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8" r:id="rId1"/>
    <p:sldMasterId id="2147483679" r:id="rId2"/>
  </p:sldMasterIdLst>
  <p:notesMasterIdLst>
    <p:notesMasterId r:id="rId64"/>
  </p:notesMasterIdLst>
  <p:sldIdLst>
    <p:sldId id="316" r:id="rId3"/>
    <p:sldId id="256" r:id="rId4"/>
    <p:sldId id="257" r:id="rId5"/>
    <p:sldId id="311" r:id="rId6"/>
    <p:sldId id="260" r:id="rId7"/>
    <p:sldId id="266" r:id="rId8"/>
    <p:sldId id="315" r:id="rId9"/>
    <p:sldId id="314" r:id="rId10"/>
    <p:sldId id="258" r:id="rId11"/>
    <p:sldId id="259" r:id="rId12"/>
    <p:sldId id="312" r:id="rId13"/>
    <p:sldId id="313" r:id="rId14"/>
    <p:sldId id="261" r:id="rId15"/>
    <p:sldId id="262" r:id="rId16"/>
    <p:sldId id="263" r:id="rId17"/>
    <p:sldId id="264" r:id="rId18"/>
    <p:sldId id="265"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1576851-72ED-4F8B-BC70-E4179A20D901}">
  <a:tblStyle styleId="{E1576851-72ED-4F8B-BC70-E4179A20D90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jpg>
</file>

<file path=ppt/media/image10.png>
</file>

<file path=ppt/media/image11.png>
</file>

<file path=ppt/media/image12.jpg>
</file>

<file path=ppt/media/image13.png>
</file>

<file path=ppt/media/image14.png>
</file>

<file path=ppt/media/image15.jpg>
</file>

<file path=ppt/media/image16.jpg>
</file>

<file path=ppt/media/image17.jpg>
</file>

<file path=ppt/media/image18.jpg>
</file>

<file path=ppt/media/image19.jpg>
</file>

<file path=ppt/media/image2.png>
</file>

<file path=ppt/media/image20.png>
</file>

<file path=ppt/media/image21.png>
</file>

<file path=ppt/media/image22.png>
</file>

<file path=ppt/media/image23.gif>
</file>

<file path=ppt/media/image24.gif>
</file>

<file path=ppt/media/image25.gif>
</file>

<file path=ppt/media/image26.gif>
</file>

<file path=ppt/media/image27.gif>
</file>

<file path=ppt/media/image28.png>
</file>

<file path=ppt/media/image3.gif>
</file>

<file path=ppt/media/image4.png>
</file>

<file path=ppt/media/image5.png>
</file>

<file path=ppt/media/image6.png>
</file>

<file path=ppt/media/image7.gif>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
        <p:cNvGrpSpPr/>
        <p:nvPr/>
      </p:nvGrpSpPr>
      <p:grpSpPr>
        <a:xfrm>
          <a:off x="0" y="0"/>
          <a:ext cx="0" cy="0"/>
          <a:chOff x="0" y="0"/>
          <a:chExt cx="0" cy="0"/>
        </a:xfrm>
      </p:grpSpPr>
      <p:sp>
        <p:nvSpPr>
          <p:cNvPr id="1239" name="Google Shape;1239;gcc97c43cf5_0_2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 name="Google Shape;1240;gcc97c43cf5_0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7"/>
        <p:cNvGrpSpPr/>
        <p:nvPr/>
      </p:nvGrpSpPr>
      <p:grpSpPr>
        <a:xfrm>
          <a:off x="0" y="0"/>
          <a:ext cx="0" cy="0"/>
          <a:chOff x="0" y="0"/>
          <a:chExt cx="0" cy="0"/>
        </a:xfrm>
      </p:grpSpPr>
      <p:sp>
        <p:nvSpPr>
          <p:cNvPr id="1258" name="Google Shape;1258;gcbaac27399_0_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 name="Google Shape;1259;gcbaac27399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cbaac27399_0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cbaac27399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3"/>
        <p:cNvGrpSpPr/>
        <p:nvPr/>
      </p:nvGrpSpPr>
      <p:grpSpPr>
        <a:xfrm>
          <a:off x="0" y="0"/>
          <a:ext cx="0" cy="0"/>
          <a:chOff x="0" y="0"/>
          <a:chExt cx="0" cy="0"/>
        </a:xfrm>
      </p:grpSpPr>
      <p:sp>
        <p:nvSpPr>
          <p:cNvPr id="1294" name="Google Shape;1294;gcbaac27399_0_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5" name="Google Shape;1295;gcbaac27399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6"/>
        <p:cNvGrpSpPr/>
        <p:nvPr/>
      </p:nvGrpSpPr>
      <p:grpSpPr>
        <a:xfrm>
          <a:off x="0" y="0"/>
          <a:ext cx="0" cy="0"/>
          <a:chOff x="0" y="0"/>
          <a:chExt cx="0" cy="0"/>
        </a:xfrm>
      </p:grpSpPr>
      <p:sp>
        <p:nvSpPr>
          <p:cNvPr id="1327" name="Google Shape;1327;gcbaac27399_0_2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8" name="Google Shape;1328;gcbaac27399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cbaac27399_0_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 name="Google Shape;1333;gcbaac27399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cbaac27399_0_6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cbaac27399_0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4"/>
        <p:cNvGrpSpPr/>
        <p:nvPr/>
      </p:nvGrpSpPr>
      <p:grpSpPr>
        <a:xfrm>
          <a:off x="0" y="0"/>
          <a:ext cx="0" cy="0"/>
          <a:chOff x="0" y="0"/>
          <a:chExt cx="0" cy="0"/>
        </a:xfrm>
      </p:grpSpPr>
      <p:sp>
        <p:nvSpPr>
          <p:cNvPr id="1345" name="Google Shape;1345;gcbaac27399_0_2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6" name="Google Shape;1346;gcbaac27399_0_2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2"/>
        <p:cNvGrpSpPr/>
        <p:nvPr/>
      </p:nvGrpSpPr>
      <p:grpSpPr>
        <a:xfrm>
          <a:off x="0" y="0"/>
          <a:ext cx="0" cy="0"/>
          <a:chOff x="0" y="0"/>
          <a:chExt cx="0" cy="0"/>
        </a:xfrm>
      </p:grpSpPr>
      <p:sp>
        <p:nvSpPr>
          <p:cNvPr id="1373" name="Google Shape;1373;gcbaac27399_0_7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4" name="Google Shape;1374;gcbaac27399_0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
        <p:cNvGrpSpPr/>
        <p:nvPr/>
      </p:nvGrpSpPr>
      <p:grpSpPr>
        <a:xfrm>
          <a:off x="0" y="0"/>
          <a:ext cx="0" cy="0"/>
          <a:chOff x="0" y="0"/>
          <a:chExt cx="0" cy="0"/>
        </a:xfrm>
      </p:grpSpPr>
      <p:sp>
        <p:nvSpPr>
          <p:cNvPr id="1395" name="Google Shape;1395;gcbaac27399_0_8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6" name="Google Shape;1396;gcbaac27399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3"/>
        <p:cNvGrpSpPr/>
        <p:nvPr/>
      </p:nvGrpSpPr>
      <p:grpSpPr>
        <a:xfrm>
          <a:off x="0" y="0"/>
          <a:ext cx="0" cy="0"/>
          <a:chOff x="0" y="0"/>
          <a:chExt cx="0" cy="0"/>
        </a:xfrm>
      </p:grpSpPr>
      <p:sp>
        <p:nvSpPr>
          <p:cNvPr id="1184" name="Google Shape;1184;gc9e3bfc31b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 name="Google Shape;1185;gc9e3bfc31b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p:cNvGrpSpPr/>
        <p:nvPr/>
      </p:nvGrpSpPr>
      <p:grpSpPr>
        <a:xfrm>
          <a:off x="0" y="0"/>
          <a:ext cx="0" cy="0"/>
          <a:chOff x="0" y="0"/>
          <a:chExt cx="0" cy="0"/>
        </a:xfrm>
      </p:grpSpPr>
      <p:sp>
        <p:nvSpPr>
          <p:cNvPr id="1415" name="Google Shape;1415;gcbaac27399_0_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cbaac27399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6"/>
        <p:cNvGrpSpPr/>
        <p:nvPr/>
      </p:nvGrpSpPr>
      <p:grpSpPr>
        <a:xfrm>
          <a:off x="0" y="0"/>
          <a:ext cx="0" cy="0"/>
          <a:chOff x="0" y="0"/>
          <a:chExt cx="0" cy="0"/>
        </a:xfrm>
      </p:grpSpPr>
      <p:sp>
        <p:nvSpPr>
          <p:cNvPr id="1497" name="Google Shape;1497;gcbaac27399_0_8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8" name="Google Shape;1498;gcbaac27399_0_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2"/>
        <p:cNvGrpSpPr/>
        <p:nvPr/>
      </p:nvGrpSpPr>
      <p:grpSpPr>
        <a:xfrm>
          <a:off x="0" y="0"/>
          <a:ext cx="0" cy="0"/>
          <a:chOff x="0" y="0"/>
          <a:chExt cx="0" cy="0"/>
        </a:xfrm>
      </p:grpSpPr>
      <p:sp>
        <p:nvSpPr>
          <p:cNvPr id="1513" name="Google Shape;1513;gcbaac27399_0_8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 name="Google Shape;1514;gcbaac27399_0_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7"/>
        <p:cNvGrpSpPr/>
        <p:nvPr/>
      </p:nvGrpSpPr>
      <p:grpSpPr>
        <a:xfrm>
          <a:off x="0" y="0"/>
          <a:ext cx="0" cy="0"/>
          <a:chOff x="0" y="0"/>
          <a:chExt cx="0" cy="0"/>
        </a:xfrm>
      </p:grpSpPr>
      <p:sp>
        <p:nvSpPr>
          <p:cNvPr id="1538" name="Google Shape;1538;gcbaac27399_0_1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9" name="Google Shape;1539;gcbaac27399_0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gcbaac27399_0_10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0" name="Google Shape;1580;gcbaac27399_0_1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gcbaac27399_0_1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1" name="Google Shape;1661;gcbaac27399_0_1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5"/>
        <p:cNvGrpSpPr/>
        <p:nvPr/>
      </p:nvGrpSpPr>
      <p:grpSpPr>
        <a:xfrm>
          <a:off x="0" y="0"/>
          <a:ext cx="0" cy="0"/>
          <a:chOff x="0" y="0"/>
          <a:chExt cx="0" cy="0"/>
        </a:xfrm>
      </p:grpSpPr>
      <p:sp>
        <p:nvSpPr>
          <p:cNvPr id="1666" name="Google Shape;1666;gcbaac27399_0_1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7" name="Google Shape;1667;gcbaac27399_0_1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gcbaac27399_0_18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0" name="Google Shape;1700;gcbaac27399_0_18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1"/>
        <p:cNvGrpSpPr/>
        <p:nvPr/>
      </p:nvGrpSpPr>
      <p:grpSpPr>
        <a:xfrm>
          <a:off x="0" y="0"/>
          <a:ext cx="0" cy="0"/>
          <a:chOff x="0" y="0"/>
          <a:chExt cx="0" cy="0"/>
        </a:xfrm>
      </p:grpSpPr>
      <p:sp>
        <p:nvSpPr>
          <p:cNvPr id="1712" name="Google Shape;1712;gcbaac27399_0_10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3" name="Google Shape;1713;gcbaac27399_0_1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cbaac27399_0_10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cbaac27399_0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p:cNvGrpSpPr/>
        <p:nvPr/>
      </p:nvGrpSpPr>
      <p:grpSpPr>
        <a:xfrm>
          <a:off x="0" y="0"/>
          <a:ext cx="0" cy="0"/>
          <a:chOff x="0" y="0"/>
          <a:chExt cx="0" cy="0"/>
        </a:xfrm>
      </p:grpSpPr>
      <p:sp>
        <p:nvSpPr>
          <p:cNvPr id="1225" name="Google Shape;1225;gcbaac27399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cbaac27399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7"/>
        <p:cNvGrpSpPr/>
        <p:nvPr/>
      </p:nvGrpSpPr>
      <p:grpSpPr>
        <a:xfrm>
          <a:off x="0" y="0"/>
          <a:ext cx="0" cy="0"/>
          <a:chOff x="0" y="0"/>
          <a:chExt cx="0" cy="0"/>
        </a:xfrm>
      </p:grpSpPr>
      <p:sp>
        <p:nvSpPr>
          <p:cNvPr id="1728" name="Google Shape;1728;gcbaac27399_0_10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9" name="Google Shape;1729;gcbaac27399_0_1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6"/>
        <p:cNvGrpSpPr/>
        <p:nvPr/>
      </p:nvGrpSpPr>
      <p:grpSpPr>
        <a:xfrm>
          <a:off x="0" y="0"/>
          <a:ext cx="0" cy="0"/>
          <a:chOff x="0" y="0"/>
          <a:chExt cx="0" cy="0"/>
        </a:xfrm>
      </p:grpSpPr>
      <p:sp>
        <p:nvSpPr>
          <p:cNvPr id="1747" name="Google Shape;1747;gcbaac27399_0_18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8" name="Google Shape;1748;gcbaac27399_0_1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4"/>
        <p:cNvGrpSpPr/>
        <p:nvPr/>
      </p:nvGrpSpPr>
      <p:grpSpPr>
        <a:xfrm>
          <a:off x="0" y="0"/>
          <a:ext cx="0" cy="0"/>
          <a:chOff x="0" y="0"/>
          <a:chExt cx="0" cy="0"/>
        </a:xfrm>
      </p:grpSpPr>
      <p:sp>
        <p:nvSpPr>
          <p:cNvPr id="1755" name="Google Shape;1755;gcbaac27399_0_18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6" name="Google Shape;1756;gcbaac27399_0_1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2"/>
        <p:cNvGrpSpPr/>
        <p:nvPr/>
      </p:nvGrpSpPr>
      <p:grpSpPr>
        <a:xfrm>
          <a:off x="0" y="0"/>
          <a:ext cx="0" cy="0"/>
          <a:chOff x="0" y="0"/>
          <a:chExt cx="0" cy="0"/>
        </a:xfrm>
      </p:grpSpPr>
      <p:sp>
        <p:nvSpPr>
          <p:cNvPr id="1793" name="Google Shape;1793;gcbaac27399_0_19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4" name="Google Shape;1794;gcbaac27399_0_19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cbaac27399_0_20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cbaac27399_0_20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8"/>
        <p:cNvGrpSpPr/>
        <p:nvPr/>
      </p:nvGrpSpPr>
      <p:grpSpPr>
        <a:xfrm>
          <a:off x="0" y="0"/>
          <a:ext cx="0" cy="0"/>
          <a:chOff x="0" y="0"/>
          <a:chExt cx="0" cy="0"/>
        </a:xfrm>
      </p:grpSpPr>
      <p:sp>
        <p:nvSpPr>
          <p:cNvPr id="1819" name="Google Shape;1819;gcbaac27399_0_2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0" name="Google Shape;1820;gcbaac27399_0_2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9"/>
        <p:cNvGrpSpPr/>
        <p:nvPr/>
      </p:nvGrpSpPr>
      <p:grpSpPr>
        <a:xfrm>
          <a:off x="0" y="0"/>
          <a:ext cx="0" cy="0"/>
          <a:chOff x="0" y="0"/>
          <a:chExt cx="0" cy="0"/>
        </a:xfrm>
      </p:grpSpPr>
      <p:sp>
        <p:nvSpPr>
          <p:cNvPr id="1830" name="Google Shape;1830;gcbaac27399_0_2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1" name="Google Shape;1831;gcbaac27399_0_2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7"/>
        <p:cNvGrpSpPr/>
        <p:nvPr/>
      </p:nvGrpSpPr>
      <p:grpSpPr>
        <a:xfrm>
          <a:off x="0" y="0"/>
          <a:ext cx="0" cy="0"/>
          <a:chOff x="0" y="0"/>
          <a:chExt cx="0" cy="0"/>
        </a:xfrm>
      </p:grpSpPr>
      <p:sp>
        <p:nvSpPr>
          <p:cNvPr id="1838" name="Google Shape;1838;gcbaac27399_0_2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9" name="Google Shape;1839;gcbaac27399_0_2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cbaac27399_0_31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cbaac27399_0_3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2"/>
        <p:cNvGrpSpPr/>
        <p:nvPr/>
      </p:nvGrpSpPr>
      <p:grpSpPr>
        <a:xfrm>
          <a:off x="0" y="0"/>
          <a:ext cx="0" cy="0"/>
          <a:chOff x="0" y="0"/>
          <a:chExt cx="0" cy="0"/>
        </a:xfrm>
      </p:grpSpPr>
      <p:sp>
        <p:nvSpPr>
          <p:cNvPr id="1923" name="Google Shape;1923;gcbaac27399_0_32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4" name="Google Shape;1924;gcbaac27399_0_3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cbaac27399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cbaac27399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8"/>
        <p:cNvGrpSpPr/>
        <p:nvPr/>
      </p:nvGrpSpPr>
      <p:grpSpPr>
        <a:xfrm>
          <a:off x="0" y="0"/>
          <a:ext cx="0" cy="0"/>
          <a:chOff x="0" y="0"/>
          <a:chExt cx="0" cy="0"/>
        </a:xfrm>
      </p:grpSpPr>
      <p:sp>
        <p:nvSpPr>
          <p:cNvPr id="1929" name="Google Shape;1929;SLIDES_API1216083404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0" name="Google Shape;1930;SLIDES_API121608340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SLIDES_API121608340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SLIDES_API121608340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2"/>
        <p:cNvGrpSpPr/>
        <p:nvPr/>
      </p:nvGrpSpPr>
      <p:grpSpPr>
        <a:xfrm>
          <a:off x="0" y="0"/>
          <a:ext cx="0" cy="0"/>
          <a:chOff x="0" y="0"/>
          <a:chExt cx="0" cy="0"/>
        </a:xfrm>
      </p:grpSpPr>
      <p:sp>
        <p:nvSpPr>
          <p:cNvPr id="1943" name="Google Shape;1943;gcbaac27399_0_3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4" name="Google Shape;1944;gcbaac27399_0_3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8"/>
        <p:cNvGrpSpPr/>
        <p:nvPr/>
      </p:nvGrpSpPr>
      <p:grpSpPr>
        <a:xfrm>
          <a:off x="0" y="0"/>
          <a:ext cx="0" cy="0"/>
          <a:chOff x="0" y="0"/>
          <a:chExt cx="0" cy="0"/>
        </a:xfrm>
      </p:grpSpPr>
      <p:sp>
        <p:nvSpPr>
          <p:cNvPr id="1969" name="Google Shape;1969;gcbaac27399_0_33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0" name="Google Shape;1970;gcbaac27399_0_3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p:cNvGrpSpPr/>
        <p:nvPr/>
      </p:nvGrpSpPr>
      <p:grpSpPr>
        <a:xfrm>
          <a:off x="0" y="0"/>
          <a:ext cx="0" cy="0"/>
          <a:chOff x="0" y="0"/>
          <a:chExt cx="0" cy="0"/>
        </a:xfrm>
      </p:grpSpPr>
      <p:sp>
        <p:nvSpPr>
          <p:cNvPr id="1985" name="Google Shape;1985;gcbaac27399_0_3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cbaac27399_0_3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3"/>
        <p:cNvGrpSpPr/>
        <p:nvPr/>
      </p:nvGrpSpPr>
      <p:grpSpPr>
        <a:xfrm>
          <a:off x="0" y="0"/>
          <a:ext cx="0" cy="0"/>
          <a:chOff x="0" y="0"/>
          <a:chExt cx="0" cy="0"/>
        </a:xfrm>
      </p:grpSpPr>
      <p:sp>
        <p:nvSpPr>
          <p:cNvPr id="2324" name="Google Shape;2324;gcbaac27399_0_36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5" name="Google Shape;2325;gcbaac27399_0_3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0"/>
        <p:cNvGrpSpPr/>
        <p:nvPr/>
      </p:nvGrpSpPr>
      <p:grpSpPr>
        <a:xfrm>
          <a:off x="0" y="0"/>
          <a:ext cx="0" cy="0"/>
          <a:chOff x="0" y="0"/>
          <a:chExt cx="0" cy="0"/>
        </a:xfrm>
      </p:grpSpPr>
      <p:sp>
        <p:nvSpPr>
          <p:cNvPr id="5111" name="Google Shape;5111;gcbaac27399_0_64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2" name="Google Shape;5112;gcbaac27399_0_6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9"/>
        <p:cNvGrpSpPr/>
        <p:nvPr/>
      </p:nvGrpSpPr>
      <p:grpSpPr>
        <a:xfrm>
          <a:off x="0" y="0"/>
          <a:ext cx="0" cy="0"/>
          <a:chOff x="0" y="0"/>
          <a:chExt cx="0" cy="0"/>
        </a:xfrm>
      </p:grpSpPr>
      <p:sp>
        <p:nvSpPr>
          <p:cNvPr id="5530" name="Google Shape;5530;gcbaac27399_0_68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1" name="Google Shape;5531;gcbaac27399_0_6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9"/>
        <p:cNvGrpSpPr/>
        <p:nvPr/>
      </p:nvGrpSpPr>
      <p:grpSpPr>
        <a:xfrm>
          <a:off x="0" y="0"/>
          <a:ext cx="0" cy="0"/>
          <a:chOff x="0" y="0"/>
          <a:chExt cx="0" cy="0"/>
        </a:xfrm>
      </p:grpSpPr>
      <p:sp>
        <p:nvSpPr>
          <p:cNvPr id="5700" name="Google Shape;5700;gcbaac27399_0_7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1" name="Google Shape;5701;gcbaac27399_0_7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4"/>
        <p:cNvGrpSpPr/>
        <p:nvPr/>
      </p:nvGrpSpPr>
      <p:grpSpPr>
        <a:xfrm>
          <a:off x="0" y="0"/>
          <a:ext cx="0" cy="0"/>
          <a:chOff x="0" y="0"/>
          <a:chExt cx="0" cy="0"/>
        </a:xfrm>
      </p:grpSpPr>
      <p:sp>
        <p:nvSpPr>
          <p:cNvPr id="6105" name="Google Shape;6105;gcbaac27399_0_74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6" name="Google Shape;6106;gcbaac27399_0_7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cbaac27399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cbaac27399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273077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4"/>
        <p:cNvGrpSpPr/>
        <p:nvPr/>
      </p:nvGrpSpPr>
      <p:grpSpPr>
        <a:xfrm>
          <a:off x="0" y="0"/>
          <a:ext cx="0" cy="0"/>
          <a:chOff x="0" y="0"/>
          <a:chExt cx="0" cy="0"/>
        </a:xfrm>
      </p:grpSpPr>
      <p:sp>
        <p:nvSpPr>
          <p:cNvPr id="6485" name="Google Shape;6485;gcbaac27399_0_78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6" name="Google Shape;6486;gcbaac27399_0_7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8"/>
        <p:cNvGrpSpPr/>
        <p:nvPr/>
      </p:nvGrpSpPr>
      <p:grpSpPr>
        <a:xfrm>
          <a:off x="0" y="0"/>
          <a:ext cx="0" cy="0"/>
          <a:chOff x="0" y="0"/>
          <a:chExt cx="0" cy="0"/>
        </a:xfrm>
      </p:grpSpPr>
      <p:sp>
        <p:nvSpPr>
          <p:cNvPr id="6899" name="Google Shape;6899;gcbaac27399_0_8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0" name="Google Shape;6900;gcbaac27399_0_8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9"/>
        <p:cNvGrpSpPr/>
        <p:nvPr/>
      </p:nvGrpSpPr>
      <p:grpSpPr>
        <a:xfrm>
          <a:off x="0" y="0"/>
          <a:ext cx="0" cy="0"/>
          <a:chOff x="0" y="0"/>
          <a:chExt cx="0" cy="0"/>
        </a:xfrm>
      </p:grpSpPr>
      <p:sp>
        <p:nvSpPr>
          <p:cNvPr id="7260" name="Google Shape;7260;gcbaac27399_0_86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1" name="Google Shape;7261;gcbaac27399_0_8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9"/>
        <p:cNvGrpSpPr/>
        <p:nvPr/>
      </p:nvGrpSpPr>
      <p:grpSpPr>
        <a:xfrm>
          <a:off x="0" y="0"/>
          <a:ext cx="0" cy="0"/>
          <a:chOff x="0" y="0"/>
          <a:chExt cx="0" cy="0"/>
        </a:xfrm>
      </p:grpSpPr>
      <p:sp>
        <p:nvSpPr>
          <p:cNvPr id="7770" name="Google Shape;7770;gcbaac27399_0_9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1" name="Google Shape;7771;gcbaac27399_0_9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9"/>
        <p:cNvGrpSpPr/>
        <p:nvPr/>
      </p:nvGrpSpPr>
      <p:grpSpPr>
        <a:xfrm>
          <a:off x="0" y="0"/>
          <a:ext cx="0" cy="0"/>
          <a:chOff x="0" y="0"/>
          <a:chExt cx="0" cy="0"/>
        </a:xfrm>
      </p:grpSpPr>
      <p:sp>
        <p:nvSpPr>
          <p:cNvPr id="8390" name="Google Shape;8390;gcbaac27399_0_97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91" name="Google Shape;8391;gcbaac27399_0_9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3"/>
        <p:cNvGrpSpPr/>
        <p:nvPr/>
      </p:nvGrpSpPr>
      <p:grpSpPr>
        <a:xfrm>
          <a:off x="0" y="0"/>
          <a:ext cx="0" cy="0"/>
          <a:chOff x="0" y="0"/>
          <a:chExt cx="0" cy="0"/>
        </a:xfrm>
      </p:grpSpPr>
      <p:sp>
        <p:nvSpPr>
          <p:cNvPr id="8984" name="Google Shape;8984;gcbaac27399_0_103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5" name="Google Shape;8985;gcbaac27399_0_10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4"/>
        <p:cNvGrpSpPr/>
        <p:nvPr/>
      </p:nvGrpSpPr>
      <p:grpSpPr>
        <a:xfrm>
          <a:off x="0" y="0"/>
          <a:ext cx="0" cy="0"/>
          <a:chOff x="0" y="0"/>
          <a:chExt cx="0" cy="0"/>
        </a:xfrm>
      </p:grpSpPr>
      <p:sp>
        <p:nvSpPr>
          <p:cNvPr id="9305" name="Google Shape;9305;gcbaac27399_0_106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6" name="Google Shape;9306;gcbaac27399_0_106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2"/>
        <p:cNvGrpSpPr/>
        <p:nvPr/>
      </p:nvGrpSpPr>
      <p:grpSpPr>
        <a:xfrm>
          <a:off x="0" y="0"/>
          <a:ext cx="0" cy="0"/>
          <a:chOff x="0" y="0"/>
          <a:chExt cx="0" cy="0"/>
        </a:xfrm>
      </p:grpSpPr>
      <p:sp>
        <p:nvSpPr>
          <p:cNvPr id="9613" name="Google Shape;9613;gcbaac27399_0_109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4" name="Google Shape;9614;gcbaac27399_0_10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
        <p:cNvGrpSpPr/>
        <p:nvPr/>
      </p:nvGrpSpPr>
      <p:grpSpPr>
        <a:xfrm>
          <a:off x="0" y="0"/>
          <a:ext cx="0" cy="0"/>
          <a:chOff x="0" y="0"/>
          <a:chExt cx="0" cy="0"/>
        </a:xfrm>
      </p:grpSpPr>
      <p:sp>
        <p:nvSpPr>
          <p:cNvPr id="1190" name="Google Shape;1190;gc9e3bfc31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 name="Google Shape;1191;gc9e3bfc31b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
        <p:cNvGrpSpPr/>
        <p:nvPr/>
      </p:nvGrpSpPr>
      <p:grpSpPr>
        <a:xfrm>
          <a:off x="0" y="0"/>
          <a:ext cx="0" cy="0"/>
          <a:chOff x="0" y="0"/>
          <a:chExt cx="0" cy="0"/>
        </a:xfrm>
      </p:grpSpPr>
      <p:sp>
        <p:nvSpPr>
          <p:cNvPr id="1204" name="Google Shape;1204;gc9e3bfc31b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5" name="Google Shape;1205;gc9e3bfc31b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
        <p:cNvGrpSpPr/>
        <p:nvPr/>
      </p:nvGrpSpPr>
      <p:grpSpPr>
        <a:xfrm>
          <a:off x="0" y="0"/>
          <a:ext cx="0" cy="0"/>
          <a:chOff x="0" y="0"/>
          <a:chExt cx="0" cy="0"/>
        </a:xfrm>
      </p:grpSpPr>
      <p:sp>
        <p:nvSpPr>
          <p:cNvPr id="1204" name="Google Shape;1204;gc9e3bfc31b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5" name="Google Shape;1205;gc9e3bfc31b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5111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
        <p:cNvGrpSpPr/>
        <p:nvPr/>
      </p:nvGrpSpPr>
      <p:grpSpPr>
        <a:xfrm>
          <a:off x="0" y="0"/>
          <a:ext cx="0" cy="0"/>
          <a:chOff x="0" y="0"/>
          <a:chExt cx="0" cy="0"/>
        </a:xfrm>
      </p:grpSpPr>
      <p:sp>
        <p:nvSpPr>
          <p:cNvPr id="1231" name="Google Shape;1231;gcbaac27399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2" name="Google Shape;1232;gcbaac27399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428044" y="354074"/>
            <a:ext cx="8366279" cy="4517362"/>
            <a:chOff x="428044" y="354074"/>
            <a:chExt cx="8366279" cy="4517362"/>
          </a:xfrm>
        </p:grpSpPr>
        <p:sp>
          <p:nvSpPr>
            <p:cNvPr id="10" name="Google Shape;10;p2"/>
            <p:cNvSpPr/>
            <p:nvPr/>
          </p:nvSpPr>
          <p:spPr>
            <a:xfrm>
              <a:off x="13005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984457" y="3540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232645" y="18212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56492" y="7905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321621" y="1315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616205" y="354075"/>
              <a:ext cx="47027"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05575" y="1012159"/>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509751" y="4217457"/>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009796" y="416784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200548" y="4769943"/>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703315" y="4224568"/>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13175" y="4344607"/>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420648" y="4380333"/>
              <a:ext cx="40052"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0" y="855725"/>
            <a:ext cx="1107420" cy="841811"/>
            <a:chOff x="0" y="3839250"/>
            <a:chExt cx="1107420" cy="841811"/>
          </a:xfrm>
        </p:grpSpPr>
        <p:sp>
          <p:nvSpPr>
            <p:cNvPr id="29" name="Google Shape;29;p2"/>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flipH="1">
            <a:off x="8036575" y="3971550"/>
            <a:ext cx="1107420" cy="841811"/>
            <a:chOff x="0" y="3839250"/>
            <a:chExt cx="1107420" cy="841811"/>
          </a:xfrm>
        </p:grpSpPr>
        <p:sp>
          <p:nvSpPr>
            <p:cNvPr id="33" name="Google Shape;33;p2"/>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txBox="1">
            <a:spLocks noGrp="1"/>
          </p:cNvSpPr>
          <p:nvPr>
            <p:ph type="ctrTitle"/>
          </p:nvPr>
        </p:nvSpPr>
        <p:spPr>
          <a:xfrm rot="154">
            <a:off x="1231800" y="1720150"/>
            <a:ext cx="6680400" cy="1995000"/>
          </a:xfrm>
          <a:prstGeom prst="rect">
            <a:avLst/>
          </a:prstGeom>
        </p:spPr>
        <p:txBody>
          <a:bodyPr spcFirstLastPara="1" wrap="square" lIns="0" tIns="0" rIns="0" bIns="0" anchor="ctr" anchorCtr="0">
            <a:noAutofit/>
          </a:bodyPr>
          <a:lstStyle>
            <a:lvl1pPr lvl="0" algn="ctr">
              <a:lnSpc>
                <a:spcPct val="90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37" name="Google Shape;37;p2"/>
          <p:cNvSpPr txBox="1">
            <a:spLocks noGrp="1"/>
          </p:cNvSpPr>
          <p:nvPr>
            <p:ph type="subTitle" idx="1"/>
          </p:nvPr>
        </p:nvSpPr>
        <p:spPr>
          <a:xfrm>
            <a:off x="2302800" y="3424503"/>
            <a:ext cx="4538400" cy="4509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85"/>
        <p:cNvGrpSpPr/>
        <p:nvPr/>
      </p:nvGrpSpPr>
      <p:grpSpPr>
        <a:xfrm>
          <a:off x="0" y="0"/>
          <a:ext cx="0" cy="0"/>
          <a:chOff x="0" y="0"/>
          <a:chExt cx="0" cy="0"/>
        </a:xfrm>
      </p:grpSpPr>
      <p:grpSp>
        <p:nvGrpSpPr>
          <p:cNvPr id="386" name="Google Shape;386;p11"/>
          <p:cNvGrpSpPr/>
          <p:nvPr/>
        </p:nvGrpSpPr>
        <p:grpSpPr>
          <a:xfrm>
            <a:off x="-527093" y="3735261"/>
            <a:ext cx="2913589" cy="1408244"/>
            <a:chOff x="4452200" y="1323125"/>
            <a:chExt cx="1187475" cy="573950"/>
          </a:xfrm>
        </p:grpSpPr>
        <p:sp>
          <p:nvSpPr>
            <p:cNvPr id="387" name="Google Shape;387;p11"/>
            <p:cNvSpPr/>
            <p:nvPr/>
          </p:nvSpPr>
          <p:spPr>
            <a:xfrm>
              <a:off x="4452200" y="1323125"/>
              <a:ext cx="1187475" cy="573950"/>
            </a:xfrm>
            <a:custGeom>
              <a:avLst/>
              <a:gdLst/>
              <a:ahLst/>
              <a:cxnLst/>
              <a:rect l="l" t="t" r="r" b="b"/>
              <a:pathLst>
                <a:path w="47499" h="22958" extrusionOk="0">
                  <a:moveTo>
                    <a:pt x="23382" y="0"/>
                  </a:moveTo>
                  <a:cubicBezTo>
                    <a:pt x="11481" y="0"/>
                    <a:pt x="1" y="8234"/>
                    <a:pt x="1627" y="22957"/>
                  </a:cubicBezTo>
                  <a:lnTo>
                    <a:pt x="1650" y="22957"/>
                  </a:lnTo>
                  <a:cubicBezTo>
                    <a:pt x="500" y="8988"/>
                    <a:pt x="11275" y="1402"/>
                    <a:pt x="22346" y="1402"/>
                  </a:cubicBezTo>
                  <a:cubicBezTo>
                    <a:pt x="32859" y="1402"/>
                    <a:pt x="43640" y="8244"/>
                    <a:pt x="44732" y="22957"/>
                  </a:cubicBezTo>
                  <a:lnTo>
                    <a:pt x="47499" y="22957"/>
                  </a:lnTo>
                  <a:cubicBezTo>
                    <a:pt x="45975" y="7179"/>
                    <a:pt x="34495" y="0"/>
                    <a:pt x="2338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a:off x="4464550" y="1357400"/>
              <a:ext cx="1107400" cy="539675"/>
            </a:xfrm>
            <a:custGeom>
              <a:avLst/>
              <a:gdLst/>
              <a:ahLst/>
              <a:cxnLst/>
              <a:rect l="l" t="t" r="r" b="b"/>
              <a:pathLst>
                <a:path w="44296" h="21587" extrusionOk="0">
                  <a:moveTo>
                    <a:pt x="21881" y="1"/>
                  </a:moveTo>
                  <a:cubicBezTo>
                    <a:pt x="10792" y="1"/>
                    <a:pt x="0" y="7602"/>
                    <a:pt x="1156" y="21586"/>
                  </a:cubicBezTo>
                  <a:lnTo>
                    <a:pt x="1167" y="21586"/>
                  </a:lnTo>
                  <a:cubicBezTo>
                    <a:pt x="487" y="8365"/>
                    <a:pt x="10580" y="1403"/>
                    <a:pt x="20846" y="1403"/>
                  </a:cubicBezTo>
                  <a:cubicBezTo>
                    <a:pt x="30777" y="1403"/>
                    <a:pt x="40870" y="7919"/>
                    <a:pt x="41528" y="21586"/>
                  </a:cubicBezTo>
                  <a:lnTo>
                    <a:pt x="44295" y="21586"/>
                  </a:lnTo>
                  <a:cubicBezTo>
                    <a:pt x="43198" y="6849"/>
                    <a:pt x="32406" y="1"/>
                    <a:pt x="21881"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4476425" y="1391600"/>
              <a:ext cx="1027775" cy="505475"/>
            </a:xfrm>
            <a:custGeom>
              <a:avLst/>
              <a:gdLst/>
              <a:ahLst/>
              <a:cxnLst/>
              <a:rect l="l" t="t" r="r" b="b"/>
              <a:pathLst>
                <a:path w="41111" h="20219" extrusionOk="0">
                  <a:moveTo>
                    <a:pt x="20393" y="1"/>
                  </a:moveTo>
                  <a:cubicBezTo>
                    <a:pt x="10109" y="1"/>
                    <a:pt x="1" y="6977"/>
                    <a:pt x="692" y="20218"/>
                  </a:cubicBezTo>
                  <a:lnTo>
                    <a:pt x="704" y="20218"/>
                  </a:lnTo>
                  <a:cubicBezTo>
                    <a:pt x="485" y="7747"/>
                    <a:pt x="9896" y="1399"/>
                    <a:pt x="19362" y="1399"/>
                  </a:cubicBezTo>
                  <a:cubicBezTo>
                    <a:pt x="28718" y="1399"/>
                    <a:pt x="38127" y="7601"/>
                    <a:pt x="38343" y="20218"/>
                  </a:cubicBezTo>
                  <a:lnTo>
                    <a:pt x="41110" y="20218"/>
                  </a:lnTo>
                  <a:cubicBezTo>
                    <a:pt x="40447" y="6525"/>
                    <a:pt x="30338" y="1"/>
                    <a:pt x="2039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a:off x="4488250" y="1425725"/>
              <a:ext cx="948475" cy="471350"/>
            </a:xfrm>
            <a:custGeom>
              <a:avLst/>
              <a:gdLst/>
              <a:ahLst/>
              <a:cxnLst/>
              <a:rect l="l" t="t" r="r" b="b"/>
              <a:pathLst>
                <a:path w="37939" h="18854" extrusionOk="0">
                  <a:moveTo>
                    <a:pt x="18908" y="0"/>
                  </a:moveTo>
                  <a:cubicBezTo>
                    <a:pt x="9424" y="0"/>
                    <a:pt x="1" y="6362"/>
                    <a:pt x="231" y="18853"/>
                  </a:cubicBezTo>
                  <a:lnTo>
                    <a:pt x="242" y="18853"/>
                  </a:lnTo>
                  <a:cubicBezTo>
                    <a:pt x="469" y="7136"/>
                    <a:pt x="9203" y="1389"/>
                    <a:pt x="17880" y="1389"/>
                  </a:cubicBezTo>
                  <a:cubicBezTo>
                    <a:pt x="26670" y="1389"/>
                    <a:pt x="35402" y="7288"/>
                    <a:pt x="35172" y="18853"/>
                  </a:cubicBezTo>
                  <a:lnTo>
                    <a:pt x="37939" y="18853"/>
                  </a:lnTo>
                  <a:cubicBezTo>
                    <a:pt x="37706" y="6210"/>
                    <a:pt x="28278" y="0"/>
                    <a:pt x="18908"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1"/>
            <p:cNvSpPr/>
            <p:nvPr/>
          </p:nvSpPr>
          <p:spPr>
            <a:xfrm>
              <a:off x="4494300" y="1459800"/>
              <a:ext cx="880150" cy="437275"/>
            </a:xfrm>
            <a:custGeom>
              <a:avLst/>
              <a:gdLst/>
              <a:ahLst/>
              <a:cxnLst/>
              <a:rect l="l" t="t" r="r" b="b"/>
              <a:pathLst>
                <a:path w="35206" h="17491" extrusionOk="0">
                  <a:moveTo>
                    <a:pt x="17660" y="1"/>
                  </a:moveTo>
                  <a:cubicBezTo>
                    <a:pt x="8968" y="1"/>
                    <a:pt x="222" y="5759"/>
                    <a:pt x="0" y="17490"/>
                  </a:cubicBezTo>
                  <a:lnTo>
                    <a:pt x="12" y="17490"/>
                  </a:lnTo>
                  <a:cubicBezTo>
                    <a:pt x="678" y="6538"/>
                    <a:pt x="8735" y="1379"/>
                    <a:pt x="16629" y="1379"/>
                  </a:cubicBezTo>
                  <a:cubicBezTo>
                    <a:pt x="24861" y="1379"/>
                    <a:pt x="32915" y="6990"/>
                    <a:pt x="32220" y="17490"/>
                  </a:cubicBezTo>
                  <a:lnTo>
                    <a:pt x="34987" y="17490"/>
                  </a:lnTo>
                  <a:cubicBezTo>
                    <a:pt x="35206" y="5905"/>
                    <a:pt x="26461" y="1"/>
                    <a:pt x="1766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a:off x="4494575" y="1493625"/>
              <a:ext cx="823750" cy="403450"/>
            </a:xfrm>
            <a:custGeom>
              <a:avLst/>
              <a:gdLst/>
              <a:ahLst/>
              <a:cxnLst/>
              <a:rect l="l" t="t" r="r" b="b"/>
              <a:pathLst>
                <a:path w="32950" h="16138" extrusionOk="0">
                  <a:moveTo>
                    <a:pt x="16635" y="0"/>
                  </a:moveTo>
                  <a:cubicBezTo>
                    <a:pt x="8726" y="0"/>
                    <a:pt x="656" y="5170"/>
                    <a:pt x="1" y="16137"/>
                  </a:cubicBezTo>
                  <a:lnTo>
                    <a:pt x="23" y="16137"/>
                  </a:lnTo>
                  <a:cubicBezTo>
                    <a:pt x="1107" y="5958"/>
                    <a:pt x="8488" y="1371"/>
                    <a:pt x="15607" y="1371"/>
                  </a:cubicBezTo>
                  <a:cubicBezTo>
                    <a:pt x="23290" y="1371"/>
                    <a:pt x="30669" y="6713"/>
                    <a:pt x="29499" y="16137"/>
                  </a:cubicBezTo>
                  <a:lnTo>
                    <a:pt x="32266" y="16137"/>
                  </a:lnTo>
                  <a:cubicBezTo>
                    <a:pt x="32949" y="5617"/>
                    <a:pt x="24879" y="0"/>
                    <a:pt x="1663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4495150" y="1527250"/>
              <a:ext cx="767550" cy="369825"/>
            </a:xfrm>
            <a:custGeom>
              <a:avLst/>
              <a:gdLst/>
              <a:ahLst/>
              <a:cxnLst/>
              <a:rect l="l" t="t" r="r" b="b"/>
              <a:pathLst>
                <a:path w="30702" h="14793" extrusionOk="0">
                  <a:moveTo>
                    <a:pt x="15607" y="0"/>
                  </a:moveTo>
                  <a:cubicBezTo>
                    <a:pt x="8469" y="0"/>
                    <a:pt x="1073" y="4599"/>
                    <a:pt x="0" y="14792"/>
                  </a:cubicBezTo>
                  <a:lnTo>
                    <a:pt x="12" y="14792"/>
                  </a:lnTo>
                  <a:cubicBezTo>
                    <a:pt x="1493" y="5403"/>
                    <a:pt x="8211" y="1365"/>
                    <a:pt x="14578" y="1365"/>
                  </a:cubicBezTo>
                  <a:cubicBezTo>
                    <a:pt x="21732" y="1365"/>
                    <a:pt x="28442" y="6462"/>
                    <a:pt x="26778" y="14792"/>
                  </a:cubicBezTo>
                  <a:lnTo>
                    <a:pt x="29545" y="14792"/>
                  </a:lnTo>
                  <a:cubicBezTo>
                    <a:pt x="30702" y="5348"/>
                    <a:pt x="23305" y="0"/>
                    <a:pt x="15607"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11"/>
          <p:cNvGrpSpPr/>
          <p:nvPr/>
        </p:nvGrpSpPr>
        <p:grpSpPr>
          <a:xfrm rot="8431358" flipH="1">
            <a:off x="7137195" y="-1784474"/>
            <a:ext cx="3302427" cy="5554924"/>
            <a:chOff x="1031675" y="995825"/>
            <a:chExt cx="819450" cy="1378375"/>
          </a:xfrm>
        </p:grpSpPr>
        <p:sp>
          <p:nvSpPr>
            <p:cNvPr id="395" name="Google Shape;395;p11"/>
            <p:cNvSpPr/>
            <p:nvPr/>
          </p:nvSpPr>
          <p:spPr>
            <a:xfrm>
              <a:off x="1157900" y="995825"/>
              <a:ext cx="693225" cy="1318600"/>
            </a:xfrm>
            <a:custGeom>
              <a:avLst/>
              <a:gdLst/>
              <a:ahLst/>
              <a:cxnLst/>
              <a:rect l="l" t="t" r="r" b="b"/>
              <a:pathLst>
                <a:path w="27729" h="52744" extrusionOk="0">
                  <a:moveTo>
                    <a:pt x="26104" y="1"/>
                  </a:moveTo>
                  <a:lnTo>
                    <a:pt x="25141" y="304"/>
                  </a:lnTo>
                  <a:cubicBezTo>
                    <a:pt x="25569" y="1660"/>
                    <a:pt x="25944" y="3052"/>
                    <a:pt x="26229" y="4479"/>
                  </a:cubicBezTo>
                  <a:lnTo>
                    <a:pt x="26318" y="5015"/>
                  </a:lnTo>
                  <a:lnTo>
                    <a:pt x="26408" y="5568"/>
                  </a:lnTo>
                  <a:cubicBezTo>
                    <a:pt x="26479" y="5925"/>
                    <a:pt x="26515" y="6299"/>
                    <a:pt x="26568" y="6656"/>
                  </a:cubicBezTo>
                  <a:cubicBezTo>
                    <a:pt x="26640" y="7405"/>
                    <a:pt x="26711" y="8155"/>
                    <a:pt x="26711" y="8922"/>
                  </a:cubicBezTo>
                  <a:cubicBezTo>
                    <a:pt x="26729" y="9672"/>
                    <a:pt x="26693" y="10439"/>
                    <a:pt x="26604" y="11224"/>
                  </a:cubicBezTo>
                  <a:cubicBezTo>
                    <a:pt x="26515" y="11991"/>
                    <a:pt x="26354" y="12776"/>
                    <a:pt x="26140" y="13543"/>
                  </a:cubicBezTo>
                  <a:cubicBezTo>
                    <a:pt x="25908" y="14311"/>
                    <a:pt x="25623" y="15078"/>
                    <a:pt x="25284" y="15792"/>
                  </a:cubicBezTo>
                  <a:cubicBezTo>
                    <a:pt x="24927" y="16505"/>
                    <a:pt x="24516" y="17183"/>
                    <a:pt x="24070" y="17826"/>
                  </a:cubicBezTo>
                  <a:cubicBezTo>
                    <a:pt x="23178" y="19092"/>
                    <a:pt x="22143" y="20181"/>
                    <a:pt x="21180" y="21162"/>
                  </a:cubicBezTo>
                  <a:cubicBezTo>
                    <a:pt x="20216" y="22161"/>
                    <a:pt x="19306" y="23089"/>
                    <a:pt x="18557" y="24035"/>
                  </a:cubicBezTo>
                  <a:cubicBezTo>
                    <a:pt x="18200" y="24499"/>
                    <a:pt x="17861" y="24980"/>
                    <a:pt x="17576" y="25480"/>
                  </a:cubicBezTo>
                  <a:cubicBezTo>
                    <a:pt x="17308" y="25980"/>
                    <a:pt x="17076" y="26479"/>
                    <a:pt x="16880" y="27015"/>
                  </a:cubicBezTo>
                  <a:cubicBezTo>
                    <a:pt x="16523" y="28067"/>
                    <a:pt x="16344" y="29191"/>
                    <a:pt x="16344" y="30387"/>
                  </a:cubicBezTo>
                  <a:cubicBezTo>
                    <a:pt x="16344" y="30976"/>
                    <a:pt x="16362" y="31582"/>
                    <a:pt x="16434" y="32207"/>
                  </a:cubicBezTo>
                  <a:cubicBezTo>
                    <a:pt x="16451" y="32349"/>
                    <a:pt x="16469" y="32510"/>
                    <a:pt x="16487" y="32653"/>
                  </a:cubicBezTo>
                  <a:lnTo>
                    <a:pt x="16559" y="33152"/>
                  </a:lnTo>
                  <a:lnTo>
                    <a:pt x="16630" y="33723"/>
                  </a:lnTo>
                  <a:cubicBezTo>
                    <a:pt x="16648" y="33920"/>
                    <a:pt x="16666" y="34116"/>
                    <a:pt x="16683" y="34312"/>
                  </a:cubicBezTo>
                  <a:cubicBezTo>
                    <a:pt x="16719" y="35097"/>
                    <a:pt x="16737" y="35882"/>
                    <a:pt x="16648" y="36703"/>
                  </a:cubicBezTo>
                  <a:cubicBezTo>
                    <a:pt x="16559" y="37524"/>
                    <a:pt x="16398" y="38345"/>
                    <a:pt x="16112" y="39148"/>
                  </a:cubicBezTo>
                  <a:cubicBezTo>
                    <a:pt x="15845" y="39968"/>
                    <a:pt x="15452" y="40753"/>
                    <a:pt x="14953" y="41467"/>
                  </a:cubicBezTo>
                  <a:cubicBezTo>
                    <a:pt x="14471" y="42181"/>
                    <a:pt x="13900" y="42805"/>
                    <a:pt x="13275" y="43358"/>
                  </a:cubicBezTo>
                  <a:cubicBezTo>
                    <a:pt x="12669" y="43912"/>
                    <a:pt x="12009" y="44393"/>
                    <a:pt x="11331" y="44786"/>
                  </a:cubicBezTo>
                  <a:cubicBezTo>
                    <a:pt x="10670" y="45196"/>
                    <a:pt x="9992" y="45535"/>
                    <a:pt x="9314" y="45856"/>
                  </a:cubicBezTo>
                  <a:cubicBezTo>
                    <a:pt x="7941" y="46463"/>
                    <a:pt x="6602" y="46927"/>
                    <a:pt x="5300" y="47373"/>
                  </a:cubicBezTo>
                  <a:cubicBezTo>
                    <a:pt x="4657" y="47605"/>
                    <a:pt x="4015" y="47819"/>
                    <a:pt x="3408" y="48051"/>
                  </a:cubicBezTo>
                  <a:cubicBezTo>
                    <a:pt x="2802" y="48265"/>
                    <a:pt x="2231" y="48497"/>
                    <a:pt x="1713" y="48765"/>
                  </a:cubicBezTo>
                  <a:cubicBezTo>
                    <a:pt x="1589" y="48818"/>
                    <a:pt x="1464" y="48890"/>
                    <a:pt x="1339" y="48943"/>
                  </a:cubicBezTo>
                  <a:lnTo>
                    <a:pt x="1178" y="49050"/>
                  </a:lnTo>
                  <a:lnTo>
                    <a:pt x="1089" y="49104"/>
                  </a:lnTo>
                  <a:lnTo>
                    <a:pt x="1018" y="49157"/>
                  </a:lnTo>
                  <a:cubicBezTo>
                    <a:pt x="803" y="49282"/>
                    <a:pt x="625" y="49425"/>
                    <a:pt x="482" y="49550"/>
                  </a:cubicBezTo>
                  <a:cubicBezTo>
                    <a:pt x="322" y="49675"/>
                    <a:pt x="232" y="49800"/>
                    <a:pt x="161" y="49907"/>
                  </a:cubicBezTo>
                  <a:cubicBezTo>
                    <a:pt x="125" y="49960"/>
                    <a:pt x="108" y="50014"/>
                    <a:pt x="90" y="50067"/>
                  </a:cubicBezTo>
                  <a:cubicBezTo>
                    <a:pt x="72" y="50103"/>
                    <a:pt x="72" y="50121"/>
                    <a:pt x="54" y="50156"/>
                  </a:cubicBezTo>
                  <a:cubicBezTo>
                    <a:pt x="54" y="50156"/>
                    <a:pt x="36" y="50174"/>
                    <a:pt x="36" y="50192"/>
                  </a:cubicBezTo>
                  <a:cubicBezTo>
                    <a:pt x="36" y="50210"/>
                    <a:pt x="36" y="50228"/>
                    <a:pt x="36" y="50246"/>
                  </a:cubicBezTo>
                  <a:cubicBezTo>
                    <a:pt x="36" y="50246"/>
                    <a:pt x="18" y="50263"/>
                    <a:pt x="18" y="50281"/>
                  </a:cubicBezTo>
                  <a:lnTo>
                    <a:pt x="18" y="50335"/>
                  </a:lnTo>
                  <a:cubicBezTo>
                    <a:pt x="18" y="50371"/>
                    <a:pt x="1" y="50388"/>
                    <a:pt x="1" y="50424"/>
                  </a:cubicBezTo>
                  <a:cubicBezTo>
                    <a:pt x="1" y="50460"/>
                    <a:pt x="1" y="50513"/>
                    <a:pt x="1" y="50549"/>
                  </a:cubicBezTo>
                  <a:cubicBezTo>
                    <a:pt x="1" y="50567"/>
                    <a:pt x="1" y="50585"/>
                    <a:pt x="1" y="50602"/>
                  </a:cubicBezTo>
                  <a:lnTo>
                    <a:pt x="1" y="50674"/>
                  </a:lnTo>
                  <a:cubicBezTo>
                    <a:pt x="1" y="50745"/>
                    <a:pt x="36" y="50852"/>
                    <a:pt x="36" y="50959"/>
                  </a:cubicBezTo>
                  <a:cubicBezTo>
                    <a:pt x="36" y="50995"/>
                    <a:pt x="72" y="51066"/>
                    <a:pt x="72" y="51120"/>
                  </a:cubicBezTo>
                  <a:lnTo>
                    <a:pt x="108" y="51281"/>
                  </a:lnTo>
                  <a:cubicBezTo>
                    <a:pt x="232" y="51727"/>
                    <a:pt x="464" y="52226"/>
                    <a:pt x="732" y="52744"/>
                  </a:cubicBezTo>
                  <a:lnTo>
                    <a:pt x="1624" y="52262"/>
                  </a:lnTo>
                  <a:cubicBezTo>
                    <a:pt x="1374" y="51798"/>
                    <a:pt x="1178" y="51352"/>
                    <a:pt x="1089" y="51013"/>
                  </a:cubicBezTo>
                  <a:lnTo>
                    <a:pt x="1053" y="50888"/>
                  </a:lnTo>
                  <a:lnTo>
                    <a:pt x="1053" y="50834"/>
                  </a:lnTo>
                  <a:lnTo>
                    <a:pt x="1035" y="50799"/>
                  </a:lnTo>
                  <a:lnTo>
                    <a:pt x="1035" y="50781"/>
                  </a:lnTo>
                  <a:cubicBezTo>
                    <a:pt x="1035" y="50710"/>
                    <a:pt x="1018" y="50638"/>
                    <a:pt x="1018" y="50602"/>
                  </a:cubicBezTo>
                  <a:cubicBezTo>
                    <a:pt x="1018" y="50585"/>
                    <a:pt x="1018" y="50585"/>
                    <a:pt x="1018" y="50567"/>
                  </a:cubicBezTo>
                  <a:lnTo>
                    <a:pt x="1018" y="50549"/>
                  </a:lnTo>
                  <a:cubicBezTo>
                    <a:pt x="1018" y="50531"/>
                    <a:pt x="1018" y="50513"/>
                    <a:pt x="1018" y="50495"/>
                  </a:cubicBezTo>
                  <a:cubicBezTo>
                    <a:pt x="1018" y="50478"/>
                    <a:pt x="1018" y="50478"/>
                    <a:pt x="1018" y="50478"/>
                  </a:cubicBezTo>
                  <a:cubicBezTo>
                    <a:pt x="1018" y="50478"/>
                    <a:pt x="1018" y="50460"/>
                    <a:pt x="1018" y="50460"/>
                  </a:cubicBezTo>
                  <a:cubicBezTo>
                    <a:pt x="1018" y="50460"/>
                    <a:pt x="1018" y="50460"/>
                    <a:pt x="1018" y="50442"/>
                  </a:cubicBezTo>
                  <a:cubicBezTo>
                    <a:pt x="1035" y="50424"/>
                    <a:pt x="1071" y="50371"/>
                    <a:pt x="1160" y="50299"/>
                  </a:cubicBezTo>
                  <a:cubicBezTo>
                    <a:pt x="1250" y="50210"/>
                    <a:pt x="1374" y="50103"/>
                    <a:pt x="1553" y="49996"/>
                  </a:cubicBezTo>
                  <a:lnTo>
                    <a:pt x="1624" y="49960"/>
                  </a:lnTo>
                  <a:lnTo>
                    <a:pt x="1696" y="49924"/>
                  </a:lnTo>
                  <a:lnTo>
                    <a:pt x="1838" y="49835"/>
                  </a:lnTo>
                  <a:lnTo>
                    <a:pt x="1999" y="49746"/>
                  </a:lnTo>
                  <a:cubicBezTo>
                    <a:pt x="2052" y="49728"/>
                    <a:pt x="2106" y="49693"/>
                    <a:pt x="2160" y="49657"/>
                  </a:cubicBezTo>
                  <a:cubicBezTo>
                    <a:pt x="2623" y="49443"/>
                    <a:pt x="3177" y="49211"/>
                    <a:pt x="3765" y="48997"/>
                  </a:cubicBezTo>
                  <a:cubicBezTo>
                    <a:pt x="4354" y="48783"/>
                    <a:pt x="4979" y="48551"/>
                    <a:pt x="5639" y="48336"/>
                  </a:cubicBezTo>
                  <a:cubicBezTo>
                    <a:pt x="6923" y="47890"/>
                    <a:pt x="8315" y="47409"/>
                    <a:pt x="9725" y="46766"/>
                  </a:cubicBezTo>
                  <a:cubicBezTo>
                    <a:pt x="10438" y="46445"/>
                    <a:pt x="11152" y="46088"/>
                    <a:pt x="11866" y="45660"/>
                  </a:cubicBezTo>
                  <a:cubicBezTo>
                    <a:pt x="12580" y="45214"/>
                    <a:pt x="13293" y="44714"/>
                    <a:pt x="13953" y="44108"/>
                  </a:cubicBezTo>
                  <a:cubicBezTo>
                    <a:pt x="14632" y="43519"/>
                    <a:pt x="15256" y="42823"/>
                    <a:pt x="15791" y="42020"/>
                  </a:cubicBezTo>
                  <a:cubicBezTo>
                    <a:pt x="16327" y="41235"/>
                    <a:pt x="16755" y="40379"/>
                    <a:pt x="17076" y="39487"/>
                  </a:cubicBezTo>
                  <a:cubicBezTo>
                    <a:pt x="17379" y="38594"/>
                    <a:pt x="17558" y="37684"/>
                    <a:pt x="17647" y="36810"/>
                  </a:cubicBezTo>
                  <a:cubicBezTo>
                    <a:pt x="17754" y="35918"/>
                    <a:pt x="17736" y="35079"/>
                    <a:pt x="17683" y="34241"/>
                  </a:cubicBezTo>
                  <a:cubicBezTo>
                    <a:pt x="17665" y="34027"/>
                    <a:pt x="17647" y="33830"/>
                    <a:pt x="17629" y="33616"/>
                  </a:cubicBezTo>
                  <a:lnTo>
                    <a:pt x="17558" y="33010"/>
                  </a:lnTo>
                  <a:lnTo>
                    <a:pt x="17486" y="32528"/>
                  </a:lnTo>
                  <a:cubicBezTo>
                    <a:pt x="17468" y="32385"/>
                    <a:pt x="17451" y="32242"/>
                    <a:pt x="17433" y="32100"/>
                  </a:cubicBezTo>
                  <a:cubicBezTo>
                    <a:pt x="17379" y="31511"/>
                    <a:pt x="17344" y="30940"/>
                    <a:pt x="17344" y="30405"/>
                  </a:cubicBezTo>
                  <a:cubicBezTo>
                    <a:pt x="17361" y="29298"/>
                    <a:pt x="17522" y="28281"/>
                    <a:pt x="17843" y="27336"/>
                  </a:cubicBezTo>
                  <a:cubicBezTo>
                    <a:pt x="18004" y="26872"/>
                    <a:pt x="18200" y="26426"/>
                    <a:pt x="18468" y="25980"/>
                  </a:cubicBezTo>
                  <a:cubicBezTo>
                    <a:pt x="18717" y="25534"/>
                    <a:pt x="19021" y="25105"/>
                    <a:pt x="19360" y="24659"/>
                  </a:cubicBezTo>
                  <a:cubicBezTo>
                    <a:pt x="20056" y="23767"/>
                    <a:pt x="20930" y="22875"/>
                    <a:pt x="21911" y="21876"/>
                  </a:cubicBezTo>
                  <a:cubicBezTo>
                    <a:pt x="22875" y="20877"/>
                    <a:pt x="23945" y="19753"/>
                    <a:pt x="24891" y="18397"/>
                  </a:cubicBezTo>
                  <a:cubicBezTo>
                    <a:pt x="25373" y="17736"/>
                    <a:pt x="25801" y="17005"/>
                    <a:pt x="26176" y="16238"/>
                  </a:cubicBezTo>
                  <a:cubicBezTo>
                    <a:pt x="26550" y="15453"/>
                    <a:pt x="26872" y="14650"/>
                    <a:pt x="27104" y="13829"/>
                  </a:cubicBezTo>
                  <a:cubicBezTo>
                    <a:pt x="27335" y="13008"/>
                    <a:pt x="27496" y="12169"/>
                    <a:pt x="27603" y="11349"/>
                  </a:cubicBezTo>
                  <a:cubicBezTo>
                    <a:pt x="27692" y="10510"/>
                    <a:pt x="27728" y="9707"/>
                    <a:pt x="27728" y="8904"/>
                  </a:cubicBezTo>
                  <a:cubicBezTo>
                    <a:pt x="27710" y="8101"/>
                    <a:pt x="27657" y="7316"/>
                    <a:pt x="27567" y="6549"/>
                  </a:cubicBezTo>
                  <a:cubicBezTo>
                    <a:pt x="27514" y="6174"/>
                    <a:pt x="27478" y="5782"/>
                    <a:pt x="27407" y="5407"/>
                  </a:cubicBezTo>
                  <a:lnTo>
                    <a:pt x="27318" y="4854"/>
                  </a:lnTo>
                  <a:lnTo>
                    <a:pt x="27211" y="4283"/>
                  </a:lnTo>
                  <a:cubicBezTo>
                    <a:pt x="26925" y="2820"/>
                    <a:pt x="26550" y="1393"/>
                    <a:pt x="261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1"/>
            <p:cNvSpPr/>
            <p:nvPr/>
          </p:nvSpPr>
          <p:spPr>
            <a:xfrm>
              <a:off x="1132475" y="1003425"/>
              <a:ext cx="693650" cy="1323050"/>
            </a:xfrm>
            <a:custGeom>
              <a:avLst/>
              <a:gdLst/>
              <a:ahLst/>
              <a:cxnLst/>
              <a:rect l="l" t="t" r="r" b="b"/>
              <a:pathLst>
                <a:path w="27746" h="52922" extrusionOk="0">
                  <a:moveTo>
                    <a:pt x="26158" y="0"/>
                  </a:moveTo>
                  <a:lnTo>
                    <a:pt x="25194" y="303"/>
                  </a:lnTo>
                  <a:cubicBezTo>
                    <a:pt x="25623" y="1624"/>
                    <a:pt x="25979" y="2980"/>
                    <a:pt x="26247" y="4372"/>
                  </a:cubicBezTo>
                  <a:lnTo>
                    <a:pt x="26354" y="4889"/>
                  </a:lnTo>
                  <a:lnTo>
                    <a:pt x="26425" y="5424"/>
                  </a:lnTo>
                  <a:cubicBezTo>
                    <a:pt x="26497" y="5763"/>
                    <a:pt x="26533" y="6120"/>
                    <a:pt x="26586" y="6477"/>
                  </a:cubicBezTo>
                  <a:cubicBezTo>
                    <a:pt x="26657" y="7191"/>
                    <a:pt x="26711" y="7904"/>
                    <a:pt x="26729" y="8618"/>
                  </a:cubicBezTo>
                  <a:cubicBezTo>
                    <a:pt x="26729" y="9350"/>
                    <a:pt x="26693" y="10063"/>
                    <a:pt x="26604" y="10795"/>
                  </a:cubicBezTo>
                  <a:cubicBezTo>
                    <a:pt x="26533" y="11526"/>
                    <a:pt x="26390" y="12258"/>
                    <a:pt x="26176" y="12972"/>
                  </a:cubicBezTo>
                  <a:cubicBezTo>
                    <a:pt x="25783" y="14399"/>
                    <a:pt x="25105" y="15755"/>
                    <a:pt x="24267" y="16933"/>
                  </a:cubicBezTo>
                  <a:cubicBezTo>
                    <a:pt x="23410" y="18128"/>
                    <a:pt x="22447" y="19181"/>
                    <a:pt x="21483" y="20162"/>
                  </a:cubicBezTo>
                  <a:cubicBezTo>
                    <a:pt x="20520" y="21144"/>
                    <a:pt x="19574" y="22089"/>
                    <a:pt x="18789" y="23106"/>
                  </a:cubicBezTo>
                  <a:cubicBezTo>
                    <a:pt x="18396" y="23606"/>
                    <a:pt x="18039" y="24141"/>
                    <a:pt x="17718" y="24676"/>
                  </a:cubicBezTo>
                  <a:cubicBezTo>
                    <a:pt x="17415" y="25230"/>
                    <a:pt x="17147" y="25783"/>
                    <a:pt x="16951" y="26372"/>
                  </a:cubicBezTo>
                  <a:cubicBezTo>
                    <a:pt x="16541" y="27549"/>
                    <a:pt x="16344" y="28798"/>
                    <a:pt x="16344" y="30083"/>
                  </a:cubicBezTo>
                  <a:cubicBezTo>
                    <a:pt x="16344" y="30707"/>
                    <a:pt x="16380" y="31367"/>
                    <a:pt x="16451" y="32010"/>
                  </a:cubicBezTo>
                  <a:cubicBezTo>
                    <a:pt x="16469" y="32170"/>
                    <a:pt x="16487" y="32331"/>
                    <a:pt x="16505" y="32492"/>
                  </a:cubicBezTo>
                  <a:lnTo>
                    <a:pt x="16576" y="32991"/>
                  </a:lnTo>
                  <a:lnTo>
                    <a:pt x="16648" y="33526"/>
                  </a:lnTo>
                  <a:cubicBezTo>
                    <a:pt x="16666" y="33705"/>
                    <a:pt x="16666" y="33901"/>
                    <a:pt x="16683" y="34080"/>
                  </a:cubicBezTo>
                  <a:cubicBezTo>
                    <a:pt x="16737" y="34811"/>
                    <a:pt x="16737" y="35543"/>
                    <a:pt x="16666" y="36292"/>
                  </a:cubicBezTo>
                  <a:cubicBezTo>
                    <a:pt x="16576" y="37041"/>
                    <a:pt x="16434" y="37791"/>
                    <a:pt x="16184" y="38522"/>
                  </a:cubicBezTo>
                  <a:cubicBezTo>
                    <a:pt x="15934" y="39254"/>
                    <a:pt x="15577" y="39950"/>
                    <a:pt x="15149" y="40592"/>
                  </a:cubicBezTo>
                  <a:cubicBezTo>
                    <a:pt x="14703" y="41234"/>
                    <a:pt x="14185" y="41805"/>
                    <a:pt x="13632" y="42305"/>
                  </a:cubicBezTo>
                  <a:cubicBezTo>
                    <a:pt x="13061" y="42805"/>
                    <a:pt x="12455" y="43251"/>
                    <a:pt x="11830" y="43625"/>
                  </a:cubicBezTo>
                  <a:cubicBezTo>
                    <a:pt x="11206" y="44000"/>
                    <a:pt x="10563" y="44339"/>
                    <a:pt x="9903" y="44625"/>
                  </a:cubicBezTo>
                  <a:cubicBezTo>
                    <a:pt x="8601" y="45213"/>
                    <a:pt x="7280" y="45677"/>
                    <a:pt x="5996" y="46123"/>
                  </a:cubicBezTo>
                  <a:cubicBezTo>
                    <a:pt x="4693" y="46569"/>
                    <a:pt x="3426" y="46998"/>
                    <a:pt x="2284" y="47551"/>
                  </a:cubicBezTo>
                  <a:cubicBezTo>
                    <a:pt x="2142" y="47622"/>
                    <a:pt x="2017" y="47693"/>
                    <a:pt x="1874" y="47765"/>
                  </a:cubicBezTo>
                  <a:cubicBezTo>
                    <a:pt x="1749" y="47836"/>
                    <a:pt x="1606" y="47908"/>
                    <a:pt x="1481" y="47997"/>
                  </a:cubicBezTo>
                  <a:cubicBezTo>
                    <a:pt x="1232" y="48157"/>
                    <a:pt x="1018" y="48318"/>
                    <a:pt x="821" y="48496"/>
                  </a:cubicBezTo>
                  <a:cubicBezTo>
                    <a:pt x="607" y="48675"/>
                    <a:pt x="447" y="48871"/>
                    <a:pt x="322" y="49067"/>
                  </a:cubicBezTo>
                  <a:cubicBezTo>
                    <a:pt x="268" y="49174"/>
                    <a:pt x="215" y="49281"/>
                    <a:pt x="161" y="49389"/>
                  </a:cubicBezTo>
                  <a:cubicBezTo>
                    <a:pt x="143" y="49442"/>
                    <a:pt x="125" y="49496"/>
                    <a:pt x="108" y="49549"/>
                  </a:cubicBezTo>
                  <a:cubicBezTo>
                    <a:pt x="90" y="49603"/>
                    <a:pt x="90" y="49656"/>
                    <a:pt x="72" y="49710"/>
                  </a:cubicBezTo>
                  <a:lnTo>
                    <a:pt x="36" y="49799"/>
                  </a:lnTo>
                  <a:lnTo>
                    <a:pt x="36" y="49888"/>
                  </a:lnTo>
                  <a:cubicBezTo>
                    <a:pt x="36" y="49942"/>
                    <a:pt x="18" y="49995"/>
                    <a:pt x="18" y="50049"/>
                  </a:cubicBezTo>
                  <a:lnTo>
                    <a:pt x="1" y="50245"/>
                  </a:lnTo>
                  <a:cubicBezTo>
                    <a:pt x="1" y="50298"/>
                    <a:pt x="18" y="50370"/>
                    <a:pt x="18" y="50441"/>
                  </a:cubicBezTo>
                  <a:cubicBezTo>
                    <a:pt x="18" y="50566"/>
                    <a:pt x="54" y="50691"/>
                    <a:pt x="72" y="50834"/>
                  </a:cubicBezTo>
                  <a:cubicBezTo>
                    <a:pt x="72" y="50887"/>
                    <a:pt x="90" y="50959"/>
                    <a:pt x="108" y="51030"/>
                  </a:cubicBezTo>
                  <a:cubicBezTo>
                    <a:pt x="125" y="51101"/>
                    <a:pt x="143" y="51173"/>
                    <a:pt x="161" y="51244"/>
                  </a:cubicBezTo>
                  <a:cubicBezTo>
                    <a:pt x="322" y="51797"/>
                    <a:pt x="571" y="52368"/>
                    <a:pt x="857" y="52921"/>
                  </a:cubicBezTo>
                  <a:lnTo>
                    <a:pt x="1749" y="52440"/>
                  </a:lnTo>
                  <a:cubicBezTo>
                    <a:pt x="1481" y="51922"/>
                    <a:pt x="1249" y="51423"/>
                    <a:pt x="1125" y="50977"/>
                  </a:cubicBezTo>
                  <a:lnTo>
                    <a:pt x="1089" y="50816"/>
                  </a:lnTo>
                  <a:cubicBezTo>
                    <a:pt x="1089" y="50762"/>
                    <a:pt x="1053" y="50691"/>
                    <a:pt x="1053" y="50655"/>
                  </a:cubicBezTo>
                  <a:cubicBezTo>
                    <a:pt x="1053" y="50548"/>
                    <a:pt x="1018" y="50441"/>
                    <a:pt x="1018" y="50370"/>
                  </a:cubicBezTo>
                  <a:lnTo>
                    <a:pt x="1018" y="50298"/>
                  </a:lnTo>
                  <a:cubicBezTo>
                    <a:pt x="1018" y="50281"/>
                    <a:pt x="1018" y="50263"/>
                    <a:pt x="1018" y="50245"/>
                  </a:cubicBezTo>
                  <a:cubicBezTo>
                    <a:pt x="1018" y="50209"/>
                    <a:pt x="1018" y="50156"/>
                    <a:pt x="1018" y="50120"/>
                  </a:cubicBezTo>
                  <a:cubicBezTo>
                    <a:pt x="1018" y="50084"/>
                    <a:pt x="1035" y="50067"/>
                    <a:pt x="1035" y="50031"/>
                  </a:cubicBezTo>
                  <a:lnTo>
                    <a:pt x="1035" y="49977"/>
                  </a:lnTo>
                  <a:cubicBezTo>
                    <a:pt x="1035" y="49959"/>
                    <a:pt x="1053" y="49942"/>
                    <a:pt x="1053" y="49942"/>
                  </a:cubicBezTo>
                  <a:cubicBezTo>
                    <a:pt x="1053" y="49924"/>
                    <a:pt x="1053" y="49906"/>
                    <a:pt x="1053" y="49888"/>
                  </a:cubicBezTo>
                  <a:cubicBezTo>
                    <a:pt x="1053" y="49870"/>
                    <a:pt x="1071" y="49852"/>
                    <a:pt x="1071" y="49852"/>
                  </a:cubicBezTo>
                  <a:cubicBezTo>
                    <a:pt x="1089" y="49817"/>
                    <a:pt x="1089" y="49799"/>
                    <a:pt x="1107" y="49763"/>
                  </a:cubicBezTo>
                  <a:cubicBezTo>
                    <a:pt x="1125" y="49710"/>
                    <a:pt x="1142" y="49656"/>
                    <a:pt x="1178" y="49603"/>
                  </a:cubicBezTo>
                  <a:cubicBezTo>
                    <a:pt x="1249" y="49496"/>
                    <a:pt x="1339" y="49371"/>
                    <a:pt x="1499" y="49246"/>
                  </a:cubicBezTo>
                  <a:cubicBezTo>
                    <a:pt x="1642" y="49121"/>
                    <a:pt x="1820" y="48978"/>
                    <a:pt x="2035" y="48853"/>
                  </a:cubicBezTo>
                  <a:lnTo>
                    <a:pt x="2106" y="48800"/>
                  </a:lnTo>
                  <a:lnTo>
                    <a:pt x="2195" y="48746"/>
                  </a:lnTo>
                  <a:lnTo>
                    <a:pt x="2356" y="48639"/>
                  </a:lnTo>
                  <a:cubicBezTo>
                    <a:pt x="2481" y="48586"/>
                    <a:pt x="2606" y="48514"/>
                    <a:pt x="2730" y="48461"/>
                  </a:cubicBezTo>
                  <a:cubicBezTo>
                    <a:pt x="3248" y="48193"/>
                    <a:pt x="3819" y="47961"/>
                    <a:pt x="4425" y="47747"/>
                  </a:cubicBezTo>
                  <a:cubicBezTo>
                    <a:pt x="5032" y="47515"/>
                    <a:pt x="5674" y="47301"/>
                    <a:pt x="6317" y="47069"/>
                  </a:cubicBezTo>
                  <a:cubicBezTo>
                    <a:pt x="7619" y="46623"/>
                    <a:pt x="8958" y="46159"/>
                    <a:pt x="10331" y="45552"/>
                  </a:cubicBezTo>
                  <a:cubicBezTo>
                    <a:pt x="11009" y="45231"/>
                    <a:pt x="11687" y="44892"/>
                    <a:pt x="12348" y="44482"/>
                  </a:cubicBezTo>
                  <a:cubicBezTo>
                    <a:pt x="13026" y="44089"/>
                    <a:pt x="13686" y="43608"/>
                    <a:pt x="14292" y="43054"/>
                  </a:cubicBezTo>
                  <a:cubicBezTo>
                    <a:pt x="14917" y="42501"/>
                    <a:pt x="15488" y="41877"/>
                    <a:pt x="15970" y="41163"/>
                  </a:cubicBezTo>
                  <a:cubicBezTo>
                    <a:pt x="16469" y="40449"/>
                    <a:pt x="16862" y="39664"/>
                    <a:pt x="17129" y="38844"/>
                  </a:cubicBezTo>
                  <a:cubicBezTo>
                    <a:pt x="17415" y="38041"/>
                    <a:pt x="17576" y="37220"/>
                    <a:pt x="17665" y="36399"/>
                  </a:cubicBezTo>
                  <a:cubicBezTo>
                    <a:pt x="17754" y="35578"/>
                    <a:pt x="17736" y="34793"/>
                    <a:pt x="17700" y="34008"/>
                  </a:cubicBezTo>
                  <a:cubicBezTo>
                    <a:pt x="17683" y="33812"/>
                    <a:pt x="17665" y="33616"/>
                    <a:pt x="17647" y="33419"/>
                  </a:cubicBezTo>
                  <a:lnTo>
                    <a:pt x="17576" y="32848"/>
                  </a:lnTo>
                  <a:lnTo>
                    <a:pt x="17504" y="32349"/>
                  </a:lnTo>
                  <a:cubicBezTo>
                    <a:pt x="17486" y="32206"/>
                    <a:pt x="17468" y="32045"/>
                    <a:pt x="17451" y="31903"/>
                  </a:cubicBezTo>
                  <a:cubicBezTo>
                    <a:pt x="17379" y="31278"/>
                    <a:pt x="17361" y="30672"/>
                    <a:pt x="17361" y="30083"/>
                  </a:cubicBezTo>
                  <a:cubicBezTo>
                    <a:pt x="17361" y="28887"/>
                    <a:pt x="17540" y="27763"/>
                    <a:pt x="17897" y="26711"/>
                  </a:cubicBezTo>
                  <a:cubicBezTo>
                    <a:pt x="18093" y="26175"/>
                    <a:pt x="18325" y="25676"/>
                    <a:pt x="18593" y="25176"/>
                  </a:cubicBezTo>
                  <a:cubicBezTo>
                    <a:pt x="18878" y="24676"/>
                    <a:pt x="19217" y="24195"/>
                    <a:pt x="19592" y="23731"/>
                  </a:cubicBezTo>
                  <a:cubicBezTo>
                    <a:pt x="20323" y="22785"/>
                    <a:pt x="21233" y="21857"/>
                    <a:pt x="22197" y="20858"/>
                  </a:cubicBezTo>
                  <a:cubicBezTo>
                    <a:pt x="23160" y="19877"/>
                    <a:pt x="24195" y="18788"/>
                    <a:pt x="25087" y="17522"/>
                  </a:cubicBezTo>
                  <a:cubicBezTo>
                    <a:pt x="25533" y="16879"/>
                    <a:pt x="25944" y="16201"/>
                    <a:pt x="26301" y="15488"/>
                  </a:cubicBezTo>
                  <a:cubicBezTo>
                    <a:pt x="26640" y="14774"/>
                    <a:pt x="26925" y="14007"/>
                    <a:pt x="27157" y="13239"/>
                  </a:cubicBezTo>
                  <a:cubicBezTo>
                    <a:pt x="27371" y="12472"/>
                    <a:pt x="27532" y="11687"/>
                    <a:pt x="27621" y="10920"/>
                  </a:cubicBezTo>
                  <a:cubicBezTo>
                    <a:pt x="27710" y="10135"/>
                    <a:pt x="27746" y="9368"/>
                    <a:pt x="27728" y="8618"/>
                  </a:cubicBezTo>
                  <a:cubicBezTo>
                    <a:pt x="27728" y="7851"/>
                    <a:pt x="27657" y="7101"/>
                    <a:pt x="27585" y="6352"/>
                  </a:cubicBezTo>
                  <a:cubicBezTo>
                    <a:pt x="27532" y="5995"/>
                    <a:pt x="27496" y="5621"/>
                    <a:pt x="27425" y="5264"/>
                  </a:cubicBezTo>
                  <a:lnTo>
                    <a:pt x="27335" y="4711"/>
                  </a:lnTo>
                  <a:lnTo>
                    <a:pt x="27246" y="4175"/>
                  </a:lnTo>
                  <a:cubicBezTo>
                    <a:pt x="26961" y="2748"/>
                    <a:pt x="26586" y="1356"/>
                    <a:pt x="2615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1"/>
            <p:cNvSpPr/>
            <p:nvPr/>
          </p:nvSpPr>
          <p:spPr>
            <a:xfrm>
              <a:off x="1107050" y="1011000"/>
              <a:ext cx="693650" cy="1327525"/>
            </a:xfrm>
            <a:custGeom>
              <a:avLst/>
              <a:gdLst/>
              <a:ahLst/>
              <a:cxnLst/>
              <a:rect l="l" t="t" r="r" b="b"/>
              <a:pathLst>
                <a:path w="27746" h="53101" extrusionOk="0">
                  <a:moveTo>
                    <a:pt x="26211" y="0"/>
                  </a:moveTo>
                  <a:lnTo>
                    <a:pt x="25248" y="304"/>
                  </a:lnTo>
                  <a:cubicBezTo>
                    <a:pt x="25658" y="1606"/>
                    <a:pt x="26015" y="2927"/>
                    <a:pt x="26283" y="4265"/>
                  </a:cubicBezTo>
                  <a:lnTo>
                    <a:pt x="26372" y="4764"/>
                  </a:lnTo>
                  <a:lnTo>
                    <a:pt x="26461" y="5264"/>
                  </a:lnTo>
                  <a:cubicBezTo>
                    <a:pt x="26515" y="5603"/>
                    <a:pt x="26550" y="5942"/>
                    <a:pt x="26586" y="6281"/>
                  </a:cubicBezTo>
                  <a:cubicBezTo>
                    <a:pt x="26657" y="6959"/>
                    <a:pt x="26729" y="7655"/>
                    <a:pt x="26729" y="8333"/>
                  </a:cubicBezTo>
                  <a:cubicBezTo>
                    <a:pt x="26729" y="9011"/>
                    <a:pt x="26711" y="9707"/>
                    <a:pt x="26622" y="10385"/>
                  </a:cubicBezTo>
                  <a:cubicBezTo>
                    <a:pt x="26550" y="11063"/>
                    <a:pt x="26408" y="11723"/>
                    <a:pt x="26229" y="12383"/>
                  </a:cubicBezTo>
                  <a:cubicBezTo>
                    <a:pt x="25854" y="13704"/>
                    <a:pt x="25230" y="14935"/>
                    <a:pt x="24445" y="16059"/>
                  </a:cubicBezTo>
                  <a:cubicBezTo>
                    <a:pt x="23660" y="17183"/>
                    <a:pt x="22732" y="18182"/>
                    <a:pt x="21769" y="19163"/>
                  </a:cubicBezTo>
                  <a:cubicBezTo>
                    <a:pt x="20823" y="20127"/>
                    <a:pt x="19859" y="21108"/>
                    <a:pt x="19003" y="22179"/>
                  </a:cubicBezTo>
                  <a:cubicBezTo>
                    <a:pt x="18593" y="22714"/>
                    <a:pt x="18200" y="23285"/>
                    <a:pt x="17861" y="23874"/>
                  </a:cubicBezTo>
                  <a:cubicBezTo>
                    <a:pt x="17522" y="24463"/>
                    <a:pt x="17236" y="25087"/>
                    <a:pt x="17005" y="25730"/>
                  </a:cubicBezTo>
                  <a:cubicBezTo>
                    <a:pt x="16558" y="27032"/>
                    <a:pt x="16362" y="28406"/>
                    <a:pt x="16362" y="29762"/>
                  </a:cubicBezTo>
                  <a:cubicBezTo>
                    <a:pt x="16344" y="30440"/>
                    <a:pt x="16380" y="31136"/>
                    <a:pt x="16469" y="31814"/>
                  </a:cubicBezTo>
                  <a:cubicBezTo>
                    <a:pt x="16487" y="32153"/>
                    <a:pt x="16541" y="32492"/>
                    <a:pt x="16594" y="32831"/>
                  </a:cubicBezTo>
                  <a:lnTo>
                    <a:pt x="16648" y="33330"/>
                  </a:lnTo>
                  <a:cubicBezTo>
                    <a:pt x="16666" y="33509"/>
                    <a:pt x="16683" y="33669"/>
                    <a:pt x="16701" y="33848"/>
                  </a:cubicBezTo>
                  <a:cubicBezTo>
                    <a:pt x="16737" y="34526"/>
                    <a:pt x="16755" y="35204"/>
                    <a:pt x="16666" y="35900"/>
                  </a:cubicBezTo>
                  <a:cubicBezTo>
                    <a:pt x="16594" y="36578"/>
                    <a:pt x="16469" y="37238"/>
                    <a:pt x="16237" y="37880"/>
                  </a:cubicBezTo>
                  <a:cubicBezTo>
                    <a:pt x="16023" y="38541"/>
                    <a:pt x="15702" y="39147"/>
                    <a:pt x="15327" y="39718"/>
                  </a:cubicBezTo>
                  <a:cubicBezTo>
                    <a:pt x="14935" y="40289"/>
                    <a:pt x="14489" y="40789"/>
                    <a:pt x="13971" y="41253"/>
                  </a:cubicBezTo>
                  <a:cubicBezTo>
                    <a:pt x="12954" y="42163"/>
                    <a:pt x="11741" y="42841"/>
                    <a:pt x="10510" y="43412"/>
                  </a:cubicBezTo>
                  <a:cubicBezTo>
                    <a:pt x="9261" y="43965"/>
                    <a:pt x="7976" y="44411"/>
                    <a:pt x="6674" y="44857"/>
                  </a:cubicBezTo>
                  <a:cubicBezTo>
                    <a:pt x="5389" y="45321"/>
                    <a:pt x="4086" y="45731"/>
                    <a:pt x="2855" y="46338"/>
                  </a:cubicBezTo>
                  <a:cubicBezTo>
                    <a:pt x="2695" y="46409"/>
                    <a:pt x="2552" y="46498"/>
                    <a:pt x="2409" y="46570"/>
                  </a:cubicBezTo>
                  <a:cubicBezTo>
                    <a:pt x="2249" y="46659"/>
                    <a:pt x="2106" y="46748"/>
                    <a:pt x="1963" y="46837"/>
                  </a:cubicBezTo>
                  <a:cubicBezTo>
                    <a:pt x="1678" y="47016"/>
                    <a:pt x="1392" y="47230"/>
                    <a:pt x="1142" y="47462"/>
                  </a:cubicBezTo>
                  <a:cubicBezTo>
                    <a:pt x="893" y="47676"/>
                    <a:pt x="678" y="47944"/>
                    <a:pt x="482" y="48229"/>
                  </a:cubicBezTo>
                  <a:cubicBezTo>
                    <a:pt x="393" y="48372"/>
                    <a:pt x="322" y="48532"/>
                    <a:pt x="250" y="48693"/>
                  </a:cubicBezTo>
                  <a:lnTo>
                    <a:pt x="161" y="48925"/>
                  </a:lnTo>
                  <a:cubicBezTo>
                    <a:pt x="125" y="49014"/>
                    <a:pt x="125" y="49103"/>
                    <a:pt x="90" y="49175"/>
                  </a:cubicBezTo>
                  <a:lnTo>
                    <a:pt x="72" y="49300"/>
                  </a:lnTo>
                  <a:lnTo>
                    <a:pt x="54" y="49425"/>
                  </a:lnTo>
                  <a:cubicBezTo>
                    <a:pt x="36" y="49514"/>
                    <a:pt x="18" y="49603"/>
                    <a:pt x="18" y="49692"/>
                  </a:cubicBezTo>
                  <a:lnTo>
                    <a:pt x="18" y="49942"/>
                  </a:lnTo>
                  <a:cubicBezTo>
                    <a:pt x="0" y="50031"/>
                    <a:pt x="18" y="50120"/>
                    <a:pt x="18" y="50192"/>
                  </a:cubicBezTo>
                  <a:cubicBezTo>
                    <a:pt x="36" y="50370"/>
                    <a:pt x="72" y="50531"/>
                    <a:pt x="90" y="50709"/>
                  </a:cubicBezTo>
                  <a:cubicBezTo>
                    <a:pt x="90" y="50798"/>
                    <a:pt x="125" y="50870"/>
                    <a:pt x="143" y="50959"/>
                  </a:cubicBezTo>
                  <a:cubicBezTo>
                    <a:pt x="161" y="51030"/>
                    <a:pt x="179" y="51120"/>
                    <a:pt x="197" y="51209"/>
                  </a:cubicBezTo>
                  <a:cubicBezTo>
                    <a:pt x="393" y="51869"/>
                    <a:pt x="661" y="52493"/>
                    <a:pt x="982" y="53100"/>
                  </a:cubicBezTo>
                  <a:lnTo>
                    <a:pt x="1874" y="52618"/>
                  </a:lnTo>
                  <a:cubicBezTo>
                    <a:pt x="1588" y="52065"/>
                    <a:pt x="1339" y="51494"/>
                    <a:pt x="1178" y="50941"/>
                  </a:cubicBezTo>
                  <a:cubicBezTo>
                    <a:pt x="1160" y="50870"/>
                    <a:pt x="1142" y="50798"/>
                    <a:pt x="1125" y="50727"/>
                  </a:cubicBezTo>
                  <a:cubicBezTo>
                    <a:pt x="1107" y="50656"/>
                    <a:pt x="1089" y="50584"/>
                    <a:pt x="1089" y="50531"/>
                  </a:cubicBezTo>
                  <a:cubicBezTo>
                    <a:pt x="1071" y="50388"/>
                    <a:pt x="1035" y="50263"/>
                    <a:pt x="1035" y="50138"/>
                  </a:cubicBezTo>
                  <a:cubicBezTo>
                    <a:pt x="1035" y="50067"/>
                    <a:pt x="1018" y="49995"/>
                    <a:pt x="1018" y="49942"/>
                  </a:cubicBezTo>
                  <a:lnTo>
                    <a:pt x="1035" y="49746"/>
                  </a:lnTo>
                  <a:cubicBezTo>
                    <a:pt x="1035" y="49692"/>
                    <a:pt x="1053" y="49639"/>
                    <a:pt x="1053" y="49585"/>
                  </a:cubicBezTo>
                  <a:lnTo>
                    <a:pt x="1053" y="49496"/>
                  </a:lnTo>
                  <a:lnTo>
                    <a:pt x="1089" y="49407"/>
                  </a:lnTo>
                  <a:cubicBezTo>
                    <a:pt x="1107" y="49353"/>
                    <a:pt x="1107" y="49282"/>
                    <a:pt x="1125" y="49246"/>
                  </a:cubicBezTo>
                  <a:cubicBezTo>
                    <a:pt x="1142" y="49193"/>
                    <a:pt x="1160" y="49139"/>
                    <a:pt x="1178" y="49086"/>
                  </a:cubicBezTo>
                  <a:cubicBezTo>
                    <a:pt x="1232" y="48978"/>
                    <a:pt x="1285" y="48871"/>
                    <a:pt x="1339" y="48764"/>
                  </a:cubicBezTo>
                  <a:cubicBezTo>
                    <a:pt x="1464" y="48568"/>
                    <a:pt x="1624" y="48372"/>
                    <a:pt x="1838" y="48193"/>
                  </a:cubicBezTo>
                  <a:cubicBezTo>
                    <a:pt x="2035" y="48015"/>
                    <a:pt x="2249" y="47854"/>
                    <a:pt x="2498" y="47694"/>
                  </a:cubicBezTo>
                  <a:cubicBezTo>
                    <a:pt x="2623" y="47605"/>
                    <a:pt x="2766" y="47533"/>
                    <a:pt x="2891" y="47462"/>
                  </a:cubicBezTo>
                  <a:cubicBezTo>
                    <a:pt x="3034" y="47390"/>
                    <a:pt x="3159" y="47319"/>
                    <a:pt x="3301" y="47248"/>
                  </a:cubicBezTo>
                  <a:cubicBezTo>
                    <a:pt x="4443" y="46695"/>
                    <a:pt x="5710" y="46266"/>
                    <a:pt x="7013" y="45820"/>
                  </a:cubicBezTo>
                  <a:cubicBezTo>
                    <a:pt x="8297" y="45374"/>
                    <a:pt x="9618" y="44910"/>
                    <a:pt x="10920" y="44322"/>
                  </a:cubicBezTo>
                  <a:cubicBezTo>
                    <a:pt x="11580" y="44036"/>
                    <a:pt x="12223" y="43697"/>
                    <a:pt x="12847" y="43322"/>
                  </a:cubicBezTo>
                  <a:cubicBezTo>
                    <a:pt x="13472" y="42948"/>
                    <a:pt x="14078" y="42502"/>
                    <a:pt x="14649" y="42002"/>
                  </a:cubicBezTo>
                  <a:cubicBezTo>
                    <a:pt x="15202" y="41502"/>
                    <a:pt x="15720" y="40931"/>
                    <a:pt x="16166" y="40289"/>
                  </a:cubicBezTo>
                  <a:cubicBezTo>
                    <a:pt x="16594" y="39647"/>
                    <a:pt x="16951" y="38951"/>
                    <a:pt x="17201" y="38219"/>
                  </a:cubicBezTo>
                  <a:cubicBezTo>
                    <a:pt x="17451" y="37488"/>
                    <a:pt x="17593" y="36738"/>
                    <a:pt x="17683" y="35989"/>
                  </a:cubicBezTo>
                  <a:cubicBezTo>
                    <a:pt x="17754" y="35240"/>
                    <a:pt x="17754" y="34508"/>
                    <a:pt x="17700" y="33777"/>
                  </a:cubicBezTo>
                  <a:cubicBezTo>
                    <a:pt x="17683" y="33598"/>
                    <a:pt x="17683" y="33402"/>
                    <a:pt x="17665" y="33223"/>
                  </a:cubicBezTo>
                  <a:lnTo>
                    <a:pt x="17593" y="32688"/>
                  </a:lnTo>
                  <a:lnTo>
                    <a:pt x="17522" y="32189"/>
                  </a:lnTo>
                  <a:cubicBezTo>
                    <a:pt x="17504" y="32028"/>
                    <a:pt x="17468" y="31867"/>
                    <a:pt x="17468" y="31707"/>
                  </a:cubicBezTo>
                  <a:cubicBezTo>
                    <a:pt x="17397" y="31064"/>
                    <a:pt x="17361" y="30404"/>
                    <a:pt x="17361" y="29780"/>
                  </a:cubicBezTo>
                  <a:cubicBezTo>
                    <a:pt x="17361" y="28495"/>
                    <a:pt x="17558" y="27246"/>
                    <a:pt x="17968" y="26069"/>
                  </a:cubicBezTo>
                  <a:cubicBezTo>
                    <a:pt x="18164" y="25480"/>
                    <a:pt x="18432" y="24927"/>
                    <a:pt x="18735" y="24373"/>
                  </a:cubicBezTo>
                  <a:cubicBezTo>
                    <a:pt x="19056" y="23838"/>
                    <a:pt x="19413" y="23303"/>
                    <a:pt x="19806" y="22803"/>
                  </a:cubicBezTo>
                  <a:cubicBezTo>
                    <a:pt x="20591" y="21786"/>
                    <a:pt x="21537" y="20841"/>
                    <a:pt x="22500" y="19859"/>
                  </a:cubicBezTo>
                  <a:cubicBezTo>
                    <a:pt x="23464" y="18878"/>
                    <a:pt x="24427" y="17825"/>
                    <a:pt x="25284" y="16630"/>
                  </a:cubicBezTo>
                  <a:cubicBezTo>
                    <a:pt x="26122" y="15452"/>
                    <a:pt x="26800" y="14096"/>
                    <a:pt x="27193" y="12669"/>
                  </a:cubicBezTo>
                  <a:cubicBezTo>
                    <a:pt x="27407" y="11955"/>
                    <a:pt x="27550" y="11223"/>
                    <a:pt x="27621" y="10492"/>
                  </a:cubicBezTo>
                  <a:cubicBezTo>
                    <a:pt x="27710" y="9760"/>
                    <a:pt x="27746" y="9047"/>
                    <a:pt x="27746" y="8315"/>
                  </a:cubicBezTo>
                  <a:cubicBezTo>
                    <a:pt x="27728" y="7601"/>
                    <a:pt x="27674" y="6888"/>
                    <a:pt x="27603" y="6174"/>
                  </a:cubicBezTo>
                  <a:cubicBezTo>
                    <a:pt x="27550" y="5817"/>
                    <a:pt x="27514" y="5460"/>
                    <a:pt x="27442" y="5121"/>
                  </a:cubicBezTo>
                  <a:lnTo>
                    <a:pt x="27371" y="4586"/>
                  </a:lnTo>
                  <a:lnTo>
                    <a:pt x="27264" y="4069"/>
                  </a:lnTo>
                  <a:cubicBezTo>
                    <a:pt x="26996" y="2677"/>
                    <a:pt x="26640" y="1321"/>
                    <a:pt x="2621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1"/>
            <p:cNvSpPr/>
            <p:nvPr/>
          </p:nvSpPr>
          <p:spPr>
            <a:xfrm>
              <a:off x="1082075" y="1018575"/>
              <a:ext cx="693200" cy="1331550"/>
            </a:xfrm>
            <a:custGeom>
              <a:avLst/>
              <a:gdLst/>
              <a:ahLst/>
              <a:cxnLst/>
              <a:rect l="l" t="t" r="r" b="b"/>
              <a:pathLst>
                <a:path w="27728" h="53262" extrusionOk="0">
                  <a:moveTo>
                    <a:pt x="26247" y="1"/>
                  </a:moveTo>
                  <a:lnTo>
                    <a:pt x="25283" y="304"/>
                  </a:lnTo>
                  <a:cubicBezTo>
                    <a:pt x="25694" y="1571"/>
                    <a:pt x="26033" y="2856"/>
                    <a:pt x="26283" y="4158"/>
                  </a:cubicBezTo>
                  <a:lnTo>
                    <a:pt x="26372" y="4640"/>
                  </a:lnTo>
                  <a:lnTo>
                    <a:pt x="26461" y="5122"/>
                  </a:lnTo>
                  <a:cubicBezTo>
                    <a:pt x="26514" y="5443"/>
                    <a:pt x="26550" y="5782"/>
                    <a:pt x="26586" y="6103"/>
                  </a:cubicBezTo>
                  <a:cubicBezTo>
                    <a:pt x="26657" y="6745"/>
                    <a:pt x="26711" y="7405"/>
                    <a:pt x="26711" y="8048"/>
                  </a:cubicBezTo>
                  <a:cubicBezTo>
                    <a:pt x="26729" y="8690"/>
                    <a:pt x="26693" y="9332"/>
                    <a:pt x="26622" y="9957"/>
                  </a:cubicBezTo>
                  <a:cubicBezTo>
                    <a:pt x="26550" y="10581"/>
                    <a:pt x="26425" y="11206"/>
                    <a:pt x="26247" y="11813"/>
                  </a:cubicBezTo>
                  <a:cubicBezTo>
                    <a:pt x="25908" y="13008"/>
                    <a:pt x="25355" y="14132"/>
                    <a:pt x="24623" y="15167"/>
                  </a:cubicBezTo>
                  <a:cubicBezTo>
                    <a:pt x="23892" y="16220"/>
                    <a:pt x="22999" y="17183"/>
                    <a:pt x="22054" y="18147"/>
                  </a:cubicBezTo>
                  <a:cubicBezTo>
                    <a:pt x="21108" y="19128"/>
                    <a:pt x="20109" y="20109"/>
                    <a:pt x="19217" y="21251"/>
                  </a:cubicBezTo>
                  <a:cubicBezTo>
                    <a:pt x="18771" y="21822"/>
                    <a:pt x="18343" y="22429"/>
                    <a:pt x="17986" y="23071"/>
                  </a:cubicBezTo>
                  <a:cubicBezTo>
                    <a:pt x="17611" y="23714"/>
                    <a:pt x="17308" y="24392"/>
                    <a:pt x="17058" y="25105"/>
                  </a:cubicBezTo>
                  <a:cubicBezTo>
                    <a:pt x="16576" y="26515"/>
                    <a:pt x="16344" y="27996"/>
                    <a:pt x="16344" y="29459"/>
                  </a:cubicBezTo>
                  <a:cubicBezTo>
                    <a:pt x="16344" y="30173"/>
                    <a:pt x="16380" y="30904"/>
                    <a:pt x="16451" y="31618"/>
                  </a:cubicBezTo>
                  <a:cubicBezTo>
                    <a:pt x="16469" y="31796"/>
                    <a:pt x="16505" y="31975"/>
                    <a:pt x="16523" y="32153"/>
                  </a:cubicBezTo>
                  <a:lnTo>
                    <a:pt x="16594" y="32653"/>
                  </a:lnTo>
                  <a:lnTo>
                    <a:pt x="16647" y="33135"/>
                  </a:lnTo>
                  <a:cubicBezTo>
                    <a:pt x="16665" y="33295"/>
                    <a:pt x="16665" y="33456"/>
                    <a:pt x="16683" y="33616"/>
                  </a:cubicBezTo>
                  <a:cubicBezTo>
                    <a:pt x="16772" y="34883"/>
                    <a:pt x="16665" y="36132"/>
                    <a:pt x="16291" y="37256"/>
                  </a:cubicBezTo>
                  <a:cubicBezTo>
                    <a:pt x="15898" y="38380"/>
                    <a:pt x="15202" y="39379"/>
                    <a:pt x="14292" y="40200"/>
                  </a:cubicBezTo>
                  <a:cubicBezTo>
                    <a:pt x="13382" y="41003"/>
                    <a:pt x="12276" y="41645"/>
                    <a:pt x="11081" y="42181"/>
                  </a:cubicBezTo>
                  <a:cubicBezTo>
                    <a:pt x="9903" y="42716"/>
                    <a:pt x="8636" y="43162"/>
                    <a:pt x="7351" y="43608"/>
                  </a:cubicBezTo>
                  <a:cubicBezTo>
                    <a:pt x="6067" y="44054"/>
                    <a:pt x="4729" y="44482"/>
                    <a:pt x="3408" y="45125"/>
                  </a:cubicBezTo>
                  <a:cubicBezTo>
                    <a:pt x="3248" y="45214"/>
                    <a:pt x="3069" y="45303"/>
                    <a:pt x="2909" y="45392"/>
                  </a:cubicBezTo>
                  <a:cubicBezTo>
                    <a:pt x="2748" y="45482"/>
                    <a:pt x="2587" y="45571"/>
                    <a:pt x="2427" y="45678"/>
                  </a:cubicBezTo>
                  <a:cubicBezTo>
                    <a:pt x="2088" y="45892"/>
                    <a:pt x="1767" y="46142"/>
                    <a:pt x="1463" y="46409"/>
                  </a:cubicBezTo>
                  <a:cubicBezTo>
                    <a:pt x="1160" y="46677"/>
                    <a:pt x="875" y="47016"/>
                    <a:pt x="625" y="47409"/>
                  </a:cubicBezTo>
                  <a:cubicBezTo>
                    <a:pt x="500" y="47587"/>
                    <a:pt x="411" y="47801"/>
                    <a:pt x="321" y="47997"/>
                  </a:cubicBezTo>
                  <a:lnTo>
                    <a:pt x="197" y="48319"/>
                  </a:lnTo>
                  <a:cubicBezTo>
                    <a:pt x="161" y="48426"/>
                    <a:pt x="143" y="48533"/>
                    <a:pt x="107" y="48658"/>
                  </a:cubicBezTo>
                  <a:lnTo>
                    <a:pt x="72" y="48818"/>
                  </a:lnTo>
                  <a:lnTo>
                    <a:pt x="54" y="48979"/>
                  </a:lnTo>
                  <a:cubicBezTo>
                    <a:pt x="36" y="49086"/>
                    <a:pt x="18" y="49211"/>
                    <a:pt x="18" y="49318"/>
                  </a:cubicBezTo>
                  <a:lnTo>
                    <a:pt x="0" y="49639"/>
                  </a:lnTo>
                  <a:cubicBezTo>
                    <a:pt x="0" y="49746"/>
                    <a:pt x="18" y="49853"/>
                    <a:pt x="18" y="49960"/>
                  </a:cubicBezTo>
                  <a:cubicBezTo>
                    <a:pt x="18" y="50174"/>
                    <a:pt x="54" y="50371"/>
                    <a:pt x="90" y="50585"/>
                  </a:cubicBezTo>
                  <a:cubicBezTo>
                    <a:pt x="107" y="50692"/>
                    <a:pt x="143" y="50781"/>
                    <a:pt x="161" y="50870"/>
                  </a:cubicBezTo>
                  <a:cubicBezTo>
                    <a:pt x="179" y="50977"/>
                    <a:pt x="197" y="51066"/>
                    <a:pt x="232" y="51173"/>
                  </a:cubicBezTo>
                  <a:cubicBezTo>
                    <a:pt x="446" y="51941"/>
                    <a:pt x="750" y="52619"/>
                    <a:pt x="1107" y="53261"/>
                  </a:cubicBezTo>
                  <a:lnTo>
                    <a:pt x="1981" y="52797"/>
                  </a:lnTo>
                  <a:cubicBezTo>
                    <a:pt x="1660" y="52190"/>
                    <a:pt x="1392" y="51566"/>
                    <a:pt x="1196" y="50906"/>
                  </a:cubicBezTo>
                  <a:cubicBezTo>
                    <a:pt x="1178" y="50817"/>
                    <a:pt x="1160" y="50727"/>
                    <a:pt x="1142" y="50656"/>
                  </a:cubicBezTo>
                  <a:cubicBezTo>
                    <a:pt x="1124" y="50567"/>
                    <a:pt x="1089" y="50495"/>
                    <a:pt x="1089" y="50406"/>
                  </a:cubicBezTo>
                  <a:cubicBezTo>
                    <a:pt x="1071" y="50228"/>
                    <a:pt x="1035" y="50067"/>
                    <a:pt x="1017" y="49889"/>
                  </a:cubicBezTo>
                  <a:cubicBezTo>
                    <a:pt x="1017" y="49817"/>
                    <a:pt x="999" y="49728"/>
                    <a:pt x="1017" y="49639"/>
                  </a:cubicBezTo>
                  <a:lnTo>
                    <a:pt x="1017" y="49389"/>
                  </a:lnTo>
                  <a:cubicBezTo>
                    <a:pt x="1017" y="49300"/>
                    <a:pt x="1035" y="49211"/>
                    <a:pt x="1053" y="49122"/>
                  </a:cubicBezTo>
                  <a:lnTo>
                    <a:pt x="1071" y="48997"/>
                  </a:lnTo>
                  <a:lnTo>
                    <a:pt x="1089" y="48872"/>
                  </a:lnTo>
                  <a:cubicBezTo>
                    <a:pt x="1124" y="48800"/>
                    <a:pt x="1124" y="48711"/>
                    <a:pt x="1160" y="48622"/>
                  </a:cubicBezTo>
                  <a:lnTo>
                    <a:pt x="1249" y="48390"/>
                  </a:lnTo>
                  <a:cubicBezTo>
                    <a:pt x="1321" y="48229"/>
                    <a:pt x="1392" y="48069"/>
                    <a:pt x="1481" y="47926"/>
                  </a:cubicBezTo>
                  <a:cubicBezTo>
                    <a:pt x="1677" y="47641"/>
                    <a:pt x="1892" y="47373"/>
                    <a:pt x="2141" y="47159"/>
                  </a:cubicBezTo>
                  <a:cubicBezTo>
                    <a:pt x="2391" y="46927"/>
                    <a:pt x="2677" y="46713"/>
                    <a:pt x="2962" y="46534"/>
                  </a:cubicBezTo>
                  <a:cubicBezTo>
                    <a:pt x="3105" y="46445"/>
                    <a:pt x="3248" y="46356"/>
                    <a:pt x="3408" y="46267"/>
                  </a:cubicBezTo>
                  <a:cubicBezTo>
                    <a:pt x="3551" y="46195"/>
                    <a:pt x="3694" y="46106"/>
                    <a:pt x="3854" y="46035"/>
                  </a:cubicBezTo>
                  <a:cubicBezTo>
                    <a:pt x="5085" y="45428"/>
                    <a:pt x="6388" y="45018"/>
                    <a:pt x="7673" y="44554"/>
                  </a:cubicBezTo>
                  <a:cubicBezTo>
                    <a:pt x="8975" y="44108"/>
                    <a:pt x="10260" y="43662"/>
                    <a:pt x="11509" y="43109"/>
                  </a:cubicBezTo>
                  <a:cubicBezTo>
                    <a:pt x="12740" y="42538"/>
                    <a:pt x="13953" y="41860"/>
                    <a:pt x="14970" y="40950"/>
                  </a:cubicBezTo>
                  <a:cubicBezTo>
                    <a:pt x="15488" y="40486"/>
                    <a:pt x="15934" y="39986"/>
                    <a:pt x="16326" y="39415"/>
                  </a:cubicBezTo>
                  <a:cubicBezTo>
                    <a:pt x="16701" y="38844"/>
                    <a:pt x="17022" y="38238"/>
                    <a:pt x="17236" y="37577"/>
                  </a:cubicBezTo>
                  <a:cubicBezTo>
                    <a:pt x="17468" y="36935"/>
                    <a:pt x="17593" y="36275"/>
                    <a:pt x="17665" y="35597"/>
                  </a:cubicBezTo>
                  <a:cubicBezTo>
                    <a:pt x="17754" y="34901"/>
                    <a:pt x="17736" y="34223"/>
                    <a:pt x="17700" y="33545"/>
                  </a:cubicBezTo>
                  <a:cubicBezTo>
                    <a:pt x="17682" y="33366"/>
                    <a:pt x="17665" y="33206"/>
                    <a:pt x="17647" y="33027"/>
                  </a:cubicBezTo>
                  <a:lnTo>
                    <a:pt x="17593" y="32528"/>
                  </a:lnTo>
                  <a:cubicBezTo>
                    <a:pt x="17540" y="32189"/>
                    <a:pt x="17486" y="31850"/>
                    <a:pt x="17468" y="31511"/>
                  </a:cubicBezTo>
                  <a:cubicBezTo>
                    <a:pt x="17379" y="30833"/>
                    <a:pt x="17343" y="30137"/>
                    <a:pt x="17361" y="29459"/>
                  </a:cubicBezTo>
                  <a:cubicBezTo>
                    <a:pt x="17361" y="28103"/>
                    <a:pt x="17557" y="26729"/>
                    <a:pt x="18004" y="25427"/>
                  </a:cubicBezTo>
                  <a:cubicBezTo>
                    <a:pt x="18235" y="24784"/>
                    <a:pt x="18521" y="24160"/>
                    <a:pt x="18860" y="23571"/>
                  </a:cubicBezTo>
                  <a:cubicBezTo>
                    <a:pt x="19199" y="22982"/>
                    <a:pt x="19592" y="22411"/>
                    <a:pt x="20002" y="21876"/>
                  </a:cubicBezTo>
                  <a:cubicBezTo>
                    <a:pt x="20858" y="20805"/>
                    <a:pt x="21822" y="19824"/>
                    <a:pt x="22768" y="18860"/>
                  </a:cubicBezTo>
                  <a:cubicBezTo>
                    <a:pt x="23731" y="17879"/>
                    <a:pt x="24659" y="16880"/>
                    <a:pt x="25444" y="15756"/>
                  </a:cubicBezTo>
                  <a:cubicBezTo>
                    <a:pt x="26229" y="14632"/>
                    <a:pt x="26853" y="13401"/>
                    <a:pt x="27228" y="12080"/>
                  </a:cubicBezTo>
                  <a:cubicBezTo>
                    <a:pt x="27407" y="11420"/>
                    <a:pt x="27549" y="10760"/>
                    <a:pt x="27621" y="10082"/>
                  </a:cubicBezTo>
                  <a:cubicBezTo>
                    <a:pt x="27710" y="9404"/>
                    <a:pt x="27728" y="8708"/>
                    <a:pt x="27728" y="8030"/>
                  </a:cubicBezTo>
                  <a:cubicBezTo>
                    <a:pt x="27728" y="7352"/>
                    <a:pt x="27656" y="6656"/>
                    <a:pt x="27585" y="5978"/>
                  </a:cubicBezTo>
                  <a:cubicBezTo>
                    <a:pt x="27549" y="5639"/>
                    <a:pt x="27514" y="5300"/>
                    <a:pt x="27460" y="4961"/>
                  </a:cubicBezTo>
                  <a:lnTo>
                    <a:pt x="27371" y="4461"/>
                  </a:lnTo>
                  <a:lnTo>
                    <a:pt x="27282" y="3962"/>
                  </a:lnTo>
                  <a:cubicBezTo>
                    <a:pt x="27014" y="2624"/>
                    <a:pt x="26657" y="1303"/>
                    <a:pt x="2624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1"/>
            <p:cNvSpPr/>
            <p:nvPr/>
          </p:nvSpPr>
          <p:spPr>
            <a:xfrm>
              <a:off x="1056650" y="1026175"/>
              <a:ext cx="693650" cy="1335975"/>
            </a:xfrm>
            <a:custGeom>
              <a:avLst/>
              <a:gdLst/>
              <a:ahLst/>
              <a:cxnLst/>
              <a:rect l="l" t="t" r="r" b="b"/>
              <a:pathLst>
                <a:path w="27746" h="53439" extrusionOk="0">
                  <a:moveTo>
                    <a:pt x="26300" y="0"/>
                  </a:moveTo>
                  <a:lnTo>
                    <a:pt x="25337" y="286"/>
                  </a:lnTo>
                  <a:cubicBezTo>
                    <a:pt x="25729" y="1535"/>
                    <a:pt x="26068" y="2801"/>
                    <a:pt x="26300" y="4050"/>
                  </a:cubicBezTo>
                  <a:lnTo>
                    <a:pt x="26390" y="4514"/>
                  </a:lnTo>
                  <a:lnTo>
                    <a:pt x="26479" y="4978"/>
                  </a:lnTo>
                  <a:cubicBezTo>
                    <a:pt x="26532" y="5299"/>
                    <a:pt x="26568" y="5603"/>
                    <a:pt x="26604" y="5906"/>
                  </a:cubicBezTo>
                  <a:cubicBezTo>
                    <a:pt x="26675" y="6531"/>
                    <a:pt x="26711" y="7137"/>
                    <a:pt x="26729" y="7744"/>
                  </a:cubicBezTo>
                  <a:cubicBezTo>
                    <a:pt x="26729" y="8350"/>
                    <a:pt x="26711" y="8957"/>
                    <a:pt x="26639" y="9528"/>
                  </a:cubicBezTo>
                  <a:cubicBezTo>
                    <a:pt x="26568" y="10117"/>
                    <a:pt x="26461" y="10670"/>
                    <a:pt x="26300" y="11223"/>
                  </a:cubicBezTo>
                  <a:cubicBezTo>
                    <a:pt x="25979" y="12312"/>
                    <a:pt x="25497" y="13329"/>
                    <a:pt x="24802" y="14292"/>
                  </a:cubicBezTo>
                  <a:cubicBezTo>
                    <a:pt x="24141" y="15256"/>
                    <a:pt x="23285" y="16183"/>
                    <a:pt x="22339" y="17147"/>
                  </a:cubicBezTo>
                  <a:cubicBezTo>
                    <a:pt x="21411" y="18110"/>
                    <a:pt x="20377" y="19127"/>
                    <a:pt x="19431" y="20323"/>
                  </a:cubicBezTo>
                  <a:cubicBezTo>
                    <a:pt x="18967" y="20930"/>
                    <a:pt x="18521" y="21572"/>
                    <a:pt x="18128" y="22268"/>
                  </a:cubicBezTo>
                  <a:cubicBezTo>
                    <a:pt x="17718" y="22964"/>
                    <a:pt x="17379" y="23695"/>
                    <a:pt x="17129" y="24462"/>
                  </a:cubicBezTo>
                  <a:cubicBezTo>
                    <a:pt x="16594" y="25997"/>
                    <a:pt x="16362" y="27603"/>
                    <a:pt x="16344" y="29137"/>
                  </a:cubicBezTo>
                  <a:cubicBezTo>
                    <a:pt x="16344" y="29904"/>
                    <a:pt x="16380" y="30672"/>
                    <a:pt x="16469" y="31421"/>
                  </a:cubicBezTo>
                  <a:cubicBezTo>
                    <a:pt x="16487" y="31599"/>
                    <a:pt x="16505" y="31796"/>
                    <a:pt x="16540" y="31974"/>
                  </a:cubicBezTo>
                  <a:lnTo>
                    <a:pt x="16612" y="32492"/>
                  </a:lnTo>
                  <a:lnTo>
                    <a:pt x="16665" y="32938"/>
                  </a:lnTo>
                  <a:cubicBezTo>
                    <a:pt x="16683" y="33080"/>
                    <a:pt x="16683" y="33241"/>
                    <a:pt x="16701" y="33384"/>
                  </a:cubicBezTo>
                  <a:cubicBezTo>
                    <a:pt x="16737" y="33955"/>
                    <a:pt x="16737" y="34526"/>
                    <a:pt x="16683" y="35079"/>
                  </a:cubicBezTo>
                  <a:cubicBezTo>
                    <a:pt x="16630" y="35614"/>
                    <a:pt x="16505" y="36131"/>
                    <a:pt x="16344" y="36631"/>
                  </a:cubicBezTo>
                  <a:cubicBezTo>
                    <a:pt x="16005" y="37595"/>
                    <a:pt x="15452" y="38415"/>
                    <a:pt x="14649" y="39129"/>
                  </a:cubicBezTo>
                  <a:cubicBezTo>
                    <a:pt x="13846" y="39861"/>
                    <a:pt x="12811" y="40449"/>
                    <a:pt x="11687" y="40967"/>
                  </a:cubicBezTo>
                  <a:cubicBezTo>
                    <a:pt x="10563" y="41466"/>
                    <a:pt x="9314" y="41912"/>
                    <a:pt x="8029" y="42341"/>
                  </a:cubicBezTo>
                  <a:cubicBezTo>
                    <a:pt x="7387" y="42573"/>
                    <a:pt x="6727" y="42787"/>
                    <a:pt x="6049" y="43037"/>
                  </a:cubicBezTo>
                  <a:cubicBezTo>
                    <a:pt x="5389" y="43304"/>
                    <a:pt x="4693" y="43572"/>
                    <a:pt x="3979" y="43929"/>
                  </a:cubicBezTo>
                  <a:cubicBezTo>
                    <a:pt x="3801" y="44000"/>
                    <a:pt x="3622" y="44107"/>
                    <a:pt x="3444" y="44196"/>
                  </a:cubicBezTo>
                  <a:lnTo>
                    <a:pt x="3158" y="44357"/>
                  </a:lnTo>
                  <a:lnTo>
                    <a:pt x="3034" y="44446"/>
                  </a:lnTo>
                  <a:lnTo>
                    <a:pt x="2891" y="44535"/>
                  </a:lnTo>
                  <a:cubicBezTo>
                    <a:pt x="2534" y="44749"/>
                    <a:pt x="2159" y="45035"/>
                    <a:pt x="1802" y="45356"/>
                  </a:cubicBezTo>
                  <a:cubicBezTo>
                    <a:pt x="1428" y="45677"/>
                    <a:pt x="1089" y="46088"/>
                    <a:pt x="785" y="46569"/>
                  </a:cubicBezTo>
                  <a:cubicBezTo>
                    <a:pt x="643" y="46801"/>
                    <a:pt x="518" y="47051"/>
                    <a:pt x="393" y="47301"/>
                  </a:cubicBezTo>
                  <a:cubicBezTo>
                    <a:pt x="357" y="47444"/>
                    <a:pt x="304" y="47569"/>
                    <a:pt x="250" y="47711"/>
                  </a:cubicBezTo>
                  <a:cubicBezTo>
                    <a:pt x="232" y="47783"/>
                    <a:pt x="214" y="47854"/>
                    <a:pt x="197" y="47908"/>
                  </a:cubicBezTo>
                  <a:lnTo>
                    <a:pt x="143" y="48122"/>
                  </a:lnTo>
                  <a:lnTo>
                    <a:pt x="107" y="48336"/>
                  </a:lnTo>
                  <a:lnTo>
                    <a:pt x="72" y="48532"/>
                  </a:lnTo>
                  <a:cubicBezTo>
                    <a:pt x="54" y="48675"/>
                    <a:pt x="36" y="48800"/>
                    <a:pt x="18" y="48942"/>
                  </a:cubicBezTo>
                  <a:cubicBezTo>
                    <a:pt x="18" y="49067"/>
                    <a:pt x="18" y="49210"/>
                    <a:pt x="18" y="49335"/>
                  </a:cubicBezTo>
                  <a:cubicBezTo>
                    <a:pt x="0" y="49406"/>
                    <a:pt x="18" y="49478"/>
                    <a:pt x="18" y="49531"/>
                  </a:cubicBezTo>
                  <a:lnTo>
                    <a:pt x="18" y="49728"/>
                  </a:lnTo>
                  <a:cubicBezTo>
                    <a:pt x="36" y="49977"/>
                    <a:pt x="72" y="50209"/>
                    <a:pt x="107" y="50459"/>
                  </a:cubicBezTo>
                  <a:cubicBezTo>
                    <a:pt x="125" y="50584"/>
                    <a:pt x="161" y="50691"/>
                    <a:pt x="197" y="50798"/>
                  </a:cubicBezTo>
                  <a:cubicBezTo>
                    <a:pt x="214" y="50905"/>
                    <a:pt x="232" y="51030"/>
                    <a:pt x="268" y="51137"/>
                  </a:cubicBezTo>
                  <a:cubicBezTo>
                    <a:pt x="518" y="51994"/>
                    <a:pt x="857" y="52743"/>
                    <a:pt x="1231" y="53439"/>
                  </a:cubicBezTo>
                  <a:lnTo>
                    <a:pt x="2124" y="52957"/>
                  </a:lnTo>
                  <a:cubicBezTo>
                    <a:pt x="1767" y="52315"/>
                    <a:pt x="1463" y="51637"/>
                    <a:pt x="1249" y="50869"/>
                  </a:cubicBezTo>
                  <a:cubicBezTo>
                    <a:pt x="1214" y="50762"/>
                    <a:pt x="1196" y="50673"/>
                    <a:pt x="1178" y="50566"/>
                  </a:cubicBezTo>
                  <a:cubicBezTo>
                    <a:pt x="1160" y="50477"/>
                    <a:pt x="1124" y="50388"/>
                    <a:pt x="1107" y="50281"/>
                  </a:cubicBezTo>
                  <a:cubicBezTo>
                    <a:pt x="1071" y="50067"/>
                    <a:pt x="1035" y="49870"/>
                    <a:pt x="1035" y="49656"/>
                  </a:cubicBezTo>
                  <a:cubicBezTo>
                    <a:pt x="1035" y="49549"/>
                    <a:pt x="1017" y="49442"/>
                    <a:pt x="1017" y="49335"/>
                  </a:cubicBezTo>
                  <a:lnTo>
                    <a:pt x="1035" y="49014"/>
                  </a:lnTo>
                  <a:cubicBezTo>
                    <a:pt x="1035" y="48907"/>
                    <a:pt x="1053" y="48782"/>
                    <a:pt x="1071" y="48675"/>
                  </a:cubicBezTo>
                  <a:lnTo>
                    <a:pt x="1089" y="48514"/>
                  </a:lnTo>
                  <a:lnTo>
                    <a:pt x="1124" y="48354"/>
                  </a:lnTo>
                  <a:cubicBezTo>
                    <a:pt x="1160" y="48229"/>
                    <a:pt x="1178" y="48122"/>
                    <a:pt x="1214" y="48015"/>
                  </a:cubicBezTo>
                  <a:lnTo>
                    <a:pt x="1338" y="47693"/>
                  </a:lnTo>
                  <a:cubicBezTo>
                    <a:pt x="1428" y="47497"/>
                    <a:pt x="1517" y="47283"/>
                    <a:pt x="1642" y="47105"/>
                  </a:cubicBezTo>
                  <a:cubicBezTo>
                    <a:pt x="1892" y="46712"/>
                    <a:pt x="2177" y="46373"/>
                    <a:pt x="2480" y="46105"/>
                  </a:cubicBezTo>
                  <a:cubicBezTo>
                    <a:pt x="2784" y="45838"/>
                    <a:pt x="3105" y="45588"/>
                    <a:pt x="3444" y="45374"/>
                  </a:cubicBezTo>
                  <a:cubicBezTo>
                    <a:pt x="3604" y="45267"/>
                    <a:pt x="3765" y="45178"/>
                    <a:pt x="3926" y="45088"/>
                  </a:cubicBezTo>
                  <a:cubicBezTo>
                    <a:pt x="4086" y="44999"/>
                    <a:pt x="4265" y="44910"/>
                    <a:pt x="4425" y="44821"/>
                  </a:cubicBezTo>
                  <a:cubicBezTo>
                    <a:pt x="5746" y="44178"/>
                    <a:pt x="7084" y="43750"/>
                    <a:pt x="8368" y="43304"/>
                  </a:cubicBezTo>
                  <a:cubicBezTo>
                    <a:pt x="9653" y="42858"/>
                    <a:pt x="10920" y="42412"/>
                    <a:pt x="12098" y="41877"/>
                  </a:cubicBezTo>
                  <a:cubicBezTo>
                    <a:pt x="13293" y="41341"/>
                    <a:pt x="14399" y="40699"/>
                    <a:pt x="15309" y="39896"/>
                  </a:cubicBezTo>
                  <a:cubicBezTo>
                    <a:pt x="16219" y="39075"/>
                    <a:pt x="16915" y="38076"/>
                    <a:pt x="17308" y="36952"/>
                  </a:cubicBezTo>
                  <a:cubicBezTo>
                    <a:pt x="17682" y="35828"/>
                    <a:pt x="17789" y="34579"/>
                    <a:pt x="17700" y="33312"/>
                  </a:cubicBezTo>
                  <a:cubicBezTo>
                    <a:pt x="17682" y="33152"/>
                    <a:pt x="17682" y="32991"/>
                    <a:pt x="17664" y="32831"/>
                  </a:cubicBezTo>
                  <a:lnTo>
                    <a:pt x="17611" y="32349"/>
                  </a:lnTo>
                  <a:lnTo>
                    <a:pt x="17540" y="31849"/>
                  </a:lnTo>
                  <a:cubicBezTo>
                    <a:pt x="17522" y="31671"/>
                    <a:pt x="17486" y="31492"/>
                    <a:pt x="17468" y="31314"/>
                  </a:cubicBezTo>
                  <a:cubicBezTo>
                    <a:pt x="17397" y="30600"/>
                    <a:pt x="17361" y="29869"/>
                    <a:pt x="17361" y="29155"/>
                  </a:cubicBezTo>
                  <a:cubicBezTo>
                    <a:pt x="17361" y="27692"/>
                    <a:pt x="17593" y="26211"/>
                    <a:pt x="18075" y="24801"/>
                  </a:cubicBezTo>
                  <a:cubicBezTo>
                    <a:pt x="18325" y="24088"/>
                    <a:pt x="18628" y="23410"/>
                    <a:pt x="19003" y="22767"/>
                  </a:cubicBezTo>
                  <a:cubicBezTo>
                    <a:pt x="19360" y="22125"/>
                    <a:pt x="19788" y="21518"/>
                    <a:pt x="20234" y="20947"/>
                  </a:cubicBezTo>
                  <a:cubicBezTo>
                    <a:pt x="21126" y="19805"/>
                    <a:pt x="22125" y="18824"/>
                    <a:pt x="23071" y="17843"/>
                  </a:cubicBezTo>
                  <a:cubicBezTo>
                    <a:pt x="24016" y="16879"/>
                    <a:pt x="24909" y="15916"/>
                    <a:pt x="25640" y="14863"/>
                  </a:cubicBezTo>
                  <a:cubicBezTo>
                    <a:pt x="26372" y="13828"/>
                    <a:pt x="26925" y="12704"/>
                    <a:pt x="27264" y="11509"/>
                  </a:cubicBezTo>
                  <a:cubicBezTo>
                    <a:pt x="27442" y="10902"/>
                    <a:pt x="27567" y="10277"/>
                    <a:pt x="27639" y="9653"/>
                  </a:cubicBezTo>
                  <a:cubicBezTo>
                    <a:pt x="27710" y="9028"/>
                    <a:pt x="27746" y="8386"/>
                    <a:pt x="27728" y="7744"/>
                  </a:cubicBezTo>
                  <a:cubicBezTo>
                    <a:pt x="27728" y="7101"/>
                    <a:pt x="27674" y="6441"/>
                    <a:pt x="27603" y="5799"/>
                  </a:cubicBezTo>
                  <a:cubicBezTo>
                    <a:pt x="27567" y="5478"/>
                    <a:pt x="27531" y="5139"/>
                    <a:pt x="27478" y="4818"/>
                  </a:cubicBezTo>
                  <a:lnTo>
                    <a:pt x="27389" y="4336"/>
                  </a:lnTo>
                  <a:lnTo>
                    <a:pt x="27300" y="3854"/>
                  </a:lnTo>
                  <a:cubicBezTo>
                    <a:pt x="27050" y="2552"/>
                    <a:pt x="26711" y="1267"/>
                    <a:pt x="2630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1"/>
            <p:cNvSpPr/>
            <p:nvPr/>
          </p:nvSpPr>
          <p:spPr>
            <a:xfrm>
              <a:off x="1031675" y="1033300"/>
              <a:ext cx="693200" cy="1340900"/>
            </a:xfrm>
            <a:custGeom>
              <a:avLst/>
              <a:gdLst/>
              <a:ahLst/>
              <a:cxnLst/>
              <a:rect l="l" t="t" r="r" b="b"/>
              <a:pathLst>
                <a:path w="27728" h="53636" extrusionOk="0">
                  <a:moveTo>
                    <a:pt x="26336" y="1"/>
                  </a:moveTo>
                  <a:lnTo>
                    <a:pt x="25372" y="304"/>
                  </a:lnTo>
                  <a:cubicBezTo>
                    <a:pt x="25765" y="1535"/>
                    <a:pt x="26086" y="2748"/>
                    <a:pt x="26318" y="3962"/>
                  </a:cubicBezTo>
                  <a:lnTo>
                    <a:pt x="26407" y="4408"/>
                  </a:lnTo>
                  <a:lnTo>
                    <a:pt x="26479" y="4854"/>
                  </a:lnTo>
                  <a:cubicBezTo>
                    <a:pt x="26532" y="5157"/>
                    <a:pt x="26550" y="5443"/>
                    <a:pt x="26603" y="5746"/>
                  </a:cubicBezTo>
                  <a:cubicBezTo>
                    <a:pt x="26657" y="6335"/>
                    <a:pt x="26711" y="6906"/>
                    <a:pt x="26711" y="7477"/>
                  </a:cubicBezTo>
                  <a:cubicBezTo>
                    <a:pt x="26711" y="8048"/>
                    <a:pt x="26693" y="8601"/>
                    <a:pt x="26639" y="9118"/>
                  </a:cubicBezTo>
                  <a:cubicBezTo>
                    <a:pt x="26568" y="9653"/>
                    <a:pt x="26461" y="10171"/>
                    <a:pt x="26336" y="10653"/>
                  </a:cubicBezTo>
                  <a:cubicBezTo>
                    <a:pt x="26050" y="11634"/>
                    <a:pt x="25604" y="12544"/>
                    <a:pt x="24980" y="13418"/>
                  </a:cubicBezTo>
                  <a:cubicBezTo>
                    <a:pt x="24355" y="14310"/>
                    <a:pt x="23552" y="15203"/>
                    <a:pt x="22607" y="16148"/>
                  </a:cubicBezTo>
                  <a:cubicBezTo>
                    <a:pt x="21679" y="17112"/>
                    <a:pt x="20626" y="18147"/>
                    <a:pt x="19645" y="19413"/>
                  </a:cubicBezTo>
                  <a:cubicBezTo>
                    <a:pt x="19145" y="20056"/>
                    <a:pt x="18663" y="20734"/>
                    <a:pt x="18235" y="21483"/>
                  </a:cubicBezTo>
                  <a:cubicBezTo>
                    <a:pt x="17825" y="22232"/>
                    <a:pt x="17450" y="23018"/>
                    <a:pt x="17165" y="23856"/>
                  </a:cubicBezTo>
                  <a:cubicBezTo>
                    <a:pt x="16594" y="25498"/>
                    <a:pt x="16344" y="27228"/>
                    <a:pt x="16344" y="28852"/>
                  </a:cubicBezTo>
                  <a:cubicBezTo>
                    <a:pt x="16344" y="29655"/>
                    <a:pt x="16380" y="30458"/>
                    <a:pt x="16469" y="31243"/>
                  </a:cubicBezTo>
                  <a:cubicBezTo>
                    <a:pt x="16487" y="31439"/>
                    <a:pt x="16505" y="31636"/>
                    <a:pt x="16540" y="31814"/>
                  </a:cubicBezTo>
                  <a:lnTo>
                    <a:pt x="16594" y="32349"/>
                  </a:lnTo>
                  <a:lnTo>
                    <a:pt x="16647" y="32760"/>
                  </a:lnTo>
                  <a:cubicBezTo>
                    <a:pt x="16665" y="32902"/>
                    <a:pt x="16683" y="33027"/>
                    <a:pt x="16683" y="33170"/>
                  </a:cubicBezTo>
                  <a:cubicBezTo>
                    <a:pt x="16719" y="33687"/>
                    <a:pt x="16736" y="34223"/>
                    <a:pt x="16665" y="34687"/>
                  </a:cubicBezTo>
                  <a:cubicBezTo>
                    <a:pt x="16629" y="35168"/>
                    <a:pt x="16522" y="35597"/>
                    <a:pt x="16397" y="36007"/>
                  </a:cubicBezTo>
                  <a:cubicBezTo>
                    <a:pt x="16112" y="36810"/>
                    <a:pt x="15666" y="37470"/>
                    <a:pt x="14970" y="38095"/>
                  </a:cubicBezTo>
                  <a:cubicBezTo>
                    <a:pt x="14274" y="38719"/>
                    <a:pt x="13346" y="39272"/>
                    <a:pt x="12276" y="39754"/>
                  </a:cubicBezTo>
                  <a:cubicBezTo>
                    <a:pt x="11187" y="40236"/>
                    <a:pt x="9992" y="40664"/>
                    <a:pt x="8707" y="41110"/>
                  </a:cubicBezTo>
                  <a:cubicBezTo>
                    <a:pt x="8065" y="41324"/>
                    <a:pt x="7405" y="41556"/>
                    <a:pt x="6709" y="41806"/>
                  </a:cubicBezTo>
                  <a:cubicBezTo>
                    <a:pt x="6013" y="42073"/>
                    <a:pt x="5281" y="42359"/>
                    <a:pt x="4532" y="42734"/>
                  </a:cubicBezTo>
                  <a:cubicBezTo>
                    <a:pt x="4425" y="42787"/>
                    <a:pt x="4336" y="42823"/>
                    <a:pt x="4247" y="42876"/>
                  </a:cubicBezTo>
                  <a:lnTo>
                    <a:pt x="3943" y="43037"/>
                  </a:lnTo>
                  <a:lnTo>
                    <a:pt x="3658" y="43215"/>
                  </a:lnTo>
                  <a:lnTo>
                    <a:pt x="3497" y="43305"/>
                  </a:lnTo>
                  <a:lnTo>
                    <a:pt x="3354" y="43394"/>
                  </a:lnTo>
                  <a:cubicBezTo>
                    <a:pt x="2944" y="43644"/>
                    <a:pt x="2534" y="43965"/>
                    <a:pt x="2106" y="44340"/>
                  </a:cubicBezTo>
                  <a:cubicBezTo>
                    <a:pt x="1695" y="44696"/>
                    <a:pt x="1285" y="45178"/>
                    <a:pt x="928" y="45749"/>
                  </a:cubicBezTo>
                  <a:lnTo>
                    <a:pt x="803" y="45963"/>
                  </a:lnTo>
                  <a:lnTo>
                    <a:pt x="749" y="46070"/>
                  </a:lnTo>
                  <a:lnTo>
                    <a:pt x="678" y="46177"/>
                  </a:lnTo>
                  <a:cubicBezTo>
                    <a:pt x="607" y="46320"/>
                    <a:pt x="535" y="46481"/>
                    <a:pt x="464" y="46641"/>
                  </a:cubicBezTo>
                  <a:cubicBezTo>
                    <a:pt x="410" y="46802"/>
                    <a:pt x="339" y="46962"/>
                    <a:pt x="286" y="47123"/>
                  </a:cubicBezTo>
                  <a:cubicBezTo>
                    <a:pt x="268" y="47194"/>
                    <a:pt x="232" y="47284"/>
                    <a:pt x="214" y="47373"/>
                  </a:cubicBezTo>
                  <a:lnTo>
                    <a:pt x="161" y="47605"/>
                  </a:lnTo>
                  <a:lnTo>
                    <a:pt x="107" y="47855"/>
                  </a:lnTo>
                  <a:cubicBezTo>
                    <a:pt x="89" y="47944"/>
                    <a:pt x="71" y="48015"/>
                    <a:pt x="71" y="48104"/>
                  </a:cubicBezTo>
                  <a:cubicBezTo>
                    <a:pt x="54" y="48265"/>
                    <a:pt x="18" y="48425"/>
                    <a:pt x="18" y="48586"/>
                  </a:cubicBezTo>
                  <a:cubicBezTo>
                    <a:pt x="0" y="48747"/>
                    <a:pt x="0" y="48907"/>
                    <a:pt x="0" y="49050"/>
                  </a:cubicBezTo>
                  <a:lnTo>
                    <a:pt x="0" y="49175"/>
                  </a:lnTo>
                  <a:lnTo>
                    <a:pt x="0" y="49282"/>
                  </a:lnTo>
                  <a:lnTo>
                    <a:pt x="18" y="49514"/>
                  </a:lnTo>
                  <a:cubicBezTo>
                    <a:pt x="36" y="49817"/>
                    <a:pt x="71" y="50067"/>
                    <a:pt x="125" y="50352"/>
                  </a:cubicBezTo>
                  <a:lnTo>
                    <a:pt x="143" y="50460"/>
                  </a:lnTo>
                  <a:lnTo>
                    <a:pt x="161" y="50549"/>
                  </a:lnTo>
                  <a:lnTo>
                    <a:pt x="196" y="50745"/>
                  </a:lnTo>
                  <a:cubicBezTo>
                    <a:pt x="232" y="50870"/>
                    <a:pt x="268" y="50995"/>
                    <a:pt x="303" y="51120"/>
                  </a:cubicBezTo>
                  <a:cubicBezTo>
                    <a:pt x="571" y="52083"/>
                    <a:pt x="946" y="52886"/>
                    <a:pt x="1338" y="53636"/>
                  </a:cubicBezTo>
                  <a:lnTo>
                    <a:pt x="2230" y="53154"/>
                  </a:lnTo>
                  <a:cubicBezTo>
                    <a:pt x="1856" y="52458"/>
                    <a:pt x="1517" y="51709"/>
                    <a:pt x="1267" y="50852"/>
                  </a:cubicBezTo>
                  <a:cubicBezTo>
                    <a:pt x="1231" y="50745"/>
                    <a:pt x="1213" y="50620"/>
                    <a:pt x="1196" y="50513"/>
                  </a:cubicBezTo>
                  <a:cubicBezTo>
                    <a:pt x="1160" y="50406"/>
                    <a:pt x="1124" y="50299"/>
                    <a:pt x="1106" y="50174"/>
                  </a:cubicBezTo>
                  <a:cubicBezTo>
                    <a:pt x="1071" y="49924"/>
                    <a:pt x="1035" y="49692"/>
                    <a:pt x="1017" y="49443"/>
                  </a:cubicBezTo>
                  <a:lnTo>
                    <a:pt x="1017" y="49246"/>
                  </a:lnTo>
                  <a:cubicBezTo>
                    <a:pt x="1017" y="49193"/>
                    <a:pt x="999" y="49121"/>
                    <a:pt x="1017" y="49050"/>
                  </a:cubicBezTo>
                  <a:cubicBezTo>
                    <a:pt x="1017" y="48925"/>
                    <a:pt x="1017" y="48782"/>
                    <a:pt x="1017" y="48657"/>
                  </a:cubicBezTo>
                  <a:cubicBezTo>
                    <a:pt x="1035" y="48515"/>
                    <a:pt x="1053" y="48390"/>
                    <a:pt x="1071" y="48247"/>
                  </a:cubicBezTo>
                  <a:lnTo>
                    <a:pt x="1088" y="48051"/>
                  </a:lnTo>
                  <a:lnTo>
                    <a:pt x="1142" y="47837"/>
                  </a:lnTo>
                  <a:lnTo>
                    <a:pt x="1196" y="47623"/>
                  </a:lnTo>
                  <a:cubicBezTo>
                    <a:pt x="1213" y="47569"/>
                    <a:pt x="1231" y="47498"/>
                    <a:pt x="1249" y="47426"/>
                  </a:cubicBezTo>
                  <a:cubicBezTo>
                    <a:pt x="1303" y="47284"/>
                    <a:pt x="1356" y="47159"/>
                    <a:pt x="1392" y="47016"/>
                  </a:cubicBezTo>
                  <a:cubicBezTo>
                    <a:pt x="1517" y="46766"/>
                    <a:pt x="1642" y="46516"/>
                    <a:pt x="1784" y="46284"/>
                  </a:cubicBezTo>
                  <a:cubicBezTo>
                    <a:pt x="2088" y="45803"/>
                    <a:pt x="2427" y="45392"/>
                    <a:pt x="2801" y="45071"/>
                  </a:cubicBezTo>
                  <a:cubicBezTo>
                    <a:pt x="3158" y="44750"/>
                    <a:pt x="3533" y="44464"/>
                    <a:pt x="3890" y="44250"/>
                  </a:cubicBezTo>
                  <a:lnTo>
                    <a:pt x="4033" y="44161"/>
                  </a:lnTo>
                  <a:lnTo>
                    <a:pt x="4157" y="44072"/>
                  </a:lnTo>
                  <a:lnTo>
                    <a:pt x="4443" y="43911"/>
                  </a:lnTo>
                  <a:cubicBezTo>
                    <a:pt x="4621" y="43822"/>
                    <a:pt x="4800" y="43715"/>
                    <a:pt x="4978" y="43644"/>
                  </a:cubicBezTo>
                  <a:cubicBezTo>
                    <a:pt x="5692" y="43287"/>
                    <a:pt x="6388" y="43019"/>
                    <a:pt x="7048" y="42752"/>
                  </a:cubicBezTo>
                  <a:cubicBezTo>
                    <a:pt x="7726" y="42502"/>
                    <a:pt x="8386" y="42288"/>
                    <a:pt x="9028" y="42056"/>
                  </a:cubicBezTo>
                  <a:cubicBezTo>
                    <a:pt x="10313" y="41627"/>
                    <a:pt x="11562" y="41181"/>
                    <a:pt x="12686" y="40682"/>
                  </a:cubicBezTo>
                  <a:cubicBezTo>
                    <a:pt x="13810" y="40164"/>
                    <a:pt x="14845" y="39576"/>
                    <a:pt x="15648" y="38844"/>
                  </a:cubicBezTo>
                  <a:cubicBezTo>
                    <a:pt x="16451" y="38130"/>
                    <a:pt x="17004" y="37310"/>
                    <a:pt x="17343" y="36346"/>
                  </a:cubicBezTo>
                  <a:cubicBezTo>
                    <a:pt x="17504" y="35846"/>
                    <a:pt x="17629" y="35329"/>
                    <a:pt x="17682" y="34794"/>
                  </a:cubicBezTo>
                  <a:cubicBezTo>
                    <a:pt x="17736" y="34241"/>
                    <a:pt x="17736" y="33670"/>
                    <a:pt x="17700" y="33099"/>
                  </a:cubicBezTo>
                  <a:cubicBezTo>
                    <a:pt x="17682" y="32956"/>
                    <a:pt x="17682" y="32795"/>
                    <a:pt x="17664" y="32653"/>
                  </a:cubicBezTo>
                  <a:lnTo>
                    <a:pt x="17611" y="32207"/>
                  </a:lnTo>
                  <a:lnTo>
                    <a:pt x="17539" y="31689"/>
                  </a:lnTo>
                  <a:cubicBezTo>
                    <a:pt x="17504" y="31511"/>
                    <a:pt x="17486" y="31314"/>
                    <a:pt x="17468" y="31136"/>
                  </a:cubicBezTo>
                  <a:cubicBezTo>
                    <a:pt x="17379" y="30387"/>
                    <a:pt x="17343" y="29619"/>
                    <a:pt x="17343" y="28852"/>
                  </a:cubicBezTo>
                  <a:cubicBezTo>
                    <a:pt x="17361" y="27318"/>
                    <a:pt x="17593" y="25712"/>
                    <a:pt x="18128" y="24177"/>
                  </a:cubicBezTo>
                  <a:cubicBezTo>
                    <a:pt x="18378" y="23410"/>
                    <a:pt x="18717" y="22679"/>
                    <a:pt x="19127" y="21983"/>
                  </a:cubicBezTo>
                  <a:cubicBezTo>
                    <a:pt x="19520" y="21287"/>
                    <a:pt x="19966" y="20645"/>
                    <a:pt x="20430" y="20038"/>
                  </a:cubicBezTo>
                  <a:cubicBezTo>
                    <a:pt x="21376" y="18842"/>
                    <a:pt x="22410" y="17825"/>
                    <a:pt x="23338" y="16862"/>
                  </a:cubicBezTo>
                  <a:cubicBezTo>
                    <a:pt x="24284" y="15898"/>
                    <a:pt x="25140" y="14971"/>
                    <a:pt x="25801" y="14007"/>
                  </a:cubicBezTo>
                  <a:cubicBezTo>
                    <a:pt x="26496" y="13044"/>
                    <a:pt x="26978" y="12027"/>
                    <a:pt x="27299" y="10938"/>
                  </a:cubicBezTo>
                  <a:cubicBezTo>
                    <a:pt x="27460" y="10385"/>
                    <a:pt x="27567" y="9832"/>
                    <a:pt x="27638" y="9243"/>
                  </a:cubicBezTo>
                  <a:cubicBezTo>
                    <a:pt x="27710" y="8672"/>
                    <a:pt x="27728" y="8065"/>
                    <a:pt x="27728" y="7459"/>
                  </a:cubicBezTo>
                  <a:cubicBezTo>
                    <a:pt x="27710" y="6852"/>
                    <a:pt x="27674" y="6246"/>
                    <a:pt x="27603" y="5621"/>
                  </a:cubicBezTo>
                  <a:cubicBezTo>
                    <a:pt x="27567" y="5318"/>
                    <a:pt x="27531" y="5014"/>
                    <a:pt x="27478" y="4693"/>
                  </a:cubicBezTo>
                  <a:lnTo>
                    <a:pt x="27389" y="4229"/>
                  </a:lnTo>
                  <a:lnTo>
                    <a:pt x="27299" y="3765"/>
                  </a:lnTo>
                  <a:cubicBezTo>
                    <a:pt x="27067" y="2516"/>
                    <a:pt x="26728" y="1250"/>
                    <a:pt x="2633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11"/>
          <p:cNvGrpSpPr/>
          <p:nvPr/>
        </p:nvGrpSpPr>
        <p:grpSpPr>
          <a:xfrm>
            <a:off x="8104750" y="294210"/>
            <a:ext cx="919896" cy="491580"/>
            <a:chOff x="7989250" y="48422"/>
            <a:chExt cx="919896" cy="491580"/>
          </a:xfrm>
        </p:grpSpPr>
        <p:sp>
          <p:nvSpPr>
            <p:cNvPr id="402" name="Google Shape;402;p11"/>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11"/>
            <p:cNvGrpSpPr/>
            <p:nvPr/>
          </p:nvGrpSpPr>
          <p:grpSpPr>
            <a:xfrm>
              <a:off x="8183698" y="187258"/>
              <a:ext cx="480624" cy="124911"/>
              <a:chOff x="92144" y="4013300"/>
              <a:chExt cx="706488" cy="183611"/>
            </a:xfrm>
          </p:grpSpPr>
          <p:sp>
            <p:nvSpPr>
              <p:cNvPr id="404" name="Google Shape;404;p11"/>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1"/>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 name="Google Shape;406;p11"/>
          <p:cNvGrpSpPr/>
          <p:nvPr/>
        </p:nvGrpSpPr>
        <p:grpSpPr>
          <a:xfrm>
            <a:off x="-86637" y="3586725"/>
            <a:ext cx="1107420" cy="841811"/>
            <a:chOff x="0" y="3839250"/>
            <a:chExt cx="1107420" cy="841811"/>
          </a:xfrm>
        </p:grpSpPr>
        <p:sp>
          <p:nvSpPr>
            <p:cNvPr id="407" name="Google Shape;407;p11"/>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1"/>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1"/>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11"/>
          <p:cNvGrpSpPr/>
          <p:nvPr/>
        </p:nvGrpSpPr>
        <p:grpSpPr>
          <a:xfrm>
            <a:off x="215542" y="203458"/>
            <a:ext cx="8578782" cy="4637264"/>
            <a:chOff x="215542" y="203458"/>
            <a:chExt cx="8578782" cy="4637264"/>
          </a:xfrm>
        </p:grpSpPr>
        <p:sp>
          <p:nvSpPr>
            <p:cNvPr id="411" name="Google Shape;411;p11"/>
            <p:cNvSpPr/>
            <p:nvPr/>
          </p:nvSpPr>
          <p:spPr>
            <a:xfrm>
              <a:off x="13005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1"/>
            <p:cNvSpPr/>
            <p:nvPr/>
          </p:nvSpPr>
          <p:spPr>
            <a:xfrm>
              <a:off x="2026682" y="12204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1"/>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1"/>
            <p:cNvSpPr/>
            <p:nvPr/>
          </p:nvSpPr>
          <p:spPr>
            <a:xfrm>
              <a:off x="1232645" y="18212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1"/>
            <p:cNvSpPr/>
            <p:nvPr/>
          </p:nvSpPr>
          <p:spPr>
            <a:xfrm>
              <a:off x="215542" y="18212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1"/>
            <p:cNvSpPr/>
            <p:nvPr/>
          </p:nvSpPr>
          <p:spPr>
            <a:xfrm>
              <a:off x="7321621" y="1315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1"/>
            <p:cNvSpPr/>
            <p:nvPr/>
          </p:nvSpPr>
          <p:spPr>
            <a:xfrm>
              <a:off x="7616205" y="354075"/>
              <a:ext cx="47027"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1"/>
            <p:cNvSpPr/>
            <p:nvPr/>
          </p:nvSpPr>
          <p:spPr>
            <a:xfrm>
              <a:off x="8205575" y="1316959"/>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1"/>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1"/>
            <p:cNvSpPr/>
            <p:nvPr/>
          </p:nvSpPr>
          <p:spPr>
            <a:xfrm>
              <a:off x="3509751" y="4018457"/>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1"/>
            <p:cNvSpPr/>
            <p:nvPr/>
          </p:nvSpPr>
          <p:spPr>
            <a:xfrm>
              <a:off x="7009796" y="416784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1"/>
            <p:cNvSpPr/>
            <p:nvPr/>
          </p:nvSpPr>
          <p:spPr>
            <a:xfrm>
              <a:off x="1010398" y="354068"/>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1"/>
            <p:cNvSpPr/>
            <p:nvPr/>
          </p:nvSpPr>
          <p:spPr>
            <a:xfrm>
              <a:off x="5703315" y="4224568"/>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1"/>
            <p:cNvSpPr/>
            <p:nvPr/>
          </p:nvSpPr>
          <p:spPr>
            <a:xfrm>
              <a:off x="970350" y="4800669"/>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1"/>
            <p:cNvSpPr/>
            <p:nvPr/>
          </p:nvSpPr>
          <p:spPr>
            <a:xfrm>
              <a:off x="2786323" y="203458"/>
              <a:ext cx="40053"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1"/>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1"/>
            <p:cNvSpPr/>
            <p:nvPr/>
          </p:nvSpPr>
          <p:spPr>
            <a:xfrm>
              <a:off x="5805576" y="837632"/>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3659148" y="1220483"/>
              <a:ext cx="40053"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1"/>
            <p:cNvSpPr/>
            <p:nvPr/>
          </p:nvSpPr>
          <p:spPr>
            <a:xfrm>
              <a:off x="7663224" y="23149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1"/>
            <p:cNvSpPr/>
            <p:nvPr/>
          </p:nvSpPr>
          <p:spPr>
            <a:xfrm>
              <a:off x="5183509" y="314013"/>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4939520" y="145768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11"/>
          <p:cNvGrpSpPr/>
          <p:nvPr/>
        </p:nvGrpSpPr>
        <p:grpSpPr>
          <a:xfrm>
            <a:off x="-302225" y="294210"/>
            <a:ext cx="919896" cy="491580"/>
            <a:chOff x="7989250" y="48422"/>
            <a:chExt cx="919896" cy="491580"/>
          </a:xfrm>
        </p:grpSpPr>
        <p:sp>
          <p:nvSpPr>
            <p:cNvPr id="435" name="Google Shape;435;p11"/>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 name="Google Shape;436;p11"/>
            <p:cNvGrpSpPr/>
            <p:nvPr/>
          </p:nvGrpSpPr>
          <p:grpSpPr>
            <a:xfrm>
              <a:off x="8183698" y="187258"/>
              <a:ext cx="480624" cy="124911"/>
              <a:chOff x="92144" y="4013300"/>
              <a:chExt cx="706488" cy="183611"/>
            </a:xfrm>
          </p:grpSpPr>
          <p:sp>
            <p:nvSpPr>
              <p:cNvPr id="437" name="Google Shape;437;p11"/>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9" name="Google Shape;439;p11"/>
          <p:cNvGrpSpPr/>
          <p:nvPr/>
        </p:nvGrpSpPr>
        <p:grpSpPr>
          <a:xfrm flipH="1">
            <a:off x="8586200" y="3214250"/>
            <a:ext cx="1107420" cy="841811"/>
            <a:chOff x="62238" y="3839250"/>
            <a:chExt cx="1107420" cy="841811"/>
          </a:xfrm>
        </p:grpSpPr>
        <p:sp>
          <p:nvSpPr>
            <p:cNvPr id="440" name="Google Shape;440;p11"/>
            <p:cNvSpPr/>
            <p:nvPr/>
          </p:nvSpPr>
          <p:spPr>
            <a:xfrm>
              <a:off x="62238"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 name="Google Shape;443;p11"/>
          <p:cNvSpPr txBox="1">
            <a:spLocks noGrp="1"/>
          </p:cNvSpPr>
          <p:nvPr>
            <p:ph type="title" hasCustomPrompt="1"/>
          </p:nvPr>
        </p:nvSpPr>
        <p:spPr>
          <a:xfrm>
            <a:off x="1332450" y="1638888"/>
            <a:ext cx="6479100" cy="1253100"/>
          </a:xfrm>
          <a:prstGeom prst="rect">
            <a:avLst/>
          </a:prstGeom>
        </p:spPr>
        <p:txBody>
          <a:bodyPr spcFirstLastPara="1" wrap="square" lIns="0" tIns="0" rIns="0" bIns="0" anchor="ctr" anchorCtr="0">
            <a:noAutofit/>
          </a:bodyPr>
          <a:lstStyle>
            <a:lvl1pPr lvl="0" algn="ctr">
              <a:spcBef>
                <a:spcPts val="0"/>
              </a:spcBef>
              <a:spcAft>
                <a:spcPts val="0"/>
              </a:spcAft>
              <a:buSzPts val="7200"/>
              <a:buNone/>
              <a:defRPr sz="75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444" name="Google Shape;444;p11"/>
          <p:cNvSpPr txBox="1">
            <a:spLocks noGrp="1"/>
          </p:cNvSpPr>
          <p:nvPr>
            <p:ph type="subTitle" idx="1"/>
          </p:nvPr>
        </p:nvSpPr>
        <p:spPr>
          <a:xfrm>
            <a:off x="1332450" y="2892013"/>
            <a:ext cx="6479100" cy="612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46"/>
        <p:cNvGrpSpPr/>
        <p:nvPr/>
      </p:nvGrpSpPr>
      <p:grpSpPr>
        <a:xfrm>
          <a:off x="0" y="0"/>
          <a:ext cx="0" cy="0"/>
          <a:chOff x="0" y="0"/>
          <a:chExt cx="0" cy="0"/>
        </a:xfrm>
      </p:grpSpPr>
      <p:grpSp>
        <p:nvGrpSpPr>
          <p:cNvPr id="447" name="Google Shape;447;p13"/>
          <p:cNvGrpSpPr/>
          <p:nvPr/>
        </p:nvGrpSpPr>
        <p:grpSpPr>
          <a:xfrm flipH="1">
            <a:off x="7392681" y="-372649"/>
            <a:ext cx="2340294" cy="1974374"/>
            <a:chOff x="1111500" y="1114050"/>
            <a:chExt cx="747650" cy="630750"/>
          </a:xfrm>
        </p:grpSpPr>
        <p:sp>
          <p:nvSpPr>
            <p:cNvPr id="448" name="Google Shape;448;p13"/>
            <p:cNvSpPr/>
            <p:nvPr/>
          </p:nvSpPr>
          <p:spPr>
            <a:xfrm>
              <a:off x="1136500" y="1131425"/>
              <a:ext cx="722650" cy="613375"/>
            </a:xfrm>
            <a:custGeom>
              <a:avLst/>
              <a:gdLst/>
              <a:ahLst/>
              <a:cxnLst/>
              <a:rect l="l" t="t" r="r" b="b"/>
              <a:pathLst>
                <a:path w="28906" h="24535" extrusionOk="0">
                  <a:moveTo>
                    <a:pt x="21768" y="1"/>
                  </a:moveTo>
                  <a:cubicBezTo>
                    <a:pt x="21536" y="1232"/>
                    <a:pt x="21233" y="2445"/>
                    <a:pt x="20876" y="3552"/>
                  </a:cubicBezTo>
                  <a:cubicBezTo>
                    <a:pt x="20501" y="4658"/>
                    <a:pt x="20055" y="5693"/>
                    <a:pt x="19538" y="6531"/>
                  </a:cubicBezTo>
                  <a:cubicBezTo>
                    <a:pt x="19270" y="6960"/>
                    <a:pt x="18985" y="7334"/>
                    <a:pt x="18699" y="7655"/>
                  </a:cubicBezTo>
                  <a:cubicBezTo>
                    <a:pt x="18396" y="7994"/>
                    <a:pt x="18057" y="8280"/>
                    <a:pt x="17700" y="8548"/>
                  </a:cubicBezTo>
                  <a:cubicBezTo>
                    <a:pt x="17343" y="8815"/>
                    <a:pt x="16933" y="9047"/>
                    <a:pt x="16469" y="9279"/>
                  </a:cubicBezTo>
                  <a:cubicBezTo>
                    <a:pt x="16005" y="9493"/>
                    <a:pt x="15488" y="9707"/>
                    <a:pt x="14917" y="9921"/>
                  </a:cubicBezTo>
                  <a:cubicBezTo>
                    <a:pt x="13757" y="10332"/>
                    <a:pt x="12401" y="10742"/>
                    <a:pt x="10938" y="11295"/>
                  </a:cubicBezTo>
                  <a:cubicBezTo>
                    <a:pt x="9475" y="11866"/>
                    <a:pt x="7922" y="12598"/>
                    <a:pt x="6495" y="13579"/>
                  </a:cubicBezTo>
                  <a:cubicBezTo>
                    <a:pt x="5085" y="14543"/>
                    <a:pt x="3801" y="15738"/>
                    <a:pt x="2730" y="17023"/>
                  </a:cubicBezTo>
                  <a:cubicBezTo>
                    <a:pt x="2195" y="17647"/>
                    <a:pt x="1695" y="18307"/>
                    <a:pt x="1249" y="18986"/>
                  </a:cubicBezTo>
                  <a:cubicBezTo>
                    <a:pt x="785" y="19646"/>
                    <a:pt x="393" y="20342"/>
                    <a:pt x="0" y="21020"/>
                  </a:cubicBezTo>
                  <a:lnTo>
                    <a:pt x="1053" y="21608"/>
                  </a:lnTo>
                  <a:lnTo>
                    <a:pt x="2123" y="22197"/>
                  </a:lnTo>
                  <a:lnTo>
                    <a:pt x="3176" y="22786"/>
                  </a:lnTo>
                  <a:lnTo>
                    <a:pt x="4247" y="23375"/>
                  </a:lnTo>
                  <a:lnTo>
                    <a:pt x="5299" y="23946"/>
                  </a:lnTo>
                  <a:lnTo>
                    <a:pt x="6370" y="24535"/>
                  </a:lnTo>
                  <a:cubicBezTo>
                    <a:pt x="6655" y="24017"/>
                    <a:pt x="6959" y="23518"/>
                    <a:pt x="7280" y="23036"/>
                  </a:cubicBezTo>
                  <a:cubicBezTo>
                    <a:pt x="7601" y="22572"/>
                    <a:pt x="7940" y="22126"/>
                    <a:pt x="8279" y="21698"/>
                  </a:cubicBezTo>
                  <a:cubicBezTo>
                    <a:pt x="8993" y="20859"/>
                    <a:pt x="9760" y="20163"/>
                    <a:pt x="10616" y="19574"/>
                  </a:cubicBezTo>
                  <a:cubicBezTo>
                    <a:pt x="11473" y="18986"/>
                    <a:pt x="12419" y="18522"/>
                    <a:pt x="13543" y="18093"/>
                  </a:cubicBezTo>
                  <a:cubicBezTo>
                    <a:pt x="14096" y="17879"/>
                    <a:pt x="14702" y="17665"/>
                    <a:pt x="15345" y="17451"/>
                  </a:cubicBezTo>
                  <a:cubicBezTo>
                    <a:pt x="15969" y="17237"/>
                    <a:pt x="16665" y="17023"/>
                    <a:pt x="17379" y="16755"/>
                  </a:cubicBezTo>
                  <a:cubicBezTo>
                    <a:pt x="18110" y="16505"/>
                    <a:pt x="18878" y="16184"/>
                    <a:pt x="19645" y="15810"/>
                  </a:cubicBezTo>
                  <a:cubicBezTo>
                    <a:pt x="20430" y="15435"/>
                    <a:pt x="21233" y="14971"/>
                    <a:pt x="21982" y="14436"/>
                  </a:cubicBezTo>
                  <a:cubicBezTo>
                    <a:pt x="22732" y="13883"/>
                    <a:pt x="23445" y="13240"/>
                    <a:pt x="24070" y="12562"/>
                  </a:cubicBezTo>
                  <a:cubicBezTo>
                    <a:pt x="24694" y="11866"/>
                    <a:pt x="25247" y="11135"/>
                    <a:pt x="25711" y="10385"/>
                  </a:cubicBezTo>
                  <a:cubicBezTo>
                    <a:pt x="26175" y="9618"/>
                    <a:pt x="26568" y="8869"/>
                    <a:pt x="26907" y="8102"/>
                  </a:cubicBezTo>
                  <a:cubicBezTo>
                    <a:pt x="27246" y="7334"/>
                    <a:pt x="27531" y="6585"/>
                    <a:pt x="27781" y="5818"/>
                  </a:cubicBezTo>
                  <a:cubicBezTo>
                    <a:pt x="28281" y="4319"/>
                    <a:pt x="28620" y="2820"/>
                    <a:pt x="28905" y="1357"/>
                  </a:cubicBezTo>
                  <a:lnTo>
                    <a:pt x="27728" y="1125"/>
                  </a:lnTo>
                  <a:lnTo>
                    <a:pt x="26532" y="893"/>
                  </a:lnTo>
                  <a:lnTo>
                    <a:pt x="25337" y="679"/>
                  </a:lnTo>
                  <a:lnTo>
                    <a:pt x="24141" y="447"/>
                  </a:lnTo>
                  <a:lnTo>
                    <a:pt x="22964" y="215"/>
                  </a:lnTo>
                  <a:lnTo>
                    <a:pt x="217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3"/>
            <p:cNvSpPr/>
            <p:nvPr/>
          </p:nvSpPr>
          <p:spPr>
            <a:xfrm>
              <a:off x="1244000" y="1142150"/>
              <a:ext cx="590150" cy="585250"/>
            </a:xfrm>
            <a:custGeom>
              <a:avLst/>
              <a:gdLst/>
              <a:ahLst/>
              <a:cxnLst/>
              <a:rect l="l" t="t" r="r" b="b"/>
              <a:pathLst>
                <a:path w="23606" h="23410" extrusionOk="0">
                  <a:moveTo>
                    <a:pt x="22411" y="0"/>
                  </a:moveTo>
                  <a:cubicBezTo>
                    <a:pt x="22143" y="1445"/>
                    <a:pt x="21804" y="2873"/>
                    <a:pt x="21322" y="4318"/>
                  </a:cubicBezTo>
                  <a:cubicBezTo>
                    <a:pt x="21090" y="5050"/>
                    <a:pt x="20805" y="5763"/>
                    <a:pt x="20501" y="6477"/>
                  </a:cubicBezTo>
                  <a:cubicBezTo>
                    <a:pt x="20180" y="7209"/>
                    <a:pt x="19806" y="7922"/>
                    <a:pt x="19377" y="8618"/>
                  </a:cubicBezTo>
                  <a:cubicBezTo>
                    <a:pt x="18949" y="9314"/>
                    <a:pt x="18449" y="9992"/>
                    <a:pt x="17879" y="10617"/>
                  </a:cubicBezTo>
                  <a:cubicBezTo>
                    <a:pt x="17290" y="11241"/>
                    <a:pt x="16647" y="11830"/>
                    <a:pt x="15969" y="12329"/>
                  </a:cubicBezTo>
                  <a:cubicBezTo>
                    <a:pt x="15273" y="12829"/>
                    <a:pt x="14542" y="13257"/>
                    <a:pt x="13810" y="13596"/>
                  </a:cubicBezTo>
                  <a:cubicBezTo>
                    <a:pt x="13097" y="13953"/>
                    <a:pt x="12365" y="14239"/>
                    <a:pt x="11669" y="14488"/>
                  </a:cubicBezTo>
                  <a:cubicBezTo>
                    <a:pt x="10278" y="14988"/>
                    <a:pt x="8975" y="15381"/>
                    <a:pt x="7797" y="15827"/>
                  </a:cubicBezTo>
                  <a:cubicBezTo>
                    <a:pt x="6638" y="16291"/>
                    <a:pt x="5567" y="16790"/>
                    <a:pt x="4621" y="17450"/>
                  </a:cubicBezTo>
                  <a:cubicBezTo>
                    <a:pt x="3676" y="18110"/>
                    <a:pt x="2819" y="18878"/>
                    <a:pt x="2052" y="19806"/>
                  </a:cubicBezTo>
                  <a:cubicBezTo>
                    <a:pt x="1677" y="20252"/>
                    <a:pt x="1321" y="20733"/>
                    <a:pt x="964" y="21251"/>
                  </a:cubicBezTo>
                  <a:cubicBezTo>
                    <a:pt x="625" y="21750"/>
                    <a:pt x="303" y="22286"/>
                    <a:pt x="0" y="22821"/>
                  </a:cubicBezTo>
                  <a:lnTo>
                    <a:pt x="1071" y="23410"/>
                  </a:lnTo>
                  <a:cubicBezTo>
                    <a:pt x="1356" y="22892"/>
                    <a:pt x="1660" y="22393"/>
                    <a:pt x="1981" y="21929"/>
                  </a:cubicBezTo>
                  <a:cubicBezTo>
                    <a:pt x="2302" y="21447"/>
                    <a:pt x="2623" y="21001"/>
                    <a:pt x="2980" y="20573"/>
                  </a:cubicBezTo>
                  <a:cubicBezTo>
                    <a:pt x="3694" y="19734"/>
                    <a:pt x="4461" y="19038"/>
                    <a:pt x="5317" y="18449"/>
                  </a:cubicBezTo>
                  <a:cubicBezTo>
                    <a:pt x="6156" y="17861"/>
                    <a:pt x="7119" y="17397"/>
                    <a:pt x="8243" y="16969"/>
                  </a:cubicBezTo>
                  <a:cubicBezTo>
                    <a:pt x="8797" y="16754"/>
                    <a:pt x="9403" y="16540"/>
                    <a:pt x="10028" y="16326"/>
                  </a:cubicBezTo>
                  <a:cubicBezTo>
                    <a:pt x="10670" y="16112"/>
                    <a:pt x="11366" y="15898"/>
                    <a:pt x="12080" y="15630"/>
                  </a:cubicBezTo>
                  <a:cubicBezTo>
                    <a:pt x="12811" y="15381"/>
                    <a:pt x="13578" y="15059"/>
                    <a:pt x="14346" y="14685"/>
                  </a:cubicBezTo>
                  <a:cubicBezTo>
                    <a:pt x="15131" y="14310"/>
                    <a:pt x="15916" y="13846"/>
                    <a:pt x="16683" y="13311"/>
                  </a:cubicBezTo>
                  <a:cubicBezTo>
                    <a:pt x="17432" y="12758"/>
                    <a:pt x="18146" y="12115"/>
                    <a:pt x="18771" y="11437"/>
                  </a:cubicBezTo>
                  <a:cubicBezTo>
                    <a:pt x="19395" y="10741"/>
                    <a:pt x="19948" y="10010"/>
                    <a:pt x="20412" y="9261"/>
                  </a:cubicBezTo>
                  <a:cubicBezTo>
                    <a:pt x="20876" y="8511"/>
                    <a:pt x="21269" y="7744"/>
                    <a:pt x="21608" y="6977"/>
                  </a:cubicBezTo>
                  <a:cubicBezTo>
                    <a:pt x="21947" y="6209"/>
                    <a:pt x="22232" y="5460"/>
                    <a:pt x="22482" y="4711"/>
                  </a:cubicBezTo>
                  <a:cubicBezTo>
                    <a:pt x="22982" y="3194"/>
                    <a:pt x="23321" y="1713"/>
                    <a:pt x="23606" y="232"/>
                  </a:cubicBezTo>
                  <a:lnTo>
                    <a:pt x="22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3"/>
            <p:cNvSpPr/>
            <p:nvPr/>
          </p:nvSpPr>
          <p:spPr>
            <a:xfrm>
              <a:off x="1217675" y="1136800"/>
              <a:ext cx="586600" cy="575875"/>
            </a:xfrm>
            <a:custGeom>
              <a:avLst/>
              <a:gdLst/>
              <a:ahLst/>
              <a:cxnLst/>
              <a:rect l="l" t="t" r="r" b="b"/>
              <a:pathLst>
                <a:path w="23464" h="23035" extrusionOk="0">
                  <a:moveTo>
                    <a:pt x="22286" y="0"/>
                  </a:moveTo>
                  <a:cubicBezTo>
                    <a:pt x="22018" y="1392"/>
                    <a:pt x="21679" y="2784"/>
                    <a:pt x="21233" y="4157"/>
                  </a:cubicBezTo>
                  <a:cubicBezTo>
                    <a:pt x="21001" y="4853"/>
                    <a:pt x="20734" y="5531"/>
                    <a:pt x="20448" y="6209"/>
                  </a:cubicBezTo>
                  <a:cubicBezTo>
                    <a:pt x="20145" y="6887"/>
                    <a:pt x="19806" y="7548"/>
                    <a:pt x="19395" y="8190"/>
                  </a:cubicBezTo>
                  <a:cubicBezTo>
                    <a:pt x="19003" y="8832"/>
                    <a:pt x="18539" y="9439"/>
                    <a:pt x="18022" y="10010"/>
                  </a:cubicBezTo>
                  <a:cubicBezTo>
                    <a:pt x="17504" y="10581"/>
                    <a:pt x="16933" y="11098"/>
                    <a:pt x="16309" y="11562"/>
                  </a:cubicBezTo>
                  <a:cubicBezTo>
                    <a:pt x="15684" y="12008"/>
                    <a:pt x="15024" y="12401"/>
                    <a:pt x="14346" y="12722"/>
                  </a:cubicBezTo>
                  <a:cubicBezTo>
                    <a:pt x="13668" y="13043"/>
                    <a:pt x="12990" y="13329"/>
                    <a:pt x="12312" y="13560"/>
                  </a:cubicBezTo>
                  <a:cubicBezTo>
                    <a:pt x="10956" y="14060"/>
                    <a:pt x="9653" y="14435"/>
                    <a:pt x="8422" y="14917"/>
                  </a:cubicBezTo>
                  <a:cubicBezTo>
                    <a:pt x="7191" y="15380"/>
                    <a:pt x="6031" y="15951"/>
                    <a:pt x="4996" y="16665"/>
                  </a:cubicBezTo>
                  <a:cubicBezTo>
                    <a:pt x="3944" y="17379"/>
                    <a:pt x="3016" y="18253"/>
                    <a:pt x="2177" y="19234"/>
                  </a:cubicBezTo>
                  <a:cubicBezTo>
                    <a:pt x="1767" y="19716"/>
                    <a:pt x="1374" y="20234"/>
                    <a:pt x="1017" y="20787"/>
                  </a:cubicBezTo>
                  <a:cubicBezTo>
                    <a:pt x="661" y="21322"/>
                    <a:pt x="322" y="21893"/>
                    <a:pt x="0" y="22464"/>
                  </a:cubicBezTo>
                  <a:lnTo>
                    <a:pt x="1053" y="23035"/>
                  </a:lnTo>
                  <a:cubicBezTo>
                    <a:pt x="1356" y="22500"/>
                    <a:pt x="1678" y="21964"/>
                    <a:pt x="2017" y="21465"/>
                  </a:cubicBezTo>
                  <a:cubicBezTo>
                    <a:pt x="2374" y="20947"/>
                    <a:pt x="2730" y="20466"/>
                    <a:pt x="3105" y="20020"/>
                  </a:cubicBezTo>
                  <a:cubicBezTo>
                    <a:pt x="3872" y="19092"/>
                    <a:pt x="4729" y="18324"/>
                    <a:pt x="5674" y="17664"/>
                  </a:cubicBezTo>
                  <a:cubicBezTo>
                    <a:pt x="6620" y="17004"/>
                    <a:pt x="7691" y="16505"/>
                    <a:pt x="8850" y="16041"/>
                  </a:cubicBezTo>
                  <a:cubicBezTo>
                    <a:pt x="10028" y="15595"/>
                    <a:pt x="11331" y="15202"/>
                    <a:pt x="12722" y="14702"/>
                  </a:cubicBezTo>
                  <a:cubicBezTo>
                    <a:pt x="13418" y="14453"/>
                    <a:pt x="14150" y="14167"/>
                    <a:pt x="14863" y="13810"/>
                  </a:cubicBezTo>
                  <a:cubicBezTo>
                    <a:pt x="15595" y="13471"/>
                    <a:pt x="16326" y="13043"/>
                    <a:pt x="17022" y="12543"/>
                  </a:cubicBezTo>
                  <a:cubicBezTo>
                    <a:pt x="17700" y="12044"/>
                    <a:pt x="18343" y="11455"/>
                    <a:pt x="18932" y="10831"/>
                  </a:cubicBezTo>
                  <a:cubicBezTo>
                    <a:pt x="19502" y="10206"/>
                    <a:pt x="20002" y="9528"/>
                    <a:pt x="20430" y="8832"/>
                  </a:cubicBezTo>
                  <a:cubicBezTo>
                    <a:pt x="20859" y="8136"/>
                    <a:pt x="21233" y="7423"/>
                    <a:pt x="21554" y="6691"/>
                  </a:cubicBezTo>
                  <a:cubicBezTo>
                    <a:pt x="21858" y="5977"/>
                    <a:pt x="22143" y="5264"/>
                    <a:pt x="22375" y="4532"/>
                  </a:cubicBezTo>
                  <a:cubicBezTo>
                    <a:pt x="22857" y="3087"/>
                    <a:pt x="23196" y="1659"/>
                    <a:pt x="23464" y="214"/>
                  </a:cubicBezTo>
                  <a:lnTo>
                    <a:pt x="222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3"/>
            <p:cNvSpPr/>
            <p:nvPr/>
          </p:nvSpPr>
          <p:spPr>
            <a:xfrm>
              <a:off x="1190900" y="1131000"/>
              <a:ext cx="583925" cy="567400"/>
            </a:xfrm>
            <a:custGeom>
              <a:avLst/>
              <a:gdLst/>
              <a:ahLst/>
              <a:cxnLst/>
              <a:rect l="l" t="t" r="r" b="b"/>
              <a:pathLst>
                <a:path w="23357" h="22696" extrusionOk="0">
                  <a:moveTo>
                    <a:pt x="22161" y="0"/>
                  </a:moveTo>
                  <a:cubicBezTo>
                    <a:pt x="21894" y="1356"/>
                    <a:pt x="21573" y="2694"/>
                    <a:pt x="21144" y="4015"/>
                  </a:cubicBezTo>
                  <a:cubicBezTo>
                    <a:pt x="20716" y="5317"/>
                    <a:pt x="20181" y="6602"/>
                    <a:pt x="19449" y="7780"/>
                  </a:cubicBezTo>
                  <a:cubicBezTo>
                    <a:pt x="18718" y="8957"/>
                    <a:pt x="17790" y="9992"/>
                    <a:pt x="16666" y="10813"/>
                  </a:cubicBezTo>
                  <a:cubicBezTo>
                    <a:pt x="16095" y="11223"/>
                    <a:pt x="15506" y="11562"/>
                    <a:pt x="14882" y="11865"/>
                  </a:cubicBezTo>
                  <a:cubicBezTo>
                    <a:pt x="14257" y="12169"/>
                    <a:pt x="13615" y="12419"/>
                    <a:pt x="12973" y="12668"/>
                  </a:cubicBezTo>
                  <a:cubicBezTo>
                    <a:pt x="11670" y="13132"/>
                    <a:pt x="10350" y="13525"/>
                    <a:pt x="9065" y="14007"/>
                  </a:cubicBezTo>
                  <a:cubicBezTo>
                    <a:pt x="7762" y="14506"/>
                    <a:pt x="6513" y="15113"/>
                    <a:pt x="5372" y="15898"/>
                  </a:cubicBezTo>
                  <a:cubicBezTo>
                    <a:pt x="4247" y="16683"/>
                    <a:pt x="3213" y="17629"/>
                    <a:pt x="2320" y="18681"/>
                  </a:cubicBezTo>
                  <a:cubicBezTo>
                    <a:pt x="1874" y="19217"/>
                    <a:pt x="1464" y="19770"/>
                    <a:pt x="1089" y="20341"/>
                  </a:cubicBezTo>
                  <a:cubicBezTo>
                    <a:pt x="697" y="20912"/>
                    <a:pt x="340" y="21500"/>
                    <a:pt x="1" y="22107"/>
                  </a:cubicBezTo>
                  <a:lnTo>
                    <a:pt x="1071" y="22696"/>
                  </a:lnTo>
                  <a:cubicBezTo>
                    <a:pt x="1393" y="22125"/>
                    <a:pt x="1732" y="21554"/>
                    <a:pt x="2088" y="21019"/>
                  </a:cubicBezTo>
                  <a:cubicBezTo>
                    <a:pt x="2445" y="20466"/>
                    <a:pt x="2838" y="19948"/>
                    <a:pt x="3248" y="19466"/>
                  </a:cubicBezTo>
                  <a:cubicBezTo>
                    <a:pt x="4087" y="18485"/>
                    <a:pt x="5015" y="17611"/>
                    <a:pt x="6067" y="16897"/>
                  </a:cubicBezTo>
                  <a:cubicBezTo>
                    <a:pt x="7102" y="16183"/>
                    <a:pt x="8262" y="15612"/>
                    <a:pt x="9493" y="15149"/>
                  </a:cubicBezTo>
                  <a:cubicBezTo>
                    <a:pt x="10724" y="14667"/>
                    <a:pt x="12027" y="14292"/>
                    <a:pt x="13383" y="13792"/>
                  </a:cubicBezTo>
                  <a:cubicBezTo>
                    <a:pt x="14061" y="13561"/>
                    <a:pt x="14739" y="13275"/>
                    <a:pt x="15417" y="12954"/>
                  </a:cubicBezTo>
                  <a:cubicBezTo>
                    <a:pt x="16095" y="12633"/>
                    <a:pt x="16755" y="12240"/>
                    <a:pt x="17380" y="11794"/>
                  </a:cubicBezTo>
                  <a:cubicBezTo>
                    <a:pt x="18004" y="11330"/>
                    <a:pt x="18575" y="10813"/>
                    <a:pt x="19093" y="10242"/>
                  </a:cubicBezTo>
                  <a:cubicBezTo>
                    <a:pt x="19610" y="9671"/>
                    <a:pt x="20074" y="9064"/>
                    <a:pt x="20466" y="8422"/>
                  </a:cubicBezTo>
                  <a:cubicBezTo>
                    <a:pt x="20877" y="7780"/>
                    <a:pt x="21216" y="7119"/>
                    <a:pt x="21519" y="6441"/>
                  </a:cubicBezTo>
                  <a:cubicBezTo>
                    <a:pt x="21805" y="5763"/>
                    <a:pt x="22072" y="5085"/>
                    <a:pt x="22304" y="4389"/>
                  </a:cubicBezTo>
                  <a:cubicBezTo>
                    <a:pt x="22750" y="3016"/>
                    <a:pt x="23089" y="1624"/>
                    <a:pt x="23357" y="232"/>
                  </a:cubicBezTo>
                  <a:lnTo>
                    <a:pt x="22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3"/>
            <p:cNvSpPr/>
            <p:nvPr/>
          </p:nvSpPr>
          <p:spPr>
            <a:xfrm>
              <a:off x="1164600" y="1125200"/>
              <a:ext cx="580350" cy="558500"/>
            </a:xfrm>
            <a:custGeom>
              <a:avLst/>
              <a:gdLst/>
              <a:ahLst/>
              <a:cxnLst/>
              <a:rect l="l" t="t" r="r" b="b"/>
              <a:pathLst>
                <a:path w="23214" h="22340" extrusionOk="0">
                  <a:moveTo>
                    <a:pt x="22018" y="0"/>
                  </a:moveTo>
                  <a:cubicBezTo>
                    <a:pt x="21768" y="1321"/>
                    <a:pt x="21465" y="2623"/>
                    <a:pt x="21055" y="3872"/>
                  </a:cubicBezTo>
                  <a:cubicBezTo>
                    <a:pt x="20644" y="5103"/>
                    <a:pt x="20127" y="6299"/>
                    <a:pt x="19467" y="7369"/>
                  </a:cubicBezTo>
                  <a:cubicBezTo>
                    <a:pt x="18806" y="8440"/>
                    <a:pt x="17986" y="9350"/>
                    <a:pt x="17004" y="10063"/>
                  </a:cubicBezTo>
                  <a:cubicBezTo>
                    <a:pt x="16505" y="10420"/>
                    <a:pt x="15969" y="10741"/>
                    <a:pt x="15398" y="11009"/>
                  </a:cubicBezTo>
                  <a:cubicBezTo>
                    <a:pt x="14845" y="11277"/>
                    <a:pt x="14239" y="11527"/>
                    <a:pt x="13614" y="11758"/>
                  </a:cubicBezTo>
                  <a:cubicBezTo>
                    <a:pt x="12365" y="12205"/>
                    <a:pt x="11027" y="12597"/>
                    <a:pt x="9671" y="13114"/>
                  </a:cubicBezTo>
                  <a:cubicBezTo>
                    <a:pt x="8333" y="13632"/>
                    <a:pt x="6977" y="14274"/>
                    <a:pt x="5746" y="15131"/>
                  </a:cubicBezTo>
                  <a:cubicBezTo>
                    <a:pt x="4514" y="15969"/>
                    <a:pt x="3408" y="17004"/>
                    <a:pt x="2445" y="18128"/>
                  </a:cubicBezTo>
                  <a:cubicBezTo>
                    <a:pt x="1981" y="18699"/>
                    <a:pt x="1535" y="19288"/>
                    <a:pt x="1124" y="19895"/>
                  </a:cubicBezTo>
                  <a:cubicBezTo>
                    <a:pt x="714" y="20501"/>
                    <a:pt x="357" y="21126"/>
                    <a:pt x="0" y="21750"/>
                  </a:cubicBezTo>
                  <a:lnTo>
                    <a:pt x="1053" y="22339"/>
                  </a:lnTo>
                  <a:cubicBezTo>
                    <a:pt x="1392" y="21732"/>
                    <a:pt x="1749" y="21144"/>
                    <a:pt x="2141" y="20573"/>
                  </a:cubicBezTo>
                  <a:cubicBezTo>
                    <a:pt x="2516" y="20002"/>
                    <a:pt x="2926" y="19449"/>
                    <a:pt x="3372" y="18913"/>
                  </a:cubicBezTo>
                  <a:cubicBezTo>
                    <a:pt x="4265" y="17861"/>
                    <a:pt x="5299" y="16915"/>
                    <a:pt x="6424" y="16130"/>
                  </a:cubicBezTo>
                  <a:cubicBezTo>
                    <a:pt x="7565" y="15345"/>
                    <a:pt x="8814" y="14738"/>
                    <a:pt x="10117" y="14239"/>
                  </a:cubicBezTo>
                  <a:cubicBezTo>
                    <a:pt x="11402" y="13757"/>
                    <a:pt x="12722" y="13364"/>
                    <a:pt x="14025" y="12900"/>
                  </a:cubicBezTo>
                  <a:cubicBezTo>
                    <a:pt x="14667" y="12651"/>
                    <a:pt x="15309" y="12401"/>
                    <a:pt x="15934" y="12097"/>
                  </a:cubicBezTo>
                  <a:cubicBezTo>
                    <a:pt x="16558" y="11794"/>
                    <a:pt x="17147" y="11455"/>
                    <a:pt x="17718" y="11045"/>
                  </a:cubicBezTo>
                  <a:cubicBezTo>
                    <a:pt x="18842" y="10224"/>
                    <a:pt x="19770" y="9189"/>
                    <a:pt x="20501" y="8012"/>
                  </a:cubicBezTo>
                  <a:cubicBezTo>
                    <a:pt x="21233" y="6834"/>
                    <a:pt x="21768" y="5549"/>
                    <a:pt x="22196" y="4247"/>
                  </a:cubicBezTo>
                  <a:cubicBezTo>
                    <a:pt x="22625" y="2926"/>
                    <a:pt x="22946" y="1588"/>
                    <a:pt x="23213" y="232"/>
                  </a:cubicBezTo>
                  <a:lnTo>
                    <a:pt x="220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3"/>
            <p:cNvSpPr/>
            <p:nvPr/>
          </p:nvSpPr>
          <p:spPr>
            <a:xfrm>
              <a:off x="1137825" y="1119400"/>
              <a:ext cx="577250" cy="549575"/>
            </a:xfrm>
            <a:custGeom>
              <a:avLst/>
              <a:gdLst/>
              <a:ahLst/>
              <a:cxnLst/>
              <a:rect l="l" t="t" r="r" b="b"/>
              <a:pathLst>
                <a:path w="23090" h="21983" extrusionOk="0">
                  <a:moveTo>
                    <a:pt x="21894" y="0"/>
                  </a:moveTo>
                  <a:cubicBezTo>
                    <a:pt x="21662" y="1285"/>
                    <a:pt x="21358" y="2534"/>
                    <a:pt x="20966" y="3711"/>
                  </a:cubicBezTo>
                  <a:cubicBezTo>
                    <a:pt x="20573" y="4889"/>
                    <a:pt x="20109" y="6013"/>
                    <a:pt x="19503" y="6959"/>
                  </a:cubicBezTo>
                  <a:cubicBezTo>
                    <a:pt x="18914" y="7922"/>
                    <a:pt x="18218" y="8690"/>
                    <a:pt x="17362" y="9314"/>
                  </a:cubicBezTo>
                  <a:cubicBezTo>
                    <a:pt x="16933" y="9617"/>
                    <a:pt x="16469" y="9903"/>
                    <a:pt x="15952" y="10153"/>
                  </a:cubicBezTo>
                  <a:cubicBezTo>
                    <a:pt x="15435" y="10402"/>
                    <a:pt x="14864" y="10634"/>
                    <a:pt x="14275" y="10849"/>
                  </a:cubicBezTo>
                  <a:cubicBezTo>
                    <a:pt x="13061" y="11277"/>
                    <a:pt x="11705" y="11669"/>
                    <a:pt x="10314" y="12222"/>
                  </a:cubicBezTo>
                  <a:cubicBezTo>
                    <a:pt x="8904" y="12758"/>
                    <a:pt x="7459" y="13454"/>
                    <a:pt x="6138" y="14364"/>
                  </a:cubicBezTo>
                  <a:cubicBezTo>
                    <a:pt x="4800" y="15274"/>
                    <a:pt x="3605" y="16380"/>
                    <a:pt x="2606" y="17575"/>
                  </a:cubicBezTo>
                  <a:cubicBezTo>
                    <a:pt x="2088" y="18182"/>
                    <a:pt x="1624" y="18806"/>
                    <a:pt x="1196" y="19449"/>
                  </a:cubicBezTo>
                  <a:cubicBezTo>
                    <a:pt x="768" y="20091"/>
                    <a:pt x="375" y="20733"/>
                    <a:pt x="1" y="21394"/>
                  </a:cubicBezTo>
                  <a:lnTo>
                    <a:pt x="1071" y="21982"/>
                  </a:lnTo>
                  <a:cubicBezTo>
                    <a:pt x="1428" y="21358"/>
                    <a:pt x="1785" y="20733"/>
                    <a:pt x="2195" y="20127"/>
                  </a:cubicBezTo>
                  <a:cubicBezTo>
                    <a:pt x="2606" y="19520"/>
                    <a:pt x="3052" y="18931"/>
                    <a:pt x="3516" y="18360"/>
                  </a:cubicBezTo>
                  <a:cubicBezTo>
                    <a:pt x="4479" y="17236"/>
                    <a:pt x="5585" y="16201"/>
                    <a:pt x="6817" y="15363"/>
                  </a:cubicBezTo>
                  <a:cubicBezTo>
                    <a:pt x="8048" y="14506"/>
                    <a:pt x="9404" y="13864"/>
                    <a:pt x="10742" y="13346"/>
                  </a:cubicBezTo>
                  <a:cubicBezTo>
                    <a:pt x="12098" y="12829"/>
                    <a:pt x="13436" y="12437"/>
                    <a:pt x="14685" y="11990"/>
                  </a:cubicBezTo>
                  <a:cubicBezTo>
                    <a:pt x="15310" y="11759"/>
                    <a:pt x="15916" y="11509"/>
                    <a:pt x="16469" y="11241"/>
                  </a:cubicBezTo>
                  <a:cubicBezTo>
                    <a:pt x="17040" y="10973"/>
                    <a:pt x="17576" y="10652"/>
                    <a:pt x="18075" y="10295"/>
                  </a:cubicBezTo>
                  <a:cubicBezTo>
                    <a:pt x="19057" y="9582"/>
                    <a:pt x="19877" y="8672"/>
                    <a:pt x="20538" y="7601"/>
                  </a:cubicBezTo>
                  <a:cubicBezTo>
                    <a:pt x="21198" y="6531"/>
                    <a:pt x="21715" y="5335"/>
                    <a:pt x="22126" y="4104"/>
                  </a:cubicBezTo>
                  <a:cubicBezTo>
                    <a:pt x="22536" y="2855"/>
                    <a:pt x="22839" y="1553"/>
                    <a:pt x="23089" y="232"/>
                  </a:cubicBezTo>
                  <a:lnTo>
                    <a:pt x="2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3"/>
            <p:cNvSpPr/>
            <p:nvPr/>
          </p:nvSpPr>
          <p:spPr>
            <a:xfrm>
              <a:off x="1111500" y="1114050"/>
              <a:ext cx="573675" cy="540200"/>
            </a:xfrm>
            <a:custGeom>
              <a:avLst/>
              <a:gdLst/>
              <a:ahLst/>
              <a:cxnLst/>
              <a:rect l="l" t="t" r="r" b="b"/>
              <a:pathLst>
                <a:path w="22947" h="21608" extrusionOk="0">
                  <a:moveTo>
                    <a:pt x="21769" y="0"/>
                  </a:moveTo>
                  <a:cubicBezTo>
                    <a:pt x="21519" y="1231"/>
                    <a:pt x="21234" y="2445"/>
                    <a:pt x="20877" y="3551"/>
                  </a:cubicBezTo>
                  <a:cubicBezTo>
                    <a:pt x="20502" y="4675"/>
                    <a:pt x="20056" y="5692"/>
                    <a:pt x="19539" y="6531"/>
                  </a:cubicBezTo>
                  <a:cubicBezTo>
                    <a:pt x="19271" y="6959"/>
                    <a:pt x="18985" y="7333"/>
                    <a:pt x="18682" y="7655"/>
                  </a:cubicBezTo>
                  <a:cubicBezTo>
                    <a:pt x="18379" y="7994"/>
                    <a:pt x="18058" y="8279"/>
                    <a:pt x="17701" y="8547"/>
                  </a:cubicBezTo>
                  <a:cubicBezTo>
                    <a:pt x="17344" y="8814"/>
                    <a:pt x="16934" y="9046"/>
                    <a:pt x="16470" y="9278"/>
                  </a:cubicBezTo>
                  <a:cubicBezTo>
                    <a:pt x="16006" y="9492"/>
                    <a:pt x="15488" y="9706"/>
                    <a:pt x="14917" y="9921"/>
                  </a:cubicBezTo>
                  <a:cubicBezTo>
                    <a:pt x="13758" y="10331"/>
                    <a:pt x="12384" y="10741"/>
                    <a:pt x="10921" y="11294"/>
                  </a:cubicBezTo>
                  <a:cubicBezTo>
                    <a:pt x="9475" y="11865"/>
                    <a:pt x="7923" y="12597"/>
                    <a:pt x="6496" y="13578"/>
                  </a:cubicBezTo>
                  <a:cubicBezTo>
                    <a:pt x="5068" y="14560"/>
                    <a:pt x="3801" y="15737"/>
                    <a:pt x="2731" y="17022"/>
                  </a:cubicBezTo>
                  <a:cubicBezTo>
                    <a:pt x="2178" y="17646"/>
                    <a:pt x="1696" y="18307"/>
                    <a:pt x="1250" y="18985"/>
                  </a:cubicBezTo>
                  <a:cubicBezTo>
                    <a:pt x="786" y="19663"/>
                    <a:pt x="376" y="20341"/>
                    <a:pt x="1" y="21019"/>
                  </a:cubicBezTo>
                  <a:lnTo>
                    <a:pt x="1054" y="21608"/>
                  </a:lnTo>
                  <a:cubicBezTo>
                    <a:pt x="1428" y="20947"/>
                    <a:pt x="1821" y="20305"/>
                    <a:pt x="2249" y="19663"/>
                  </a:cubicBezTo>
                  <a:cubicBezTo>
                    <a:pt x="2677" y="19020"/>
                    <a:pt x="3141" y="18396"/>
                    <a:pt x="3659" y="17789"/>
                  </a:cubicBezTo>
                  <a:cubicBezTo>
                    <a:pt x="4658" y="16594"/>
                    <a:pt x="5853" y="15488"/>
                    <a:pt x="7191" y="14578"/>
                  </a:cubicBezTo>
                  <a:cubicBezTo>
                    <a:pt x="8512" y="13668"/>
                    <a:pt x="9957" y="12972"/>
                    <a:pt x="11367" y="12436"/>
                  </a:cubicBezTo>
                  <a:cubicBezTo>
                    <a:pt x="12758" y="11883"/>
                    <a:pt x="14114" y="11491"/>
                    <a:pt x="15328" y="11063"/>
                  </a:cubicBezTo>
                  <a:cubicBezTo>
                    <a:pt x="15917" y="10848"/>
                    <a:pt x="16488" y="10616"/>
                    <a:pt x="17005" y="10367"/>
                  </a:cubicBezTo>
                  <a:cubicBezTo>
                    <a:pt x="17522" y="10117"/>
                    <a:pt x="17986" y="9831"/>
                    <a:pt x="18415" y="9528"/>
                  </a:cubicBezTo>
                  <a:cubicBezTo>
                    <a:pt x="19271" y="8904"/>
                    <a:pt x="19967" y="8136"/>
                    <a:pt x="20556" y="7173"/>
                  </a:cubicBezTo>
                  <a:cubicBezTo>
                    <a:pt x="21162" y="6227"/>
                    <a:pt x="21626" y="5103"/>
                    <a:pt x="22019" y="3925"/>
                  </a:cubicBezTo>
                  <a:cubicBezTo>
                    <a:pt x="22411" y="2748"/>
                    <a:pt x="22715" y="1499"/>
                    <a:pt x="22947" y="232"/>
                  </a:cubicBezTo>
                  <a:lnTo>
                    <a:pt x="217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13"/>
          <p:cNvGrpSpPr/>
          <p:nvPr/>
        </p:nvGrpSpPr>
        <p:grpSpPr>
          <a:xfrm>
            <a:off x="0" y="3114927"/>
            <a:ext cx="753378" cy="572684"/>
            <a:chOff x="0" y="3839250"/>
            <a:chExt cx="1107420" cy="841811"/>
          </a:xfrm>
        </p:grpSpPr>
        <p:sp>
          <p:nvSpPr>
            <p:cNvPr id="456" name="Google Shape;456;p13"/>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3"/>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3"/>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13"/>
          <p:cNvGrpSpPr/>
          <p:nvPr/>
        </p:nvGrpSpPr>
        <p:grpSpPr>
          <a:xfrm>
            <a:off x="163437" y="97849"/>
            <a:ext cx="8733815" cy="4550998"/>
            <a:chOff x="163437" y="97849"/>
            <a:chExt cx="8733815" cy="4550998"/>
          </a:xfrm>
        </p:grpSpPr>
        <p:sp>
          <p:nvSpPr>
            <p:cNvPr id="460" name="Google Shape;460;p13"/>
            <p:cNvSpPr/>
            <p:nvPr/>
          </p:nvSpPr>
          <p:spPr>
            <a:xfrm>
              <a:off x="8742599" y="45287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3"/>
            <p:cNvSpPr/>
            <p:nvPr/>
          </p:nvSpPr>
          <p:spPr>
            <a:xfrm>
              <a:off x="8475119" y="296632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3"/>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3"/>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3"/>
            <p:cNvSpPr/>
            <p:nvPr/>
          </p:nvSpPr>
          <p:spPr>
            <a:xfrm>
              <a:off x="480099" y="40252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3"/>
            <p:cNvSpPr/>
            <p:nvPr/>
          </p:nvSpPr>
          <p:spPr>
            <a:xfrm>
              <a:off x="199917" y="14747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3"/>
            <p:cNvSpPr/>
            <p:nvPr/>
          </p:nvSpPr>
          <p:spPr>
            <a:xfrm>
              <a:off x="163437" y="67134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3"/>
            <p:cNvSpPr/>
            <p:nvPr/>
          </p:nvSpPr>
          <p:spPr>
            <a:xfrm>
              <a:off x="8851070" y="160183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3"/>
            <p:cNvSpPr/>
            <p:nvPr/>
          </p:nvSpPr>
          <p:spPr>
            <a:xfrm>
              <a:off x="4788994" y="97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3"/>
            <p:cNvSpPr/>
            <p:nvPr/>
          </p:nvSpPr>
          <p:spPr>
            <a:xfrm>
              <a:off x="2114242" y="2261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3"/>
            <p:cNvSpPr/>
            <p:nvPr/>
          </p:nvSpPr>
          <p:spPr>
            <a:xfrm>
              <a:off x="4964392" y="18163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3"/>
            <p:cNvSpPr/>
            <p:nvPr/>
          </p:nvSpPr>
          <p:spPr>
            <a:xfrm>
              <a:off x="4308774" y="35572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13"/>
          <p:cNvGrpSpPr/>
          <p:nvPr/>
        </p:nvGrpSpPr>
        <p:grpSpPr>
          <a:xfrm>
            <a:off x="8040150" y="226172"/>
            <a:ext cx="919896" cy="491580"/>
            <a:chOff x="7989250" y="48422"/>
            <a:chExt cx="919896" cy="491580"/>
          </a:xfrm>
        </p:grpSpPr>
        <p:sp>
          <p:nvSpPr>
            <p:cNvPr id="473" name="Google Shape;473;p13"/>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 name="Google Shape;474;p13"/>
            <p:cNvGrpSpPr/>
            <p:nvPr/>
          </p:nvGrpSpPr>
          <p:grpSpPr>
            <a:xfrm>
              <a:off x="8183698" y="187258"/>
              <a:ext cx="480624" cy="124911"/>
              <a:chOff x="92144" y="4013300"/>
              <a:chExt cx="706488" cy="183611"/>
            </a:xfrm>
          </p:grpSpPr>
          <p:sp>
            <p:nvSpPr>
              <p:cNvPr id="475" name="Google Shape;475;p13"/>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3"/>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7" name="Google Shape;477;p13"/>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8" name="Google Shape;478;p13"/>
          <p:cNvSpPr txBox="1">
            <a:spLocks noGrp="1"/>
          </p:cNvSpPr>
          <p:nvPr>
            <p:ph type="subTitle" idx="1"/>
          </p:nvPr>
        </p:nvSpPr>
        <p:spPr>
          <a:xfrm>
            <a:off x="1374738" y="3677350"/>
            <a:ext cx="2518500" cy="46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Luckiest Guy"/>
              <a:buNone/>
              <a:defRPr sz="2000" b="1">
                <a:latin typeface="Palanquin Dark"/>
                <a:ea typeface="Palanquin Dark"/>
                <a:cs typeface="Palanquin Dark"/>
                <a:sym typeface="Palanquin Dark"/>
              </a:defRPr>
            </a:lvl1pPr>
            <a:lvl2pPr lvl="1"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2pPr>
            <a:lvl3pPr lvl="2"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3pPr>
            <a:lvl4pPr lvl="3"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4pPr>
            <a:lvl5pPr lvl="4"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5pPr>
            <a:lvl6pPr lvl="5"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6pPr>
            <a:lvl7pPr lvl="6"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7pPr>
            <a:lvl8pPr lvl="7"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8pPr>
            <a:lvl9pPr lvl="8"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9pPr>
          </a:lstStyle>
          <a:p>
            <a:endParaRPr/>
          </a:p>
        </p:txBody>
      </p:sp>
      <p:sp>
        <p:nvSpPr>
          <p:cNvPr id="479" name="Google Shape;479;p13"/>
          <p:cNvSpPr txBox="1">
            <a:spLocks noGrp="1"/>
          </p:cNvSpPr>
          <p:nvPr>
            <p:ph type="subTitle" idx="2"/>
          </p:nvPr>
        </p:nvSpPr>
        <p:spPr>
          <a:xfrm>
            <a:off x="1374750" y="4147150"/>
            <a:ext cx="2518500" cy="46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80" name="Google Shape;480;p13"/>
          <p:cNvSpPr txBox="1">
            <a:spLocks noGrp="1"/>
          </p:cNvSpPr>
          <p:nvPr>
            <p:ph type="title" idx="3" hasCustomPrompt="1"/>
          </p:nvPr>
        </p:nvSpPr>
        <p:spPr>
          <a:xfrm>
            <a:off x="2187675" y="2713200"/>
            <a:ext cx="732000" cy="6600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81" name="Google Shape;481;p13"/>
          <p:cNvSpPr txBox="1">
            <a:spLocks noGrp="1"/>
          </p:cNvSpPr>
          <p:nvPr>
            <p:ph type="subTitle" idx="4"/>
          </p:nvPr>
        </p:nvSpPr>
        <p:spPr>
          <a:xfrm>
            <a:off x="5250738" y="3677350"/>
            <a:ext cx="2518500" cy="46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Luckiest Guy"/>
              <a:buNone/>
              <a:defRPr sz="2000" b="1">
                <a:latin typeface="Palanquin Dark"/>
                <a:ea typeface="Palanquin Dark"/>
                <a:cs typeface="Palanquin Dark"/>
                <a:sym typeface="Palanquin Dark"/>
              </a:defRPr>
            </a:lvl1pPr>
            <a:lvl2pPr lvl="1"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2pPr>
            <a:lvl3pPr lvl="2"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3pPr>
            <a:lvl4pPr lvl="3"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4pPr>
            <a:lvl5pPr lvl="4"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5pPr>
            <a:lvl6pPr lvl="5"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6pPr>
            <a:lvl7pPr lvl="6"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7pPr>
            <a:lvl8pPr lvl="7"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8pPr>
            <a:lvl9pPr lvl="8"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9pPr>
          </a:lstStyle>
          <a:p>
            <a:endParaRPr/>
          </a:p>
        </p:txBody>
      </p:sp>
      <p:sp>
        <p:nvSpPr>
          <p:cNvPr id="482" name="Google Shape;482;p13"/>
          <p:cNvSpPr txBox="1">
            <a:spLocks noGrp="1"/>
          </p:cNvSpPr>
          <p:nvPr>
            <p:ph type="subTitle" idx="5"/>
          </p:nvPr>
        </p:nvSpPr>
        <p:spPr>
          <a:xfrm>
            <a:off x="5250750" y="4147150"/>
            <a:ext cx="2518500" cy="46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83" name="Google Shape;483;p13"/>
          <p:cNvSpPr txBox="1">
            <a:spLocks noGrp="1"/>
          </p:cNvSpPr>
          <p:nvPr>
            <p:ph type="title" idx="6" hasCustomPrompt="1"/>
          </p:nvPr>
        </p:nvSpPr>
        <p:spPr>
          <a:xfrm>
            <a:off x="6063675" y="2713200"/>
            <a:ext cx="732000" cy="6600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84" name="Google Shape;484;p13"/>
          <p:cNvSpPr txBox="1">
            <a:spLocks noGrp="1"/>
          </p:cNvSpPr>
          <p:nvPr>
            <p:ph type="subTitle" idx="7"/>
          </p:nvPr>
        </p:nvSpPr>
        <p:spPr>
          <a:xfrm>
            <a:off x="1374738" y="1877675"/>
            <a:ext cx="2518500" cy="46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Luckiest Guy"/>
              <a:buNone/>
              <a:defRPr sz="2000" b="1">
                <a:latin typeface="Palanquin Dark"/>
                <a:ea typeface="Palanquin Dark"/>
                <a:cs typeface="Palanquin Dark"/>
                <a:sym typeface="Palanquin Dark"/>
              </a:defRPr>
            </a:lvl1pPr>
            <a:lvl2pPr lvl="1"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2pPr>
            <a:lvl3pPr lvl="2"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3pPr>
            <a:lvl4pPr lvl="3"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4pPr>
            <a:lvl5pPr lvl="4"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5pPr>
            <a:lvl6pPr lvl="5"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6pPr>
            <a:lvl7pPr lvl="6"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7pPr>
            <a:lvl8pPr lvl="7"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8pPr>
            <a:lvl9pPr lvl="8"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9pPr>
          </a:lstStyle>
          <a:p>
            <a:endParaRPr/>
          </a:p>
        </p:txBody>
      </p:sp>
      <p:sp>
        <p:nvSpPr>
          <p:cNvPr id="485" name="Google Shape;485;p13"/>
          <p:cNvSpPr txBox="1">
            <a:spLocks noGrp="1"/>
          </p:cNvSpPr>
          <p:nvPr>
            <p:ph type="subTitle" idx="8"/>
          </p:nvPr>
        </p:nvSpPr>
        <p:spPr>
          <a:xfrm>
            <a:off x="1374750" y="2347498"/>
            <a:ext cx="2518500" cy="46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86" name="Google Shape;486;p13"/>
          <p:cNvSpPr txBox="1">
            <a:spLocks noGrp="1"/>
          </p:cNvSpPr>
          <p:nvPr>
            <p:ph type="title" idx="9" hasCustomPrompt="1"/>
          </p:nvPr>
        </p:nvSpPr>
        <p:spPr>
          <a:xfrm>
            <a:off x="2187675" y="681450"/>
            <a:ext cx="732000" cy="6600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87" name="Google Shape;487;p13"/>
          <p:cNvSpPr txBox="1">
            <a:spLocks noGrp="1"/>
          </p:cNvSpPr>
          <p:nvPr>
            <p:ph type="subTitle" idx="13"/>
          </p:nvPr>
        </p:nvSpPr>
        <p:spPr>
          <a:xfrm>
            <a:off x="5250738" y="1877688"/>
            <a:ext cx="2518500" cy="46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Luckiest Guy"/>
              <a:buNone/>
              <a:defRPr sz="2000" b="1">
                <a:latin typeface="Palanquin Dark"/>
                <a:ea typeface="Palanquin Dark"/>
                <a:cs typeface="Palanquin Dark"/>
                <a:sym typeface="Palanquin Dark"/>
              </a:defRPr>
            </a:lvl1pPr>
            <a:lvl2pPr lvl="1"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2pPr>
            <a:lvl3pPr lvl="2"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3pPr>
            <a:lvl4pPr lvl="3"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4pPr>
            <a:lvl5pPr lvl="4"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5pPr>
            <a:lvl6pPr lvl="5"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6pPr>
            <a:lvl7pPr lvl="6"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7pPr>
            <a:lvl8pPr lvl="7"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8pPr>
            <a:lvl9pPr lvl="8" algn="ctr" rtl="0">
              <a:lnSpc>
                <a:spcPct val="100000"/>
              </a:lnSpc>
              <a:spcBef>
                <a:spcPts val="0"/>
              </a:spcBef>
              <a:spcAft>
                <a:spcPts val="0"/>
              </a:spcAft>
              <a:buSzPts val="2000"/>
              <a:buFont typeface="Luckiest Guy"/>
              <a:buNone/>
              <a:defRPr sz="2000" b="1">
                <a:latin typeface="Luckiest Guy"/>
                <a:ea typeface="Luckiest Guy"/>
                <a:cs typeface="Luckiest Guy"/>
                <a:sym typeface="Luckiest Guy"/>
              </a:defRPr>
            </a:lvl9pPr>
          </a:lstStyle>
          <a:p>
            <a:endParaRPr/>
          </a:p>
        </p:txBody>
      </p:sp>
      <p:sp>
        <p:nvSpPr>
          <p:cNvPr id="488" name="Google Shape;488;p13"/>
          <p:cNvSpPr txBox="1">
            <a:spLocks noGrp="1"/>
          </p:cNvSpPr>
          <p:nvPr>
            <p:ph type="subTitle" idx="14"/>
          </p:nvPr>
        </p:nvSpPr>
        <p:spPr>
          <a:xfrm>
            <a:off x="5250750" y="2347498"/>
            <a:ext cx="2518500" cy="46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89" name="Google Shape;489;p13"/>
          <p:cNvSpPr txBox="1">
            <a:spLocks noGrp="1"/>
          </p:cNvSpPr>
          <p:nvPr>
            <p:ph type="title" idx="15" hasCustomPrompt="1"/>
          </p:nvPr>
        </p:nvSpPr>
        <p:spPr>
          <a:xfrm>
            <a:off x="6063675" y="681450"/>
            <a:ext cx="732000" cy="6600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90"/>
        <p:cNvGrpSpPr/>
        <p:nvPr/>
      </p:nvGrpSpPr>
      <p:grpSpPr>
        <a:xfrm>
          <a:off x="0" y="0"/>
          <a:ext cx="0" cy="0"/>
          <a:chOff x="0" y="0"/>
          <a:chExt cx="0" cy="0"/>
        </a:xfrm>
      </p:grpSpPr>
      <p:grpSp>
        <p:nvGrpSpPr>
          <p:cNvPr id="491" name="Google Shape;491;p14"/>
          <p:cNvGrpSpPr/>
          <p:nvPr/>
        </p:nvGrpSpPr>
        <p:grpSpPr>
          <a:xfrm>
            <a:off x="956955" y="-98175"/>
            <a:ext cx="1107420" cy="841811"/>
            <a:chOff x="0" y="3839250"/>
            <a:chExt cx="1107420" cy="841811"/>
          </a:xfrm>
        </p:grpSpPr>
        <p:sp>
          <p:nvSpPr>
            <p:cNvPr id="492" name="Google Shape;492;p14"/>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4"/>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4"/>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 name="Google Shape;495;p14"/>
          <p:cNvGrpSpPr/>
          <p:nvPr/>
        </p:nvGrpSpPr>
        <p:grpSpPr>
          <a:xfrm rot="-4231774" flipH="1">
            <a:off x="-2187377" y="-1524032"/>
            <a:ext cx="4255899" cy="2851251"/>
            <a:chOff x="2636600" y="2424575"/>
            <a:chExt cx="1770125" cy="1185900"/>
          </a:xfrm>
        </p:grpSpPr>
        <p:sp>
          <p:nvSpPr>
            <p:cNvPr id="496" name="Google Shape;496;p14"/>
            <p:cNvSpPr/>
            <p:nvPr/>
          </p:nvSpPr>
          <p:spPr>
            <a:xfrm>
              <a:off x="2636600" y="2424575"/>
              <a:ext cx="1770125" cy="1185900"/>
            </a:xfrm>
            <a:custGeom>
              <a:avLst/>
              <a:gdLst/>
              <a:ahLst/>
              <a:cxnLst/>
              <a:rect l="l" t="t" r="r" b="b"/>
              <a:pathLst>
                <a:path w="70805" h="47436" extrusionOk="0">
                  <a:moveTo>
                    <a:pt x="57704" y="1"/>
                  </a:moveTo>
                  <a:lnTo>
                    <a:pt x="57704" y="1"/>
                  </a:lnTo>
                  <a:cubicBezTo>
                    <a:pt x="57169" y="286"/>
                    <a:pt x="56616" y="554"/>
                    <a:pt x="56063" y="839"/>
                  </a:cubicBezTo>
                  <a:cubicBezTo>
                    <a:pt x="68411" y="25130"/>
                    <a:pt x="48131" y="45568"/>
                    <a:pt x="27825" y="45568"/>
                  </a:cubicBezTo>
                  <a:cubicBezTo>
                    <a:pt x="17793" y="45568"/>
                    <a:pt x="7755" y="40580"/>
                    <a:pt x="1642" y="28602"/>
                  </a:cubicBezTo>
                  <a:cubicBezTo>
                    <a:pt x="1089" y="28870"/>
                    <a:pt x="536" y="29156"/>
                    <a:pt x="1" y="29441"/>
                  </a:cubicBezTo>
                  <a:cubicBezTo>
                    <a:pt x="6479" y="42144"/>
                    <a:pt x="17124" y="47435"/>
                    <a:pt x="27762" y="47435"/>
                  </a:cubicBezTo>
                  <a:cubicBezTo>
                    <a:pt x="49295" y="47435"/>
                    <a:pt x="70805" y="25760"/>
                    <a:pt x="577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4"/>
            <p:cNvSpPr/>
            <p:nvPr/>
          </p:nvSpPr>
          <p:spPr>
            <a:xfrm>
              <a:off x="2677650" y="2445550"/>
              <a:ext cx="1669250" cy="1118250"/>
            </a:xfrm>
            <a:custGeom>
              <a:avLst/>
              <a:gdLst/>
              <a:ahLst/>
              <a:cxnLst/>
              <a:rect l="l" t="t" r="r" b="b"/>
              <a:pathLst>
                <a:path w="66770" h="44730" extrusionOk="0">
                  <a:moveTo>
                    <a:pt x="54421" y="0"/>
                  </a:moveTo>
                  <a:lnTo>
                    <a:pt x="54421" y="0"/>
                  </a:lnTo>
                  <a:cubicBezTo>
                    <a:pt x="53867" y="268"/>
                    <a:pt x="53314" y="553"/>
                    <a:pt x="52761" y="839"/>
                  </a:cubicBezTo>
                  <a:cubicBezTo>
                    <a:pt x="64371" y="23652"/>
                    <a:pt x="45318" y="42859"/>
                    <a:pt x="26245" y="42859"/>
                  </a:cubicBezTo>
                  <a:cubicBezTo>
                    <a:pt x="16825" y="42859"/>
                    <a:pt x="7399" y="38174"/>
                    <a:pt x="1660" y="26925"/>
                  </a:cubicBezTo>
                  <a:cubicBezTo>
                    <a:pt x="1107" y="27210"/>
                    <a:pt x="554" y="27478"/>
                    <a:pt x="0" y="27763"/>
                  </a:cubicBezTo>
                  <a:cubicBezTo>
                    <a:pt x="6113" y="39741"/>
                    <a:pt x="16151" y="44729"/>
                    <a:pt x="26183" y="44729"/>
                  </a:cubicBezTo>
                  <a:cubicBezTo>
                    <a:pt x="46489" y="44729"/>
                    <a:pt x="66769" y="24291"/>
                    <a:pt x="5442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4"/>
            <p:cNvSpPr/>
            <p:nvPr/>
          </p:nvSpPr>
          <p:spPr>
            <a:xfrm>
              <a:off x="2719125" y="2466500"/>
              <a:ext cx="1567800" cy="1050525"/>
            </a:xfrm>
            <a:custGeom>
              <a:avLst/>
              <a:gdLst/>
              <a:ahLst/>
              <a:cxnLst/>
              <a:rect l="l" t="t" r="r" b="b"/>
              <a:pathLst>
                <a:path w="62712" h="42021" extrusionOk="0">
                  <a:moveTo>
                    <a:pt x="51102" y="1"/>
                  </a:moveTo>
                  <a:cubicBezTo>
                    <a:pt x="50567" y="269"/>
                    <a:pt x="50014" y="554"/>
                    <a:pt x="49461" y="822"/>
                  </a:cubicBezTo>
                  <a:cubicBezTo>
                    <a:pt x="60330" y="22179"/>
                    <a:pt x="42502" y="40153"/>
                    <a:pt x="24650" y="40153"/>
                  </a:cubicBezTo>
                  <a:cubicBezTo>
                    <a:pt x="15836" y="40153"/>
                    <a:pt x="7015" y="35770"/>
                    <a:pt x="1642" y="25248"/>
                  </a:cubicBezTo>
                  <a:cubicBezTo>
                    <a:pt x="1089" y="25534"/>
                    <a:pt x="536" y="25801"/>
                    <a:pt x="1" y="26087"/>
                  </a:cubicBezTo>
                  <a:cubicBezTo>
                    <a:pt x="5740" y="37336"/>
                    <a:pt x="15166" y="42021"/>
                    <a:pt x="24586" y="42021"/>
                  </a:cubicBezTo>
                  <a:cubicBezTo>
                    <a:pt x="43659" y="42021"/>
                    <a:pt x="62712" y="22814"/>
                    <a:pt x="511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4"/>
            <p:cNvSpPr/>
            <p:nvPr/>
          </p:nvSpPr>
          <p:spPr>
            <a:xfrm>
              <a:off x="2760175" y="2487025"/>
              <a:ext cx="1467225" cy="983325"/>
            </a:xfrm>
            <a:custGeom>
              <a:avLst/>
              <a:gdLst/>
              <a:ahLst/>
              <a:cxnLst/>
              <a:rect l="l" t="t" r="r" b="b"/>
              <a:pathLst>
                <a:path w="58689" h="39333" extrusionOk="0">
                  <a:moveTo>
                    <a:pt x="47819" y="1"/>
                  </a:moveTo>
                  <a:lnTo>
                    <a:pt x="47819" y="1"/>
                  </a:lnTo>
                  <a:cubicBezTo>
                    <a:pt x="47266" y="286"/>
                    <a:pt x="46712" y="554"/>
                    <a:pt x="46159" y="839"/>
                  </a:cubicBezTo>
                  <a:cubicBezTo>
                    <a:pt x="56289" y="20728"/>
                    <a:pt x="39685" y="37465"/>
                    <a:pt x="23063" y="37465"/>
                  </a:cubicBezTo>
                  <a:cubicBezTo>
                    <a:pt x="14855" y="37465"/>
                    <a:pt x="6643" y="33385"/>
                    <a:pt x="1642" y="23589"/>
                  </a:cubicBezTo>
                  <a:cubicBezTo>
                    <a:pt x="1107" y="23874"/>
                    <a:pt x="553" y="24160"/>
                    <a:pt x="0" y="24427"/>
                  </a:cubicBezTo>
                  <a:cubicBezTo>
                    <a:pt x="5373" y="34949"/>
                    <a:pt x="14194" y="39332"/>
                    <a:pt x="23008" y="39332"/>
                  </a:cubicBezTo>
                  <a:cubicBezTo>
                    <a:pt x="40860" y="39332"/>
                    <a:pt x="58688" y="21358"/>
                    <a:pt x="4781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4"/>
            <p:cNvSpPr/>
            <p:nvPr/>
          </p:nvSpPr>
          <p:spPr>
            <a:xfrm>
              <a:off x="2801200" y="2508000"/>
              <a:ext cx="1366200" cy="915675"/>
            </a:xfrm>
            <a:custGeom>
              <a:avLst/>
              <a:gdLst/>
              <a:ahLst/>
              <a:cxnLst/>
              <a:rect l="l" t="t" r="r" b="b"/>
              <a:pathLst>
                <a:path w="54648" h="36627" extrusionOk="0">
                  <a:moveTo>
                    <a:pt x="44518" y="0"/>
                  </a:moveTo>
                  <a:cubicBezTo>
                    <a:pt x="43983" y="286"/>
                    <a:pt x="43430" y="553"/>
                    <a:pt x="42877" y="839"/>
                  </a:cubicBezTo>
                  <a:cubicBezTo>
                    <a:pt x="52254" y="19259"/>
                    <a:pt x="36880" y="34751"/>
                    <a:pt x="21489" y="34751"/>
                  </a:cubicBezTo>
                  <a:cubicBezTo>
                    <a:pt x="13891" y="34751"/>
                    <a:pt x="6290" y="30975"/>
                    <a:pt x="1660" y="21911"/>
                  </a:cubicBezTo>
                  <a:cubicBezTo>
                    <a:pt x="1107" y="22197"/>
                    <a:pt x="554" y="22482"/>
                    <a:pt x="1" y="22750"/>
                  </a:cubicBezTo>
                  <a:cubicBezTo>
                    <a:pt x="5002" y="32546"/>
                    <a:pt x="13214" y="36626"/>
                    <a:pt x="21422" y="36626"/>
                  </a:cubicBezTo>
                  <a:cubicBezTo>
                    <a:pt x="38044" y="36626"/>
                    <a:pt x="54648" y="19889"/>
                    <a:pt x="4451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4"/>
            <p:cNvSpPr/>
            <p:nvPr/>
          </p:nvSpPr>
          <p:spPr>
            <a:xfrm>
              <a:off x="2842700" y="2528950"/>
              <a:ext cx="1264850" cy="847850"/>
            </a:xfrm>
            <a:custGeom>
              <a:avLst/>
              <a:gdLst/>
              <a:ahLst/>
              <a:cxnLst/>
              <a:rect l="l" t="t" r="r" b="b"/>
              <a:pathLst>
                <a:path w="50594" h="33914" extrusionOk="0">
                  <a:moveTo>
                    <a:pt x="41217" y="1"/>
                  </a:moveTo>
                  <a:lnTo>
                    <a:pt x="41217" y="1"/>
                  </a:lnTo>
                  <a:cubicBezTo>
                    <a:pt x="40664" y="269"/>
                    <a:pt x="40110" y="554"/>
                    <a:pt x="39557" y="840"/>
                  </a:cubicBezTo>
                  <a:cubicBezTo>
                    <a:pt x="48194" y="17791"/>
                    <a:pt x="34053" y="32046"/>
                    <a:pt x="19892" y="32046"/>
                  </a:cubicBezTo>
                  <a:cubicBezTo>
                    <a:pt x="12901" y="32046"/>
                    <a:pt x="5905" y="28573"/>
                    <a:pt x="1642" y="20234"/>
                  </a:cubicBezTo>
                  <a:cubicBezTo>
                    <a:pt x="1089" y="20520"/>
                    <a:pt x="553" y="20805"/>
                    <a:pt x="0" y="21073"/>
                  </a:cubicBezTo>
                  <a:cubicBezTo>
                    <a:pt x="4630" y="30137"/>
                    <a:pt x="12231" y="33913"/>
                    <a:pt x="19829" y="33913"/>
                  </a:cubicBezTo>
                  <a:cubicBezTo>
                    <a:pt x="35220" y="33913"/>
                    <a:pt x="50594" y="18421"/>
                    <a:pt x="412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4"/>
            <p:cNvSpPr/>
            <p:nvPr/>
          </p:nvSpPr>
          <p:spPr>
            <a:xfrm>
              <a:off x="2883725" y="2549925"/>
              <a:ext cx="1163850" cy="780200"/>
            </a:xfrm>
            <a:custGeom>
              <a:avLst/>
              <a:gdLst/>
              <a:ahLst/>
              <a:cxnLst/>
              <a:rect l="l" t="t" r="r" b="b"/>
              <a:pathLst>
                <a:path w="46554" h="31208" extrusionOk="0">
                  <a:moveTo>
                    <a:pt x="37916" y="1"/>
                  </a:moveTo>
                  <a:lnTo>
                    <a:pt x="37916" y="1"/>
                  </a:lnTo>
                  <a:cubicBezTo>
                    <a:pt x="37381" y="268"/>
                    <a:pt x="36828" y="554"/>
                    <a:pt x="36275" y="839"/>
                  </a:cubicBezTo>
                  <a:cubicBezTo>
                    <a:pt x="44159" y="16322"/>
                    <a:pt x="31240" y="29340"/>
                    <a:pt x="18305" y="29340"/>
                  </a:cubicBezTo>
                  <a:cubicBezTo>
                    <a:pt x="11921" y="29340"/>
                    <a:pt x="5534" y="26169"/>
                    <a:pt x="1642" y="18557"/>
                  </a:cubicBezTo>
                  <a:cubicBezTo>
                    <a:pt x="1107" y="18842"/>
                    <a:pt x="554" y="19128"/>
                    <a:pt x="1" y="19395"/>
                  </a:cubicBezTo>
                  <a:cubicBezTo>
                    <a:pt x="4264" y="27734"/>
                    <a:pt x="11260" y="31207"/>
                    <a:pt x="18251" y="31207"/>
                  </a:cubicBezTo>
                  <a:cubicBezTo>
                    <a:pt x="32412" y="31207"/>
                    <a:pt x="46553" y="16952"/>
                    <a:pt x="3791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 name="Google Shape;503;p14"/>
          <p:cNvGrpSpPr/>
          <p:nvPr/>
        </p:nvGrpSpPr>
        <p:grpSpPr>
          <a:xfrm rot="8842409" flipH="1">
            <a:off x="7165991" y="4095709"/>
            <a:ext cx="3285082" cy="2200849"/>
            <a:chOff x="2636600" y="2424575"/>
            <a:chExt cx="1770125" cy="1185900"/>
          </a:xfrm>
        </p:grpSpPr>
        <p:sp>
          <p:nvSpPr>
            <p:cNvPr id="504" name="Google Shape;504;p14"/>
            <p:cNvSpPr/>
            <p:nvPr/>
          </p:nvSpPr>
          <p:spPr>
            <a:xfrm>
              <a:off x="2636600" y="2424575"/>
              <a:ext cx="1770125" cy="1185900"/>
            </a:xfrm>
            <a:custGeom>
              <a:avLst/>
              <a:gdLst/>
              <a:ahLst/>
              <a:cxnLst/>
              <a:rect l="l" t="t" r="r" b="b"/>
              <a:pathLst>
                <a:path w="70805" h="47436" extrusionOk="0">
                  <a:moveTo>
                    <a:pt x="57704" y="1"/>
                  </a:moveTo>
                  <a:lnTo>
                    <a:pt x="57704" y="1"/>
                  </a:lnTo>
                  <a:cubicBezTo>
                    <a:pt x="57169" y="286"/>
                    <a:pt x="56616" y="554"/>
                    <a:pt x="56063" y="839"/>
                  </a:cubicBezTo>
                  <a:cubicBezTo>
                    <a:pt x="68411" y="25130"/>
                    <a:pt x="48131" y="45568"/>
                    <a:pt x="27825" y="45568"/>
                  </a:cubicBezTo>
                  <a:cubicBezTo>
                    <a:pt x="17793" y="45568"/>
                    <a:pt x="7755" y="40580"/>
                    <a:pt x="1642" y="28602"/>
                  </a:cubicBezTo>
                  <a:cubicBezTo>
                    <a:pt x="1089" y="28870"/>
                    <a:pt x="536" y="29156"/>
                    <a:pt x="1" y="29441"/>
                  </a:cubicBezTo>
                  <a:cubicBezTo>
                    <a:pt x="6479" y="42144"/>
                    <a:pt x="17124" y="47435"/>
                    <a:pt x="27762" y="47435"/>
                  </a:cubicBezTo>
                  <a:cubicBezTo>
                    <a:pt x="49295" y="47435"/>
                    <a:pt x="70805" y="25760"/>
                    <a:pt x="577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4"/>
            <p:cNvSpPr/>
            <p:nvPr/>
          </p:nvSpPr>
          <p:spPr>
            <a:xfrm>
              <a:off x="2677650" y="2445550"/>
              <a:ext cx="1669250" cy="1118250"/>
            </a:xfrm>
            <a:custGeom>
              <a:avLst/>
              <a:gdLst/>
              <a:ahLst/>
              <a:cxnLst/>
              <a:rect l="l" t="t" r="r" b="b"/>
              <a:pathLst>
                <a:path w="66770" h="44730" extrusionOk="0">
                  <a:moveTo>
                    <a:pt x="54421" y="0"/>
                  </a:moveTo>
                  <a:lnTo>
                    <a:pt x="54421" y="0"/>
                  </a:lnTo>
                  <a:cubicBezTo>
                    <a:pt x="53867" y="268"/>
                    <a:pt x="53314" y="553"/>
                    <a:pt x="52761" y="839"/>
                  </a:cubicBezTo>
                  <a:cubicBezTo>
                    <a:pt x="64371" y="23652"/>
                    <a:pt x="45318" y="42859"/>
                    <a:pt x="26245" y="42859"/>
                  </a:cubicBezTo>
                  <a:cubicBezTo>
                    <a:pt x="16825" y="42859"/>
                    <a:pt x="7399" y="38174"/>
                    <a:pt x="1660" y="26925"/>
                  </a:cubicBezTo>
                  <a:cubicBezTo>
                    <a:pt x="1107" y="27210"/>
                    <a:pt x="554" y="27478"/>
                    <a:pt x="0" y="27763"/>
                  </a:cubicBezTo>
                  <a:cubicBezTo>
                    <a:pt x="6113" y="39741"/>
                    <a:pt x="16151" y="44729"/>
                    <a:pt x="26183" y="44729"/>
                  </a:cubicBezTo>
                  <a:cubicBezTo>
                    <a:pt x="46489" y="44729"/>
                    <a:pt x="66769" y="24291"/>
                    <a:pt x="5442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4"/>
            <p:cNvSpPr/>
            <p:nvPr/>
          </p:nvSpPr>
          <p:spPr>
            <a:xfrm>
              <a:off x="2719125" y="2466500"/>
              <a:ext cx="1567800" cy="1050525"/>
            </a:xfrm>
            <a:custGeom>
              <a:avLst/>
              <a:gdLst/>
              <a:ahLst/>
              <a:cxnLst/>
              <a:rect l="l" t="t" r="r" b="b"/>
              <a:pathLst>
                <a:path w="62712" h="42021" extrusionOk="0">
                  <a:moveTo>
                    <a:pt x="51102" y="1"/>
                  </a:moveTo>
                  <a:cubicBezTo>
                    <a:pt x="50567" y="269"/>
                    <a:pt x="50014" y="554"/>
                    <a:pt x="49461" y="822"/>
                  </a:cubicBezTo>
                  <a:cubicBezTo>
                    <a:pt x="60330" y="22179"/>
                    <a:pt x="42502" y="40153"/>
                    <a:pt x="24650" y="40153"/>
                  </a:cubicBezTo>
                  <a:cubicBezTo>
                    <a:pt x="15836" y="40153"/>
                    <a:pt x="7015" y="35770"/>
                    <a:pt x="1642" y="25248"/>
                  </a:cubicBezTo>
                  <a:cubicBezTo>
                    <a:pt x="1089" y="25534"/>
                    <a:pt x="536" y="25801"/>
                    <a:pt x="1" y="26087"/>
                  </a:cubicBezTo>
                  <a:cubicBezTo>
                    <a:pt x="5740" y="37336"/>
                    <a:pt x="15166" y="42021"/>
                    <a:pt x="24586" y="42021"/>
                  </a:cubicBezTo>
                  <a:cubicBezTo>
                    <a:pt x="43659" y="42021"/>
                    <a:pt x="62712" y="22814"/>
                    <a:pt x="511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4"/>
            <p:cNvSpPr/>
            <p:nvPr/>
          </p:nvSpPr>
          <p:spPr>
            <a:xfrm>
              <a:off x="2760175" y="2487025"/>
              <a:ext cx="1467225" cy="983325"/>
            </a:xfrm>
            <a:custGeom>
              <a:avLst/>
              <a:gdLst/>
              <a:ahLst/>
              <a:cxnLst/>
              <a:rect l="l" t="t" r="r" b="b"/>
              <a:pathLst>
                <a:path w="58689" h="39333" extrusionOk="0">
                  <a:moveTo>
                    <a:pt x="47819" y="1"/>
                  </a:moveTo>
                  <a:lnTo>
                    <a:pt x="47819" y="1"/>
                  </a:lnTo>
                  <a:cubicBezTo>
                    <a:pt x="47266" y="286"/>
                    <a:pt x="46712" y="554"/>
                    <a:pt x="46159" y="839"/>
                  </a:cubicBezTo>
                  <a:cubicBezTo>
                    <a:pt x="56289" y="20728"/>
                    <a:pt x="39685" y="37465"/>
                    <a:pt x="23063" y="37465"/>
                  </a:cubicBezTo>
                  <a:cubicBezTo>
                    <a:pt x="14855" y="37465"/>
                    <a:pt x="6643" y="33385"/>
                    <a:pt x="1642" y="23589"/>
                  </a:cubicBezTo>
                  <a:cubicBezTo>
                    <a:pt x="1107" y="23874"/>
                    <a:pt x="553" y="24160"/>
                    <a:pt x="0" y="24427"/>
                  </a:cubicBezTo>
                  <a:cubicBezTo>
                    <a:pt x="5373" y="34949"/>
                    <a:pt x="14194" y="39332"/>
                    <a:pt x="23008" y="39332"/>
                  </a:cubicBezTo>
                  <a:cubicBezTo>
                    <a:pt x="40860" y="39332"/>
                    <a:pt x="58688" y="21358"/>
                    <a:pt x="4781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4"/>
            <p:cNvSpPr/>
            <p:nvPr/>
          </p:nvSpPr>
          <p:spPr>
            <a:xfrm>
              <a:off x="2801200" y="2508000"/>
              <a:ext cx="1366200" cy="915675"/>
            </a:xfrm>
            <a:custGeom>
              <a:avLst/>
              <a:gdLst/>
              <a:ahLst/>
              <a:cxnLst/>
              <a:rect l="l" t="t" r="r" b="b"/>
              <a:pathLst>
                <a:path w="54648" h="36627" extrusionOk="0">
                  <a:moveTo>
                    <a:pt x="44518" y="0"/>
                  </a:moveTo>
                  <a:cubicBezTo>
                    <a:pt x="43983" y="286"/>
                    <a:pt x="43430" y="553"/>
                    <a:pt x="42877" y="839"/>
                  </a:cubicBezTo>
                  <a:cubicBezTo>
                    <a:pt x="52254" y="19259"/>
                    <a:pt x="36880" y="34751"/>
                    <a:pt x="21489" y="34751"/>
                  </a:cubicBezTo>
                  <a:cubicBezTo>
                    <a:pt x="13891" y="34751"/>
                    <a:pt x="6290" y="30975"/>
                    <a:pt x="1660" y="21911"/>
                  </a:cubicBezTo>
                  <a:cubicBezTo>
                    <a:pt x="1107" y="22197"/>
                    <a:pt x="554" y="22482"/>
                    <a:pt x="1" y="22750"/>
                  </a:cubicBezTo>
                  <a:cubicBezTo>
                    <a:pt x="5002" y="32546"/>
                    <a:pt x="13214" y="36626"/>
                    <a:pt x="21422" y="36626"/>
                  </a:cubicBezTo>
                  <a:cubicBezTo>
                    <a:pt x="38044" y="36626"/>
                    <a:pt x="54648" y="19889"/>
                    <a:pt x="4451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4"/>
            <p:cNvSpPr/>
            <p:nvPr/>
          </p:nvSpPr>
          <p:spPr>
            <a:xfrm>
              <a:off x="2842700" y="2528950"/>
              <a:ext cx="1264850" cy="847850"/>
            </a:xfrm>
            <a:custGeom>
              <a:avLst/>
              <a:gdLst/>
              <a:ahLst/>
              <a:cxnLst/>
              <a:rect l="l" t="t" r="r" b="b"/>
              <a:pathLst>
                <a:path w="50594" h="33914" extrusionOk="0">
                  <a:moveTo>
                    <a:pt x="41217" y="1"/>
                  </a:moveTo>
                  <a:lnTo>
                    <a:pt x="41217" y="1"/>
                  </a:lnTo>
                  <a:cubicBezTo>
                    <a:pt x="40664" y="269"/>
                    <a:pt x="40110" y="554"/>
                    <a:pt x="39557" y="840"/>
                  </a:cubicBezTo>
                  <a:cubicBezTo>
                    <a:pt x="48194" y="17791"/>
                    <a:pt x="34053" y="32046"/>
                    <a:pt x="19892" y="32046"/>
                  </a:cubicBezTo>
                  <a:cubicBezTo>
                    <a:pt x="12901" y="32046"/>
                    <a:pt x="5905" y="28573"/>
                    <a:pt x="1642" y="20234"/>
                  </a:cubicBezTo>
                  <a:cubicBezTo>
                    <a:pt x="1089" y="20520"/>
                    <a:pt x="553" y="20805"/>
                    <a:pt x="0" y="21073"/>
                  </a:cubicBezTo>
                  <a:cubicBezTo>
                    <a:pt x="4630" y="30137"/>
                    <a:pt x="12231" y="33913"/>
                    <a:pt x="19829" y="33913"/>
                  </a:cubicBezTo>
                  <a:cubicBezTo>
                    <a:pt x="35220" y="33913"/>
                    <a:pt x="50594" y="18421"/>
                    <a:pt x="412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4"/>
            <p:cNvSpPr/>
            <p:nvPr/>
          </p:nvSpPr>
          <p:spPr>
            <a:xfrm>
              <a:off x="2883725" y="2549925"/>
              <a:ext cx="1163850" cy="780200"/>
            </a:xfrm>
            <a:custGeom>
              <a:avLst/>
              <a:gdLst/>
              <a:ahLst/>
              <a:cxnLst/>
              <a:rect l="l" t="t" r="r" b="b"/>
              <a:pathLst>
                <a:path w="46554" h="31208" extrusionOk="0">
                  <a:moveTo>
                    <a:pt x="37916" y="1"/>
                  </a:moveTo>
                  <a:lnTo>
                    <a:pt x="37916" y="1"/>
                  </a:lnTo>
                  <a:cubicBezTo>
                    <a:pt x="37381" y="268"/>
                    <a:pt x="36828" y="554"/>
                    <a:pt x="36275" y="839"/>
                  </a:cubicBezTo>
                  <a:cubicBezTo>
                    <a:pt x="44159" y="16322"/>
                    <a:pt x="31240" y="29340"/>
                    <a:pt x="18305" y="29340"/>
                  </a:cubicBezTo>
                  <a:cubicBezTo>
                    <a:pt x="11921" y="29340"/>
                    <a:pt x="5534" y="26169"/>
                    <a:pt x="1642" y="18557"/>
                  </a:cubicBezTo>
                  <a:cubicBezTo>
                    <a:pt x="1107" y="18842"/>
                    <a:pt x="554" y="19128"/>
                    <a:pt x="1" y="19395"/>
                  </a:cubicBezTo>
                  <a:cubicBezTo>
                    <a:pt x="4264" y="27734"/>
                    <a:pt x="11260" y="31207"/>
                    <a:pt x="18251" y="31207"/>
                  </a:cubicBezTo>
                  <a:cubicBezTo>
                    <a:pt x="32412" y="31207"/>
                    <a:pt x="46553" y="16952"/>
                    <a:pt x="3791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4"/>
          <p:cNvGrpSpPr/>
          <p:nvPr/>
        </p:nvGrpSpPr>
        <p:grpSpPr>
          <a:xfrm flipH="1">
            <a:off x="8057030" y="3839250"/>
            <a:ext cx="1107420" cy="841811"/>
            <a:chOff x="0" y="3839250"/>
            <a:chExt cx="1107420" cy="841811"/>
          </a:xfrm>
        </p:grpSpPr>
        <p:sp>
          <p:nvSpPr>
            <p:cNvPr id="512" name="Google Shape;512;p14"/>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4"/>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4"/>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14"/>
          <p:cNvGrpSpPr/>
          <p:nvPr/>
        </p:nvGrpSpPr>
        <p:grpSpPr>
          <a:xfrm flipH="1">
            <a:off x="370126" y="277875"/>
            <a:ext cx="8366279" cy="4593561"/>
            <a:chOff x="428044" y="277875"/>
            <a:chExt cx="8366279" cy="4593561"/>
          </a:xfrm>
        </p:grpSpPr>
        <p:sp>
          <p:nvSpPr>
            <p:cNvPr id="516" name="Google Shape;516;p14"/>
            <p:cNvSpPr/>
            <p:nvPr/>
          </p:nvSpPr>
          <p:spPr>
            <a:xfrm>
              <a:off x="13005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4"/>
            <p:cNvSpPr/>
            <p:nvPr/>
          </p:nvSpPr>
          <p:spPr>
            <a:xfrm>
              <a:off x="1984457" y="3540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4"/>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4"/>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4"/>
            <p:cNvSpPr/>
            <p:nvPr/>
          </p:nvSpPr>
          <p:spPr>
            <a:xfrm>
              <a:off x="1232645" y="18212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4"/>
            <p:cNvSpPr/>
            <p:nvPr/>
          </p:nvSpPr>
          <p:spPr>
            <a:xfrm>
              <a:off x="756492" y="7905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4"/>
            <p:cNvSpPr/>
            <p:nvPr/>
          </p:nvSpPr>
          <p:spPr>
            <a:xfrm>
              <a:off x="7321621" y="1315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4"/>
            <p:cNvSpPr/>
            <p:nvPr/>
          </p:nvSpPr>
          <p:spPr>
            <a:xfrm>
              <a:off x="5025405" y="277875"/>
              <a:ext cx="47028"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4"/>
            <p:cNvSpPr/>
            <p:nvPr/>
          </p:nvSpPr>
          <p:spPr>
            <a:xfrm>
              <a:off x="8205575" y="1545559"/>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4"/>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4"/>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4"/>
            <p:cNvSpPr/>
            <p:nvPr/>
          </p:nvSpPr>
          <p:spPr>
            <a:xfrm>
              <a:off x="3187051" y="4270107"/>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4"/>
            <p:cNvSpPr/>
            <p:nvPr/>
          </p:nvSpPr>
          <p:spPr>
            <a:xfrm>
              <a:off x="7009796" y="416784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4"/>
            <p:cNvSpPr/>
            <p:nvPr/>
          </p:nvSpPr>
          <p:spPr>
            <a:xfrm>
              <a:off x="2200548" y="4769943"/>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4"/>
            <p:cNvSpPr/>
            <p:nvPr/>
          </p:nvSpPr>
          <p:spPr>
            <a:xfrm>
              <a:off x="5927340" y="488893"/>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4"/>
            <p:cNvSpPr/>
            <p:nvPr/>
          </p:nvSpPr>
          <p:spPr>
            <a:xfrm>
              <a:off x="713175" y="4344607"/>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4"/>
            <p:cNvSpPr/>
            <p:nvPr/>
          </p:nvSpPr>
          <p:spPr>
            <a:xfrm>
              <a:off x="1420648" y="4380333"/>
              <a:ext cx="40052"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4"/>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 name="Google Shape;534;p14"/>
          <p:cNvSpPr txBox="1">
            <a:spLocks noGrp="1"/>
          </p:cNvSpPr>
          <p:nvPr>
            <p:ph type="title"/>
          </p:nvPr>
        </p:nvSpPr>
        <p:spPr>
          <a:xfrm>
            <a:off x="1458125" y="3077913"/>
            <a:ext cx="6227700" cy="531900"/>
          </a:xfrm>
          <a:prstGeom prst="rect">
            <a:avLst/>
          </a:prstGeom>
        </p:spPr>
        <p:txBody>
          <a:bodyPr spcFirstLastPara="1" wrap="square" lIns="0" tIns="0" rIns="0" bIns="0"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535" name="Google Shape;535;p14"/>
          <p:cNvSpPr txBox="1">
            <a:spLocks noGrp="1"/>
          </p:cNvSpPr>
          <p:nvPr>
            <p:ph type="subTitle" idx="1"/>
          </p:nvPr>
        </p:nvSpPr>
        <p:spPr>
          <a:xfrm>
            <a:off x="1458125" y="1533688"/>
            <a:ext cx="6227700" cy="1544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536"/>
        <p:cNvGrpSpPr/>
        <p:nvPr/>
      </p:nvGrpSpPr>
      <p:grpSpPr>
        <a:xfrm>
          <a:off x="0" y="0"/>
          <a:ext cx="0" cy="0"/>
          <a:chOff x="0" y="0"/>
          <a:chExt cx="0" cy="0"/>
        </a:xfrm>
      </p:grpSpPr>
      <p:grpSp>
        <p:nvGrpSpPr>
          <p:cNvPr id="537" name="Google Shape;537;p15"/>
          <p:cNvGrpSpPr/>
          <p:nvPr/>
        </p:nvGrpSpPr>
        <p:grpSpPr>
          <a:xfrm>
            <a:off x="-199900" y="226172"/>
            <a:ext cx="919896" cy="491580"/>
            <a:chOff x="7989250" y="48422"/>
            <a:chExt cx="919896" cy="491580"/>
          </a:xfrm>
        </p:grpSpPr>
        <p:sp>
          <p:nvSpPr>
            <p:cNvPr id="538" name="Google Shape;538;p15"/>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 name="Google Shape;539;p15"/>
            <p:cNvGrpSpPr/>
            <p:nvPr/>
          </p:nvGrpSpPr>
          <p:grpSpPr>
            <a:xfrm>
              <a:off x="8183698" y="187258"/>
              <a:ext cx="480624" cy="124911"/>
              <a:chOff x="92144" y="4013300"/>
              <a:chExt cx="706488" cy="183611"/>
            </a:xfrm>
          </p:grpSpPr>
          <p:sp>
            <p:nvSpPr>
              <p:cNvPr id="540" name="Google Shape;540;p15"/>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5"/>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 name="Google Shape;542;p15"/>
          <p:cNvGrpSpPr/>
          <p:nvPr/>
        </p:nvGrpSpPr>
        <p:grpSpPr>
          <a:xfrm>
            <a:off x="199917" y="97849"/>
            <a:ext cx="8697334" cy="4799763"/>
            <a:chOff x="199917" y="97849"/>
            <a:chExt cx="8697334" cy="4799763"/>
          </a:xfrm>
        </p:grpSpPr>
        <p:grpSp>
          <p:nvGrpSpPr>
            <p:cNvPr id="543" name="Google Shape;543;p15"/>
            <p:cNvGrpSpPr/>
            <p:nvPr/>
          </p:nvGrpSpPr>
          <p:grpSpPr>
            <a:xfrm>
              <a:off x="199917" y="97849"/>
              <a:ext cx="8697334" cy="4799763"/>
              <a:chOff x="199917" y="97849"/>
              <a:chExt cx="8697334" cy="4799763"/>
            </a:xfrm>
          </p:grpSpPr>
          <p:sp>
            <p:nvSpPr>
              <p:cNvPr id="544" name="Google Shape;544;p15"/>
              <p:cNvSpPr/>
              <p:nvPr/>
            </p:nvSpPr>
            <p:spPr>
              <a:xfrm>
                <a:off x="7926724" y="15529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5"/>
              <p:cNvSpPr/>
              <p:nvPr/>
            </p:nvSpPr>
            <p:spPr>
              <a:xfrm>
                <a:off x="5011469" y="472219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5"/>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5"/>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5"/>
              <p:cNvSpPr/>
              <p:nvPr/>
            </p:nvSpPr>
            <p:spPr>
              <a:xfrm>
                <a:off x="246549" y="42292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5"/>
              <p:cNvSpPr/>
              <p:nvPr/>
            </p:nvSpPr>
            <p:spPr>
              <a:xfrm>
                <a:off x="199917" y="14747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5"/>
              <p:cNvSpPr/>
              <p:nvPr/>
            </p:nvSpPr>
            <p:spPr>
              <a:xfrm>
                <a:off x="8622537" y="59769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5"/>
              <p:cNvSpPr/>
              <p:nvPr/>
            </p:nvSpPr>
            <p:spPr>
              <a:xfrm>
                <a:off x="8851070" y="160183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5"/>
              <p:cNvSpPr/>
              <p:nvPr/>
            </p:nvSpPr>
            <p:spPr>
              <a:xfrm>
                <a:off x="4788994" y="97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5"/>
              <p:cNvSpPr/>
              <p:nvPr/>
            </p:nvSpPr>
            <p:spPr>
              <a:xfrm>
                <a:off x="2114242" y="2261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5"/>
              <p:cNvSpPr/>
              <p:nvPr/>
            </p:nvSpPr>
            <p:spPr>
              <a:xfrm>
                <a:off x="3211792" y="2923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5"/>
              <p:cNvSpPr/>
              <p:nvPr/>
            </p:nvSpPr>
            <p:spPr>
              <a:xfrm>
                <a:off x="422574" y="11188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 name="Google Shape;556;p15"/>
            <p:cNvSpPr/>
            <p:nvPr/>
          </p:nvSpPr>
          <p:spPr>
            <a:xfrm>
              <a:off x="1707492" y="47221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5"/>
            <p:cNvSpPr/>
            <p:nvPr/>
          </p:nvSpPr>
          <p:spPr>
            <a:xfrm>
              <a:off x="7345017" y="16488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 name="Google Shape;558;p15"/>
          <p:cNvSpPr txBox="1">
            <a:spLocks noGrp="1"/>
          </p:cNvSpPr>
          <p:nvPr>
            <p:ph type="subTitle" idx="1"/>
          </p:nvPr>
        </p:nvSpPr>
        <p:spPr>
          <a:xfrm>
            <a:off x="720000" y="1212525"/>
            <a:ext cx="5345700" cy="33909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accent1"/>
              </a:buClr>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
        <p:nvSpPr>
          <p:cNvPr id="559" name="Google Shape;559;p15"/>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60" name="Google Shape;560;p15"/>
          <p:cNvGrpSpPr/>
          <p:nvPr/>
        </p:nvGrpSpPr>
        <p:grpSpPr>
          <a:xfrm flipH="1">
            <a:off x="6666413" y="2208205"/>
            <a:ext cx="3233064" cy="2935217"/>
            <a:chOff x="4225500" y="3576325"/>
            <a:chExt cx="1195925" cy="1085750"/>
          </a:xfrm>
        </p:grpSpPr>
        <p:sp>
          <p:nvSpPr>
            <p:cNvPr id="561" name="Google Shape;561;p15"/>
            <p:cNvSpPr/>
            <p:nvPr/>
          </p:nvSpPr>
          <p:spPr>
            <a:xfrm>
              <a:off x="4225500" y="4124350"/>
              <a:ext cx="611125" cy="464550"/>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5"/>
            <p:cNvSpPr/>
            <p:nvPr/>
          </p:nvSpPr>
          <p:spPr>
            <a:xfrm>
              <a:off x="4345050" y="3576325"/>
              <a:ext cx="1076375" cy="1085750"/>
            </a:xfrm>
            <a:custGeom>
              <a:avLst/>
              <a:gdLst/>
              <a:ahLst/>
              <a:cxnLst/>
              <a:rect l="l" t="t" r="r" b="b"/>
              <a:pathLst>
                <a:path w="43055" h="43430" extrusionOk="0">
                  <a:moveTo>
                    <a:pt x="21518" y="0"/>
                  </a:moveTo>
                  <a:cubicBezTo>
                    <a:pt x="9653" y="0"/>
                    <a:pt x="0" y="9653"/>
                    <a:pt x="0" y="21519"/>
                  </a:cubicBezTo>
                  <a:lnTo>
                    <a:pt x="0" y="26978"/>
                  </a:lnTo>
                  <a:cubicBezTo>
                    <a:pt x="143" y="26961"/>
                    <a:pt x="304" y="26961"/>
                    <a:pt x="464" y="26961"/>
                  </a:cubicBezTo>
                  <a:cubicBezTo>
                    <a:pt x="1124" y="26961"/>
                    <a:pt x="1749" y="27032"/>
                    <a:pt x="2338" y="27193"/>
                  </a:cubicBezTo>
                  <a:lnTo>
                    <a:pt x="2338" y="21519"/>
                  </a:lnTo>
                  <a:cubicBezTo>
                    <a:pt x="2338" y="10938"/>
                    <a:pt x="10956" y="2338"/>
                    <a:pt x="21518" y="2338"/>
                  </a:cubicBezTo>
                  <a:cubicBezTo>
                    <a:pt x="32099" y="2338"/>
                    <a:pt x="40699" y="10938"/>
                    <a:pt x="40699" y="21519"/>
                  </a:cubicBezTo>
                  <a:lnTo>
                    <a:pt x="40699" y="43429"/>
                  </a:lnTo>
                  <a:lnTo>
                    <a:pt x="43055" y="43429"/>
                  </a:lnTo>
                  <a:lnTo>
                    <a:pt x="43055" y="21519"/>
                  </a:lnTo>
                  <a:cubicBezTo>
                    <a:pt x="43055" y="9653"/>
                    <a:pt x="33402" y="0"/>
                    <a:pt x="2151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5"/>
            <p:cNvSpPr/>
            <p:nvPr/>
          </p:nvSpPr>
          <p:spPr>
            <a:xfrm>
              <a:off x="4403475" y="3634750"/>
              <a:ext cx="959075" cy="1027325"/>
            </a:xfrm>
            <a:custGeom>
              <a:avLst/>
              <a:gdLst/>
              <a:ahLst/>
              <a:cxnLst/>
              <a:rect l="l" t="t" r="r" b="b"/>
              <a:pathLst>
                <a:path w="38363" h="41093" extrusionOk="0">
                  <a:moveTo>
                    <a:pt x="19181" y="1"/>
                  </a:moveTo>
                  <a:cubicBezTo>
                    <a:pt x="8601" y="1"/>
                    <a:pt x="1" y="8601"/>
                    <a:pt x="1" y="19182"/>
                  </a:cubicBezTo>
                  <a:lnTo>
                    <a:pt x="1" y="24856"/>
                  </a:lnTo>
                  <a:cubicBezTo>
                    <a:pt x="875" y="25088"/>
                    <a:pt x="1678" y="25480"/>
                    <a:pt x="2356" y="26015"/>
                  </a:cubicBezTo>
                  <a:lnTo>
                    <a:pt x="2356" y="19182"/>
                  </a:lnTo>
                  <a:cubicBezTo>
                    <a:pt x="2356" y="9903"/>
                    <a:pt x="9903" y="2338"/>
                    <a:pt x="19181" y="2338"/>
                  </a:cubicBezTo>
                  <a:cubicBezTo>
                    <a:pt x="28478" y="2338"/>
                    <a:pt x="36025" y="9903"/>
                    <a:pt x="36025" y="19182"/>
                  </a:cubicBezTo>
                  <a:lnTo>
                    <a:pt x="36025" y="41092"/>
                  </a:lnTo>
                  <a:lnTo>
                    <a:pt x="38362" y="41092"/>
                  </a:lnTo>
                  <a:lnTo>
                    <a:pt x="38362" y="19182"/>
                  </a:lnTo>
                  <a:cubicBezTo>
                    <a:pt x="38362" y="8601"/>
                    <a:pt x="29762" y="1"/>
                    <a:pt x="19181"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5"/>
            <p:cNvSpPr/>
            <p:nvPr/>
          </p:nvSpPr>
          <p:spPr>
            <a:xfrm>
              <a:off x="4462350" y="3693200"/>
              <a:ext cx="841750" cy="968875"/>
            </a:xfrm>
            <a:custGeom>
              <a:avLst/>
              <a:gdLst/>
              <a:ahLst/>
              <a:cxnLst/>
              <a:rect l="l" t="t" r="r" b="b"/>
              <a:pathLst>
                <a:path w="33670" h="38755" extrusionOk="0">
                  <a:moveTo>
                    <a:pt x="16826" y="0"/>
                  </a:moveTo>
                  <a:cubicBezTo>
                    <a:pt x="7548" y="0"/>
                    <a:pt x="1" y="7565"/>
                    <a:pt x="1" y="16844"/>
                  </a:cubicBezTo>
                  <a:lnTo>
                    <a:pt x="1" y="23677"/>
                  </a:lnTo>
                  <a:cubicBezTo>
                    <a:pt x="90" y="23749"/>
                    <a:pt x="161" y="23820"/>
                    <a:pt x="251" y="23891"/>
                  </a:cubicBezTo>
                  <a:cubicBezTo>
                    <a:pt x="286" y="23909"/>
                    <a:pt x="304" y="23945"/>
                    <a:pt x="340" y="23963"/>
                  </a:cubicBezTo>
                  <a:cubicBezTo>
                    <a:pt x="358" y="23927"/>
                    <a:pt x="393" y="23909"/>
                    <a:pt x="411" y="23874"/>
                  </a:cubicBezTo>
                  <a:cubicBezTo>
                    <a:pt x="947" y="23196"/>
                    <a:pt x="1607" y="22625"/>
                    <a:pt x="2338" y="22214"/>
                  </a:cubicBezTo>
                  <a:lnTo>
                    <a:pt x="2338" y="16844"/>
                  </a:lnTo>
                  <a:cubicBezTo>
                    <a:pt x="2338" y="8850"/>
                    <a:pt x="8833" y="2355"/>
                    <a:pt x="16826" y="2355"/>
                  </a:cubicBezTo>
                  <a:cubicBezTo>
                    <a:pt x="24820" y="2355"/>
                    <a:pt x="31333" y="8850"/>
                    <a:pt x="31333" y="16844"/>
                  </a:cubicBezTo>
                  <a:lnTo>
                    <a:pt x="31333" y="38754"/>
                  </a:lnTo>
                  <a:lnTo>
                    <a:pt x="33670" y="38754"/>
                  </a:lnTo>
                  <a:lnTo>
                    <a:pt x="33670" y="16844"/>
                  </a:lnTo>
                  <a:cubicBezTo>
                    <a:pt x="33670" y="7565"/>
                    <a:pt x="26123" y="0"/>
                    <a:pt x="16826"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5"/>
            <p:cNvSpPr/>
            <p:nvPr/>
          </p:nvSpPr>
          <p:spPr>
            <a:xfrm>
              <a:off x="4520800" y="3752075"/>
              <a:ext cx="724875" cy="910000"/>
            </a:xfrm>
            <a:custGeom>
              <a:avLst/>
              <a:gdLst/>
              <a:ahLst/>
              <a:cxnLst/>
              <a:rect l="l" t="t" r="r" b="b"/>
              <a:pathLst>
                <a:path w="28995" h="36400" extrusionOk="0">
                  <a:moveTo>
                    <a:pt x="14488" y="0"/>
                  </a:moveTo>
                  <a:cubicBezTo>
                    <a:pt x="6495" y="0"/>
                    <a:pt x="0" y="6495"/>
                    <a:pt x="0" y="14489"/>
                  </a:cubicBezTo>
                  <a:lnTo>
                    <a:pt x="0" y="19859"/>
                  </a:lnTo>
                  <a:cubicBezTo>
                    <a:pt x="732" y="19449"/>
                    <a:pt x="1517" y="19181"/>
                    <a:pt x="2355" y="19128"/>
                  </a:cubicBezTo>
                  <a:lnTo>
                    <a:pt x="2355" y="14489"/>
                  </a:lnTo>
                  <a:cubicBezTo>
                    <a:pt x="2355" y="7798"/>
                    <a:pt x="7798" y="2338"/>
                    <a:pt x="14488" y="2338"/>
                  </a:cubicBezTo>
                  <a:cubicBezTo>
                    <a:pt x="21197" y="2338"/>
                    <a:pt x="26639" y="7798"/>
                    <a:pt x="26639" y="14489"/>
                  </a:cubicBezTo>
                  <a:lnTo>
                    <a:pt x="26639" y="36399"/>
                  </a:lnTo>
                  <a:lnTo>
                    <a:pt x="28995" y="36399"/>
                  </a:lnTo>
                  <a:lnTo>
                    <a:pt x="28995" y="14489"/>
                  </a:lnTo>
                  <a:cubicBezTo>
                    <a:pt x="28995" y="6495"/>
                    <a:pt x="22482" y="0"/>
                    <a:pt x="14488"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5"/>
            <p:cNvSpPr/>
            <p:nvPr/>
          </p:nvSpPr>
          <p:spPr>
            <a:xfrm>
              <a:off x="4579675" y="3810500"/>
              <a:ext cx="607125" cy="851575"/>
            </a:xfrm>
            <a:custGeom>
              <a:avLst/>
              <a:gdLst/>
              <a:ahLst/>
              <a:cxnLst/>
              <a:rect l="l" t="t" r="r" b="b"/>
              <a:pathLst>
                <a:path w="24285" h="34063" extrusionOk="0">
                  <a:moveTo>
                    <a:pt x="12133" y="1"/>
                  </a:moveTo>
                  <a:cubicBezTo>
                    <a:pt x="5443" y="1"/>
                    <a:pt x="0" y="5461"/>
                    <a:pt x="0" y="12152"/>
                  </a:cubicBezTo>
                  <a:lnTo>
                    <a:pt x="0" y="16791"/>
                  </a:lnTo>
                  <a:cubicBezTo>
                    <a:pt x="108" y="16773"/>
                    <a:pt x="232" y="16773"/>
                    <a:pt x="357" y="16773"/>
                  </a:cubicBezTo>
                  <a:cubicBezTo>
                    <a:pt x="1053" y="16773"/>
                    <a:pt x="1713" y="16862"/>
                    <a:pt x="2338" y="17040"/>
                  </a:cubicBezTo>
                  <a:lnTo>
                    <a:pt x="2338" y="12152"/>
                  </a:lnTo>
                  <a:cubicBezTo>
                    <a:pt x="2338" y="6745"/>
                    <a:pt x="6727" y="2356"/>
                    <a:pt x="12133" y="2356"/>
                  </a:cubicBezTo>
                  <a:cubicBezTo>
                    <a:pt x="17540" y="2356"/>
                    <a:pt x="21947" y="6745"/>
                    <a:pt x="21947" y="12152"/>
                  </a:cubicBezTo>
                  <a:lnTo>
                    <a:pt x="21947" y="34062"/>
                  </a:lnTo>
                  <a:lnTo>
                    <a:pt x="24284" y="34062"/>
                  </a:lnTo>
                  <a:lnTo>
                    <a:pt x="24284" y="12152"/>
                  </a:lnTo>
                  <a:cubicBezTo>
                    <a:pt x="24284" y="5461"/>
                    <a:pt x="18842" y="1"/>
                    <a:pt x="1213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5"/>
            <p:cNvSpPr/>
            <p:nvPr/>
          </p:nvSpPr>
          <p:spPr>
            <a:xfrm>
              <a:off x="4276350" y="4256537"/>
              <a:ext cx="199850" cy="74775"/>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5"/>
            <p:cNvSpPr/>
            <p:nvPr/>
          </p:nvSpPr>
          <p:spPr>
            <a:xfrm>
              <a:off x="4464600" y="4243362"/>
              <a:ext cx="201625" cy="101325"/>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_1">
    <p:spTree>
      <p:nvGrpSpPr>
        <p:cNvPr id="1" name="Shape 569"/>
        <p:cNvGrpSpPr/>
        <p:nvPr/>
      </p:nvGrpSpPr>
      <p:grpSpPr>
        <a:xfrm>
          <a:off x="0" y="0"/>
          <a:ext cx="0" cy="0"/>
          <a:chOff x="0" y="0"/>
          <a:chExt cx="0" cy="0"/>
        </a:xfrm>
      </p:grpSpPr>
      <p:grpSp>
        <p:nvGrpSpPr>
          <p:cNvPr id="570" name="Google Shape;570;p16"/>
          <p:cNvGrpSpPr/>
          <p:nvPr/>
        </p:nvGrpSpPr>
        <p:grpSpPr>
          <a:xfrm flipH="1">
            <a:off x="8424004" y="4357710"/>
            <a:ext cx="919896" cy="491580"/>
            <a:chOff x="7989250" y="48422"/>
            <a:chExt cx="919896" cy="491580"/>
          </a:xfrm>
        </p:grpSpPr>
        <p:sp>
          <p:nvSpPr>
            <p:cNvPr id="571" name="Google Shape;571;p16"/>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 name="Google Shape;572;p16"/>
            <p:cNvGrpSpPr/>
            <p:nvPr/>
          </p:nvGrpSpPr>
          <p:grpSpPr>
            <a:xfrm>
              <a:off x="8183698" y="187258"/>
              <a:ext cx="480624" cy="124911"/>
              <a:chOff x="92144" y="4013300"/>
              <a:chExt cx="706488" cy="183611"/>
            </a:xfrm>
          </p:grpSpPr>
          <p:sp>
            <p:nvSpPr>
              <p:cNvPr id="573" name="Google Shape;573;p16"/>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6"/>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 name="Google Shape;575;p16"/>
          <p:cNvGrpSpPr/>
          <p:nvPr/>
        </p:nvGrpSpPr>
        <p:grpSpPr>
          <a:xfrm>
            <a:off x="199917" y="97849"/>
            <a:ext cx="8697334" cy="4799763"/>
            <a:chOff x="199917" y="97849"/>
            <a:chExt cx="8697334" cy="4799763"/>
          </a:xfrm>
        </p:grpSpPr>
        <p:grpSp>
          <p:nvGrpSpPr>
            <p:cNvPr id="576" name="Google Shape;576;p16"/>
            <p:cNvGrpSpPr/>
            <p:nvPr/>
          </p:nvGrpSpPr>
          <p:grpSpPr>
            <a:xfrm>
              <a:off x="199917" y="97849"/>
              <a:ext cx="8697334" cy="4799763"/>
              <a:chOff x="199917" y="97849"/>
              <a:chExt cx="8697334" cy="4799763"/>
            </a:xfrm>
          </p:grpSpPr>
          <p:sp>
            <p:nvSpPr>
              <p:cNvPr id="577" name="Google Shape;577;p16"/>
              <p:cNvSpPr/>
              <p:nvPr/>
            </p:nvSpPr>
            <p:spPr>
              <a:xfrm>
                <a:off x="7926724" y="15529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6"/>
              <p:cNvSpPr/>
              <p:nvPr/>
            </p:nvSpPr>
            <p:spPr>
              <a:xfrm>
                <a:off x="5011469" y="472219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6"/>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6"/>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6"/>
              <p:cNvSpPr/>
              <p:nvPr/>
            </p:nvSpPr>
            <p:spPr>
              <a:xfrm>
                <a:off x="246549" y="42292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6"/>
              <p:cNvSpPr/>
              <p:nvPr/>
            </p:nvSpPr>
            <p:spPr>
              <a:xfrm>
                <a:off x="199917" y="14747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6"/>
              <p:cNvSpPr/>
              <p:nvPr/>
            </p:nvSpPr>
            <p:spPr>
              <a:xfrm>
                <a:off x="8622537" y="59769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6"/>
              <p:cNvSpPr/>
              <p:nvPr/>
            </p:nvSpPr>
            <p:spPr>
              <a:xfrm>
                <a:off x="8851070" y="160183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6"/>
              <p:cNvSpPr/>
              <p:nvPr/>
            </p:nvSpPr>
            <p:spPr>
              <a:xfrm>
                <a:off x="4788994" y="97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6"/>
              <p:cNvSpPr/>
              <p:nvPr/>
            </p:nvSpPr>
            <p:spPr>
              <a:xfrm>
                <a:off x="2114242" y="2261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6"/>
              <p:cNvSpPr/>
              <p:nvPr/>
            </p:nvSpPr>
            <p:spPr>
              <a:xfrm>
                <a:off x="3211792" y="2923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6"/>
              <p:cNvSpPr/>
              <p:nvPr/>
            </p:nvSpPr>
            <p:spPr>
              <a:xfrm>
                <a:off x="422574" y="11188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 name="Google Shape;589;p16"/>
            <p:cNvSpPr/>
            <p:nvPr/>
          </p:nvSpPr>
          <p:spPr>
            <a:xfrm>
              <a:off x="1707492" y="47221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6"/>
            <p:cNvSpPr/>
            <p:nvPr/>
          </p:nvSpPr>
          <p:spPr>
            <a:xfrm>
              <a:off x="7345017" y="16488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16"/>
          <p:cNvSpPr txBox="1">
            <a:spLocks noGrp="1"/>
          </p:cNvSpPr>
          <p:nvPr>
            <p:ph type="title"/>
          </p:nvPr>
        </p:nvSpPr>
        <p:spPr>
          <a:xfrm>
            <a:off x="1791350" y="1321425"/>
            <a:ext cx="2193300" cy="1142700"/>
          </a:xfrm>
          <a:prstGeom prst="rect">
            <a:avLst/>
          </a:prstGeom>
        </p:spPr>
        <p:txBody>
          <a:bodyPr spcFirstLastPara="1" wrap="square" lIns="0" tIns="0" rIns="0" bIns="0" anchor="ctr" anchorCtr="0">
            <a:noAutofit/>
          </a:bodyPr>
          <a:lstStyle>
            <a:lvl1pPr lvl="0" algn="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2" name="Google Shape;592;p16"/>
          <p:cNvSpPr txBox="1">
            <a:spLocks noGrp="1"/>
          </p:cNvSpPr>
          <p:nvPr>
            <p:ph type="subTitle" idx="1"/>
          </p:nvPr>
        </p:nvSpPr>
        <p:spPr>
          <a:xfrm>
            <a:off x="720068" y="2464275"/>
            <a:ext cx="3264600" cy="13578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sz="1800">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593" name="Google Shape;593;p16"/>
          <p:cNvGrpSpPr/>
          <p:nvPr/>
        </p:nvGrpSpPr>
        <p:grpSpPr>
          <a:xfrm>
            <a:off x="-886925" y="-372649"/>
            <a:ext cx="2340294" cy="1974374"/>
            <a:chOff x="1111500" y="1114050"/>
            <a:chExt cx="747650" cy="630750"/>
          </a:xfrm>
        </p:grpSpPr>
        <p:sp>
          <p:nvSpPr>
            <p:cNvPr id="594" name="Google Shape;594;p16"/>
            <p:cNvSpPr/>
            <p:nvPr/>
          </p:nvSpPr>
          <p:spPr>
            <a:xfrm>
              <a:off x="1136500" y="1131425"/>
              <a:ext cx="722650" cy="613375"/>
            </a:xfrm>
            <a:custGeom>
              <a:avLst/>
              <a:gdLst/>
              <a:ahLst/>
              <a:cxnLst/>
              <a:rect l="l" t="t" r="r" b="b"/>
              <a:pathLst>
                <a:path w="28906" h="24535" extrusionOk="0">
                  <a:moveTo>
                    <a:pt x="21768" y="1"/>
                  </a:moveTo>
                  <a:cubicBezTo>
                    <a:pt x="21536" y="1232"/>
                    <a:pt x="21233" y="2445"/>
                    <a:pt x="20876" y="3552"/>
                  </a:cubicBezTo>
                  <a:cubicBezTo>
                    <a:pt x="20501" y="4658"/>
                    <a:pt x="20055" y="5693"/>
                    <a:pt x="19538" y="6531"/>
                  </a:cubicBezTo>
                  <a:cubicBezTo>
                    <a:pt x="19270" y="6960"/>
                    <a:pt x="18985" y="7334"/>
                    <a:pt x="18699" y="7655"/>
                  </a:cubicBezTo>
                  <a:cubicBezTo>
                    <a:pt x="18396" y="7994"/>
                    <a:pt x="18057" y="8280"/>
                    <a:pt x="17700" y="8548"/>
                  </a:cubicBezTo>
                  <a:cubicBezTo>
                    <a:pt x="17343" y="8815"/>
                    <a:pt x="16933" y="9047"/>
                    <a:pt x="16469" y="9279"/>
                  </a:cubicBezTo>
                  <a:cubicBezTo>
                    <a:pt x="16005" y="9493"/>
                    <a:pt x="15488" y="9707"/>
                    <a:pt x="14917" y="9921"/>
                  </a:cubicBezTo>
                  <a:cubicBezTo>
                    <a:pt x="13757" y="10332"/>
                    <a:pt x="12401" y="10742"/>
                    <a:pt x="10938" y="11295"/>
                  </a:cubicBezTo>
                  <a:cubicBezTo>
                    <a:pt x="9475" y="11866"/>
                    <a:pt x="7922" y="12598"/>
                    <a:pt x="6495" y="13579"/>
                  </a:cubicBezTo>
                  <a:cubicBezTo>
                    <a:pt x="5085" y="14543"/>
                    <a:pt x="3801" y="15738"/>
                    <a:pt x="2730" y="17023"/>
                  </a:cubicBezTo>
                  <a:cubicBezTo>
                    <a:pt x="2195" y="17647"/>
                    <a:pt x="1695" y="18307"/>
                    <a:pt x="1249" y="18986"/>
                  </a:cubicBezTo>
                  <a:cubicBezTo>
                    <a:pt x="785" y="19646"/>
                    <a:pt x="393" y="20342"/>
                    <a:pt x="0" y="21020"/>
                  </a:cubicBezTo>
                  <a:lnTo>
                    <a:pt x="1053" y="21608"/>
                  </a:lnTo>
                  <a:lnTo>
                    <a:pt x="2123" y="22197"/>
                  </a:lnTo>
                  <a:lnTo>
                    <a:pt x="3176" y="22786"/>
                  </a:lnTo>
                  <a:lnTo>
                    <a:pt x="4247" y="23375"/>
                  </a:lnTo>
                  <a:lnTo>
                    <a:pt x="5299" y="23946"/>
                  </a:lnTo>
                  <a:lnTo>
                    <a:pt x="6370" y="24535"/>
                  </a:lnTo>
                  <a:cubicBezTo>
                    <a:pt x="6655" y="24017"/>
                    <a:pt x="6959" y="23518"/>
                    <a:pt x="7280" y="23036"/>
                  </a:cubicBezTo>
                  <a:cubicBezTo>
                    <a:pt x="7601" y="22572"/>
                    <a:pt x="7940" y="22126"/>
                    <a:pt x="8279" y="21698"/>
                  </a:cubicBezTo>
                  <a:cubicBezTo>
                    <a:pt x="8993" y="20859"/>
                    <a:pt x="9760" y="20163"/>
                    <a:pt x="10616" y="19574"/>
                  </a:cubicBezTo>
                  <a:cubicBezTo>
                    <a:pt x="11473" y="18986"/>
                    <a:pt x="12419" y="18522"/>
                    <a:pt x="13543" y="18093"/>
                  </a:cubicBezTo>
                  <a:cubicBezTo>
                    <a:pt x="14096" y="17879"/>
                    <a:pt x="14702" y="17665"/>
                    <a:pt x="15345" y="17451"/>
                  </a:cubicBezTo>
                  <a:cubicBezTo>
                    <a:pt x="15969" y="17237"/>
                    <a:pt x="16665" y="17023"/>
                    <a:pt x="17379" y="16755"/>
                  </a:cubicBezTo>
                  <a:cubicBezTo>
                    <a:pt x="18110" y="16505"/>
                    <a:pt x="18878" y="16184"/>
                    <a:pt x="19645" y="15810"/>
                  </a:cubicBezTo>
                  <a:cubicBezTo>
                    <a:pt x="20430" y="15435"/>
                    <a:pt x="21233" y="14971"/>
                    <a:pt x="21982" y="14436"/>
                  </a:cubicBezTo>
                  <a:cubicBezTo>
                    <a:pt x="22732" y="13883"/>
                    <a:pt x="23445" y="13240"/>
                    <a:pt x="24070" y="12562"/>
                  </a:cubicBezTo>
                  <a:cubicBezTo>
                    <a:pt x="24694" y="11866"/>
                    <a:pt x="25247" y="11135"/>
                    <a:pt x="25711" y="10385"/>
                  </a:cubicBezTo>
                  <a:cubicBezTo>
                    <a:pt x="26175" y="9618"/>
                    <a:pt x="26568" y="8869"/>
                    <a:pt x="26907" y="8102"/>
                  </a:cubicBezTo>
                  <a:cubicBezTo>
                    <a:pt x="27246" y="7334"/>
                    <a:pt x="27531" y="6585"/>
                    <a:pt x="27781" y="5818"/>
                  </a:cubicBezTo>
                  <a:cubicBezTo>
                    <a:pt x="28281" y="4319"/>
                    <a:pt x="28620" y="2820"/>
                    <a:pt x="28905" y="1357"/>
                  </a:cubicBezTo>
                  <a:lnTo>
                    <a:pt x="27728" y="1125"/>
                  </a:lnTo>
                  <a:lnTo>
                    <a:pt x="26532" y="893"/>
                  </a:lnTo>
                  <a:lnTo>
                    <a:pt x="25337" y="679"/>
                  </a:lnTo>
                  <a:lnTo>
                    <a:pt x="24141" y="447"/>
                  </a:lnTo>
                  <a:lnTo>
                    <a:pt x="22964" y="215"/>
                  </a:lnTo>
                  <a:lnTo>
                    <a:pt x="217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6"/>
            <p:cNvSpPr/>
            <p:nvPr/>
          </p:nvSpPr>
          <p:spPr>
            <a:xfrm>
              <a:off x="1244000" y="1142150"/>
              <a:ext cx="590150" cy="585250"/>
            </a:xfrm>
            <a:custGeom>
              <a:avLst/>
              <a:gdLst/>
              <a:ahLst/>
              <a:cxnLst/>
              <a:rect l="l" t="t" r="r" b="b"/>
              <a:pathLst>
                <a:path w="23606" h="23410" extrusionOk="0">
                  <a:moveTo>
                    <a:pt x="22411" y="0"/>
                  </a:moveTo>
                  <a:cubicBezTo>
                    <a:pt x="22143" y="1445"/>
                    <a:pt x="21804" y="2873"/>
                    <a:pt x="21322" y="4318"/>
                  </a:cubicBezTo>
                  <a:cubicBezTo>
                    <a:pt x="21090" y="5050"/>
                    <a:pt x="20805" y="5763"/>
                    <a:pt x="20501" y="6477"/>
                  </a:cubicBezTo>
                  <a:cubicBezTo>
                    <a:pt x="20180" y="7209"/>
                    <a:pt x="19806" y="7922"/>
                    <a:pt x="19377" y="8618"/>
                  </a:cubicBezTo>
                  <a:cubicBezTo>
                    <a:pt x="18949" y="9314"/>
                    <a:pt x="18449" y="9992"/>
                    <a:pt x="17879" y="10617"/>
                  </a:cubicBezTo>
                  <a:cubicBezTo>
                    <a:pt x="17290" y="11241"/>
                    <a:pt x="16647" y="11830"/>
                    <a:pt x="15969" y="12329"/>
                  </a:cubicBezTo>
                  <a:cubicBezTo>
                    <a:pt x="15273" y="12829"/>
                    <a:pt x="14542" y="13257"/>
                    <a:pt x="13810" y="13596"/>
                  </a:cubicBezTo>
                  <a:cubicBezTo>
                    <a:pt x="13097" y="13953"/>
                    <a:pt x="12365" y="14239"/>
                    <a:pt x="11669" y="14488"/>
                  </a:cubicBezTo>
                  <a:cubicBezTo>
                    <a:pt x="10278" y="14988"/>
                    <a:pt x="8975" y="15381"/>
                    <a:pt x="7797" y="15827"/>
                  </a:cubicBezTo>
                  <a:cubicBezTo>
                    <a:pt x="6638" y="16291"/>
                    <a:pt x="5567" y="16790"/>
                    <a:pt x="4621" y="17450"/>
                  </a:cubicBezTo>
                  <a:cubicBezTo>
                    <a:pt x="3676" y="18110"/>
                    <a:pt x="2819" y="18878"/>
                    <a:pt x="2052" y="19806"/>
                  </a:cubicBezTo>
                  <a:cubicBezTo>
                    <a:pt x="1677" y="20252"/>
                    <a:pt x="1321" y="20733"/>
                    <a:pt x="964" y="21251"/>
                  </a:cubicBezTo>
                  <a:cubicBezTo>
                    <a:pt x="625" y="21750"/>
                    <a:pt x="303" y="22286"/>
                    <a:pt x="0" y="22821"/>
                  </a:cubicBezTo>
                  <a:lnTo>
                    <a:pt x="1071" y="23410"/>
                  </a:lnTo>
                  <a:cubicBezTo>
                    <a:pt x="1356" y="22892"/>
                    <a:pt x="1660" y="22393"/>
                    <a:pt x="1981" y="21929"/>
                  </a:cubicBezTo>
                  <a:cubicBezTo>
                    <a:pt x="2302" y="21447"/>
                    <a:pt x="2623" y="21001"/>
                    <a:pt x="2980" y="20573"/>
                  </a:cubicBezTo>
                  <a:cubicBezTo>
                    <a:pt x="3694" y="19734"/>
                    <a:pt x="4461" y="19038"/>
                    <a:pt x="5317" y="18449"/>
                  </a:cubicBezTo>
                  <a:cubicBezTo>
                    <a:pt x="6156" y="17861"/>
                    <a:pt x="7119" y="17397"/>
                    <a:pt x="8243" y="16969"/>
                  </a:cubicBezTo>
                  <a:cubicBezTo>
                    <a:pt x="8797" y="16754"/>
                    <a:pt x="9403" y="16540"/>
                    <a:pt x="10028" y="16326"/>
                  </a:cubicBezTo>
                  <a:cubicBezTo>
                    <a:pt x="10670" y="16112"/>
                    <a:pt x="11366" y="15898"/>
                    <a:pt x="12080" y="15630"/>
                  </a:cubicBezTo>
                  <a:cubicBezTo>
                    <a:pt x="12811" y="15381"/>
                    <a:pt x="13578" y="15059"/>
                    <a:pt x="14346" y="14685"/>
                  </a:cubicBezTo>
                  <a:cubicBezTo>
                    <a:pt x="15131" y="14310"/>
                    <a:pt x="15916" y="13846"/>
                    <a:pt x="16683" y="13311"/>
                  </a:cubicBezTo>
                  <a:cubicBezTo>
                    <a:pt x="17432" y="12758"/>
                    <a:pt x="18146" y="12115"/>
                    <a:pt x="18771" y="11437"/>
                  </a:cubicBezTo>
                  <a:cubicBezTo>
                    <a:pt x="19395" y="10741"/>
                    <a:pt x="19948" y="10010"/>
                    <a:pt x="20412" y="9261"/>
                  </a:cubicBezTo>
                  <a:cubicBezTo>
                    <a:pt x="20876" y="8511"/>
                    <a:pt x="21269" y="7744"/>
                    <a:pt x="21608" y="6977"/>
                  </a:cubicBezTo>
                  <a:cubicBezTo>
                    <a:pt x="21947" y="6209"/>
                    <a:pt x="22232" y="5460"/>
                    <a:pt x="22482" y="4711"/>
                  </a:cubicBezTo>
                  <a:cubicBezTo>
                    <a:pt x="22982" y="3194"/>
                    <a:pt x="23321" y="1713"/>
                    <a:pt x="23606" y="232"/>
                  </a:cubicBezTo>
                  <a:lnTo>
                    <a:pt x="22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6"/>
            <p:cNvSpPr/>
            <p:nvPr/>
          </p:nvSpPr>
          <p:spPr>
            <a:xfrm>
              <a:off x="1217675" y="1136800"/>
              <a:ext cx="586600" cy="575875"/>
            </a:xfrm>
            <a:custGeom>
              <a:avLst/>
              <a:gdLst/>
              <a:ahLst/>
              <a:cxnLst/>
              <a:rect l="l" t="t" r="r" b="b"/>
              <a:pathLst>
                <a:path w="23464" h="23035" extrusionOk="0">
                  <a:moveTo>
                    <a:pt x="22286" y="0"/>
                  </a:moveTo>
                  <a:cubicBezTo>
                    <a:pt x="22018" y="1392"/>
                    <a:pt x="21679" y="2784"/>
                    <a:pt x="21233" y="4157"/>
                  </a:cubicBezTo>
                  <a:cubicBezTo>
                    <a:pt x="21001" y="4853"/>
                    <a:pt x="20734" y="5531"/>
                    <a:pt x="20448" y="6209"/>
                  </a:cubicBezTo>
                  <a:cubicBezTo>
                    <a:pt x="20145" y="6887"/>
                    <a:pt x="19806" y="7548"/>
                    <a:pt x="19395" y="8190"/>
                  </a:cubicBezTo>
                  <a:cubicBezTo>
                    <a:pt x="19003" y="8832"/>
                    <a:pt x="18539" y="9439"/>
                    <a:pt x="18022" y="10010"/>
                  </a:cubicBezTo>
                  <a:cubicBezTo>
                    <a:pt x="17504" y="10581"/>
                    <a:pt x="16933" y="11098"/>
                    <a:pt x="16309" y="11562"/>
                  </a:cubicBezTo>
                  <a:cubicBezTo>
                    <a:pt x="15684" y="12008"/>
                    <a:pt x="15024" y="12401"/>
                    <a:pt x="14346" y="12722"/>
                  </a:cubicBezTo>
                  <a:cubicBezTo>
                    <a:pt x="13668" y="13043"/>
                    <a:pt x="12990" y="13329"/>
                    <a:pt x="12312" y="13560"/>
                  </a:cubicBezTo>
                  <a:cubicBezTo>
                    <a:pt x="10956" y="14060"/>
                    <a:pt x="9653" y="14435"/>
                    <a:pt x="8422" y="14917"/>
                  </a:cubicBezTo>
                  <a:cubicBezTo>
                    <a:pt x="7191" y="15380"/>
                    <a:pt x="6031" y="15951"/>
                    <a:pt x="4996" y="16665"/>
                  </a:cubicBezTo>
                  <a:cubicBezTo>
                    <a:pt x="3944" y="17379"/>
                    <a:pt x="3016" y="18253"/>
                    <a:pt x="2177" y="19234"/>
                  </a:cubicBezTo>
                  <a:cubicBezTo>
                    <a:pt x="1767" y="19716"/>
                    <a:pt x="1374" y="20234"/>
                    <a:pt x="1017" y="20787"/>
                  </a:cubicBezTo>
                  <a:cubicBezTo>
                    <a:pt x="661" y="21322"/>
                    <a:pt x="322" y="21893"/>
                    <a:pt x="0" y="22464"/>
                  </a:cubicBezTo>
                  <a:lnTo>
                    <a:pt x="1053" y="23035"/>
                  </a:lnTo>
                  <a:cubicBezTo>
                    <a:pt x="1356" y="22500"/>
                    <a:pt x="1678" y="21964"/>
                    <a:pt x="2017" y="21465"/>
                  </a:cubicBezTo>
                  <a:cubicBezTo>
                    <a:pt x="2374" y="20947"/>
                    <a:pt x="2730" y="20466"/>
                    <a:pt x="3105" y="20020"/>
                  </a:cubicBezTo>
                  <a:cubicBezTo>
                    <a:pt x="3872" y="19092"/>
                    <a:pt x="4729" y="18324"/>
                    <a:pt x="5674" y="17664"/>
                  </a:cubicBezTo>
                  <a:cubicBezTo>
                    <a:pt x="6620" y="17004"/>
                    <a:pt x="7691" y="16505"/>
                    <a:pt x="8850" y="16041"/>
                  </a:cubicBezTo>
                  <a:cubicBezTo>
                    <a:pt x="10028" y="15595"/>
                    <a:pt x="11331" y="15202"/>
                    <a:pt x="12722" y="14702"/>
                  </a:cubicBezTo>
                  <a:cubicBezTo>
                    <a:pt x="13418" y="14453"/>
                    <a:pt x="14150" y="14167"/>
                    <a:pt x="14863" y="13810"/>
                  </a:cubicBezTo>
                  <a:cubicBezTo>
                    <a:pt x="15595" y="13471"/>
                    <a:pt x="16326" y="13043"/>
                    <a:pt x="17022" y="12543"/>
                  </a:cubicBezTo>
                  <a:cubicBezTo>
                    <a:pt x="17700" y="12044"/>
                    <a:pt x="18343" y="11455"/>
                    <a:pt x="18932" y="10831"/>
                  </a:cubicBezTo>
                  <a:cubicBezTo>
                    <a:pt x="19502" y="10206"/>
                    <a:pt x="20002" y="9528"/>
                    <a:pt x="20430" y="8832"/>
                  </a:cubicBezTo>
                  <a:cubicBezTo>
                    <a:pt x="20859" y="8136"/>
                    <a:pt x="21233" y="7423"/>
                    <a:pt x="21554" y="6691"/>
                  </a:cubicBezTo>
                  <a:cubicBezTo>
                    <a:pt x="21858" y="5977"/>
                    <a:pt x="22143" y="5264"/>
                    <a:pt x="22375" y="4532"/>
                  </a:cubicBezTo>
                  <a:cubicBezTo>
                    <a:pt x="22857" y="3087"/>
                    <a:pt x="23196" y="1659"/>
                    <a:pt x="23464" y="214"/>
                  </a:cubicBezTo>
                  <a:lnTo>
                    <a:pt x="222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6"/>
            <p:cNvSpPr/>
            <p:nvPr/>
          </p:nvSpPr>
          <p:spPr>
            <a:xfrm>
              <a:off x="1190900" y="1131000"/>
              <a:ext cx="583925" cy="567400"/>
            </a:xfrm>
            <a:custGeom>
              <a:avLst/>
              <a:gdLst/>
              <a:ahLst/>
              <a:cxnLst/>
              <a:rect l="l" t="t" r="r" b="b"/>
              <a:pathLst>
                <a:path w="23357" h="22696" extrusionOk="0">
                  <a:moveTo>
                    <a:pt x="22161" y="0"/>
                  </a:moveTo>
                  <a:cubicBezTo>
                    <a:pt x="21894" y="1356"/>
                    <a:pt x="21573" y="2694"/>
                    <a:pt x="21144" y="4015"/>
                  </a:cubicBezTo>
                  <a:cubicBezTo>
                    <a:pt x="20716" y="5317"/>
                    <a:pt x="20181" y="6602"/>
                    <a:pt x="19449" y="7780"/>
                  </a:cubicBezTo>
                  <a:cubicBezTo>
                    <a:pt x="18718" y="8957"/>
                    <a:pt x="17790" y="9992"/>
                    <a:pt x="16666" y="10813"/>
                  </a:cubicBezTo>
                  <a:cubicBezTo>
                    <a:pt x="16095" y="11223"/>
                    <a:pt x="15506" y="11562"/>
                    <a:pt x="14882" y="11865"/>
                  </a:cubicBezTo>
                  <a:cubicBezTo>
                    <a:pt x="14257" y="12169"/>
                    <a:pt x="13615" y="12419"/>
                    <a:pt x="12973" y="12668"/>
                  </a:cubicBezTo>
                  <a:cubicBezTo>
                    <a:pt x="11670" y="13132"/>
                    <a:pt x="10350" y="13525"/>
                    <a:pt x="9065" y="14007"/>
                  </a:cubicBezTo>
                  <a:cubicBezTo>
                    <a:pt x="7762" y="14506"/>
                    <a:pt x="6513" y="15113"/>
                    <a:pt x="5372" y="15898"/>
                  </a:cubicBezTo>
                  <a:cubicBezTo>
                    <a:pt x="4247" y="16683"/>
                    <a:pt x="3213" y="17629"/>
                    <a:pt x="2320" y="18681"/>
                  </a:cubicBezTo>
                  <a:cubicBezTo>
                    <a:pt x="1874" y="19217"/>
                    <a:pt x="1464" y="19770"/>
                    <a:pt x="1089" y="20341"/>
                  </a:cubicBezTo>
                  <a:cubicBezTo>
                    <a:pt x="697" y="20912"/>
                    <a:pt x="340" y="21500"/>
                    <a:pt x="1" y="22107"/>
                  </a:cubicBezTo>
                  <a:lnTo>
                    <a:pt x="1071" y="22696"/>
                  </a:lnTo>
                  <a:cubicBezTo>
                    <a:pt x="1393" y="22125"/>
                    <a:pt x="1732" y="21554"/>
                    <a:pt x="2088" y="21019"/>
                  </a:cubicBezTo>
                  <a:cubicBezTo>
                    <a:pt x="2445" y="20466"/>
                    <a:pt x="2838" y="19948"/>
                    <a:pt x="3248" y="19466"/>
                  </a:cubicBezTo>
                  <a:cubicBezTo>
                    <a:pt x="4087" y="18485"/>
                    <a:pt x="5015" y="17611"/>
                    <a:pt x="6067" y="16897"/>
                  </a:cubicBezTo>
                  <a:cubicBezTo>
                    <a:pt x="7102" y="16183"/>
                    <a:pt x="8262" y="15612"/>
                    <a:pt x="9493" y="15149"/>
                  </a:cubicBezTo>
                  <a:cubicBezTo>
                    <a:pt x="10724" y="14667"/>
                    <a:pt x="12027" y="14292"/>
                    <a:pt x="13383" y="13792"/>
                  </a:cubicBezTo>
                  <a:cubicBezTo>
                    <a:pt x="14061" y="13561"/>
                    <a:pt x="14739" y="13275"/>
                    <a:pt x="15417" y="12954"/>
                  </a:cubicBezTo>
                  <a:cubicBezTo>
                    <a:pt x="16095" y="12633"/>
                    <a:pt x="16755" y="12240"/>
                    <a:pt x="17380" y="11794"/>
                  </a:cubicBezTo>
                  <a:cubicBezTo>
                    <a:pt x="18004" y="11330"/>
                    <a:pt x="18575" y="10813"/>
                    <a:pt x="19093" y="10242"/>
                  </a:cubicBezTo>
                  <a:cubicBezTo>
                    <a:pt x="19610" y="9671"/>
                    <a:pt x="20074" y="9064"/>
                    <a:pt x="20466" y="8422"/>
                  </a:cubicBezTo>
                  <a:cubicBezTo>
                    <a:pt x="20877" y="7780"/>
                    <a:pt x="21216" y="7119"/>
                    <a:pt x="21519" y="6441"/>
                  </a:cubicBezTo>
                  <a:cubicBezTo>
                    <a:pt x="21805" y="5763"/>
                    <a:pt x="22072" y="5085"/>
                    <a:pt x="22304" y="4389"/>
                  </a:cubicBezTo>
                  <a:cubicBezTo>
                    <a:pt x="22750" y="3016"/>
                    <a:pt x="23089" y="1624"/>
                    <a:pt x="23357" y="232"/>
                  </a:cubicBezTo>
                  <a:lnTo>
                    <a:pt x="22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6"/>
            <p:cNvSpPr/>
            <p:nvPr/>
          </p:nvSpPr>
          <p:spPr>
            <a:xfrm>
              <a:off x="1164600" y="1125200"/>
              <a:ext cx="580350" cy="558500"/>
            </a:xfrm>
            <a:custGeom>
              <a:avLst/>
              <a:gdLst/>
              <a:ahLst/>
              <a:cxnLst/>
              <a:rect l="l" t="t" r="r" b="b"/>
              <a:pathLst>
                <a:path w="23214" h="22340" extrusionOk="0">
                  <a:moveTo>
                    <a:pt x="22018" y="0"/>
                  </a:moveTo>
                  <a:cubicBezTo>
                    <a:pt x="21768" y="1321"/>
                    <a:pt x="21465" y="2623"/>
                    <a:pt x="21055" y="3872"/>
                  </a:cubicBezTo>
                  <a:cubicBezTo>
                    <a:pt x="20644" y="5103"/>
                    <a:pt x="20127" y="6299"/>
                    <a:pt x="19467" y="7369"/>
                  </a:cubicBezTo>
                  <a:cubicBezTo>
                    <a:pt x="18806" y="8440"/>
                    <a:pt x="17986" y="9350"/>
                    <a:pt x="17004" y="10063"/>
                  </a:cubicBezTo>
                  <a:cubicBezTo>
                    <a:pt x="16505" y="10420"/>
                    <a:pt x="15969" y="10741"/>
                    <a:pt x="15398" y="11009"/>
                  </a:cubicBezTo>
                  <a:cubicBezTo>
                    <a:pt x="14845" y="11277"/>
                    <a:pt x="14239" y="11527"/>
                    <a:pt x="13614" y="11758"/>
                  </a:cubicBezTo>
                  <a:cubicBezTo>
                    <a:pt x="12365" y="12205"/>
                    <a:pt x="11027" y="12597"/>
                    <a:pt x="9671" y="13114"/>
                  </a:cubicBezTo>
                  <a:cubicBezTo>
                    <a:pt x="8333" y="13632"/>
                    <a:pt x="6977" y="14274"/>
                    <a:pt x="5746" y="15131"/>
                  </a:cubicBezTo>
                  <a:cubicBezTo>
                    <a:pt x="4514" y="15969"/>
                    <a:pt x="3408" y="17004"/>
                    <a:pt x="2445" y="18128"/>
                  </a:cubicBezTo>
                  <a:cubicBezTo>
                    <a:pt x="1981" y="18699"/>
                    <a:pt x="1535" y="19288"/>
                    <a:pt x="1124" y="19895"/>
                  </a:cubicBezTo>
                  <a:cubicBezTo>
                    <a:pt x="714" y="20501"/>
                    <a:pt x="357" y="21126"/>
                    <a:pt x="0" y="21750"/>
                  </a:cubicBezTo>
                  <a:lnTo>
                    <a:pt x="1053" y="22339"/>
                  </a:lnTo>
                  <a:cubicBezTo>
                    <a:pt x="1392" y="21732"/>
                    <a:pt x="1749" y="21144"/>
                    <a:pt x="2141" y="20573"/>
                  </a:cubicBezTo>
                  <a:cubicBezTo>
                    <a:pt x="2516" y="20002"/>
                    <a:pt x="2926" y="19449"/>
                    <a:pt x="3372" y="18913"/>
                  </a:cubicBezTo>
                  <a:cubicBezTo>
                    <a:pt x="4265" y="17861"/>
                    <a:pt x="5299" y="16915"/>
                    <a:pt x="6424" y="16130"/>
                  </a:cubicBezTo>
                  <a:cubicBezTo>
                    <a:pt x="7565" y="15345"/>
                    <a:pt x="8814" y="14738"/>
                    <a:pt x="10117" y="14239"/>
                  </a:cubicBezTo>
                  <a:cubicBezTo>
                    <a:pt x="11402" y="13757"/>
                    <a:pt x="12722" y="13364"/>
                    <a:pt x="14025" y="12900"/>
                  </a:cubicBezTo>
                  <a:cubicBezTo>
                    <a:pt x="14667" y="12651"/>
                    <a:pt x="15309" y="12401"/>
                    <a:pt x="15934" y="12097"/>
                  </a:cubicBezTo>
                  <a:cubicBezTo>
                    <a:pt x="16558" y="11794"/>
                    <a:pt x="17147" y="11455"/>
                    <a:pt x="17718" y="11045"/>
                  </a:cubicBezTo>
                  <a:cubicBezTo>
                    <a:pt x="18842" y="10224"/>
                    <a:pt x="19770" y="9189"/>
                    <a:pt x="20501" y="8012"/>
                  </a:cubicBezTo>
                  <a:cubicBezTo>
                    <a:pt x="21233" y="6834"/>
                    <a:pt x="21768" y="5549"/>
                    <a:pt x="22196" y="4247"/>
                  </a:cubicBezTo>
                  <a:cubicBezTo>
                    <a:pt x="22625" y="2926"/>
                    <a:pt x="22946" y="1588"/>
                    <a:pt x="23213" y="232"/>
                  </a:cubicBezTo>
                  <a:lnTo>
                    <a:pt x="220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6"/>
            <p:cNvSpPr/>
            <p:nvPr/>
          </p:nvSpPr>
          <p:spPr>
            <a:xfrm>
              <a:off x="1137825" y="1119400"/>
              <a:ext cx="577250" cy="549575"/>
            </a:xfrm>
            <a:custGeom>
              <a:avLst/>
              <a:gdLst/>
              <a:ahLst/>
              <a:cxnLst/>
              <a:rect l="l" t="t" r="r" b="b"/>
              <a:pathLst>
                <a:path w="23090" h="21983" extrusionOk="0">
                  <a:moveTo>
                    <a:pt x="21894" y="0"/>
                  </a:moveTo>
                  <a:cubicBezTo>
                    <a:pt x="21662" y="1285"/>
                    <a:pt x="21358" y="2534"/>
                    <a:pt x="20966" y="3711"/>
                  </a:cubicBezTo>
                  <a:cubicBezTo>
                    <a:pt x="20573" y="4889"/>
                    <a:pt x="20109" y="6013"/>
                    <a:pt x="19503" y="6959"/>
                  </a:cubicBezTo>
                  <a:cubicBezTo>
                    <a:pt x="18914" y="7922"/>
                    <a:pt x="18218" y="8690"/>
                    <a:pt x="17362" y="9314"/>
                  </a:cubicBezTo>
                  <a:cubicBezTo>
                    <a:pt x="16933" y="9617"/>
                    <a:pt x="16469" y="9903"/>
                    <a:pt x="15952" y="10153"/>
                  </a:cubicBezTo>
                  <a:cubicBezTo>
                    <a:pt x="15435" y="10402"/>
                    <a:pt x="14864" y="10634"/>
                    <a:pt x="14275" y="10849"/>
                  </a:cubicBezTo>
                  <a:cubicBezTo>
                    <a:pt x="13061" y="11277"/>
                    <a:pt x="11705" y="11669"/>
                    <a:pt x="10314" y="12222"/>
                  </a:cubicBezTo>
                  <a:cubicBezTo>
                    <a:pt x="8904" y="12758"/>
                    <a:pt x="7459" y="13454"/>
                    <a:pt x="6138" y="14364"/>
                  </a:cubicBezTo>
                  <a:cubicBezTo>
                    <a:pt x="4800" y="15274"/>
                    <a:pt x="3605" y="16380"/>
                    <a:pt x="2606" y="17575"/>
                  </a:cubicBezTo>
                  <a:cubicBezTo>
                    <a:pt x="2088" y="18182"/>
                    <a:pt x="1624" y="18806"/>
                    <a:pt x="1196" y="19449"/>
                  </a:cubicBezTo>
                  <a:cubicBezTo>
                    <a:pt x="768" y="20091"/>
                    <a:pt x="375" y="20733"/>
                    <a:pt x="1" y="21394"/>
                  </a:cubicBezTo>
                  <a:lnTo>
                    <a:pt x="1071" y="21982"/>
                  </a:lnTo>
                  <a:cubicBezTo>
                    <a:pt x="1428" y="21358"/>
                    <a:pt x="1785" y="20733"/>
                    <a:pt x="2195" y="20127"/>
                  </a:cubicBezTo>
                  <a:cubicBezTo>
                    <a:pt x="2606" y="19520"/>
                    <a:pt x="3052" y="18931"/>
                    <a:pt x="3516" y="18360"/>
                  </a:cubicBezTo>
                  <a:cubicBezTo>
                    <a:pt x="4479" y="17236"/>
                    <a:pt x="5585" y="16201"/>
                    <a:pt x="6817" y="15363"/>
                  </a:cubicBezTo>
                  <a:cubicBezTo>
                    <a:pt x="8048" y="14506"/>
                    <a:pt x="9404" y="13864"/>
                    <a:pt x="10742" y="13346"/>
                  </a:cubicBezTo>
                  <a:cubicBezTo>
                    <a:pt x="12098" y="12829"/>
                    <a:pt x="13436" y="12437"/>
                    <a:pt x="14685" y="11990"/>
                  </a:cubicBezTo>
                  <a:cubicBezTo>
                    <a:pt x="15310" y="11759"/>
                    <a:pt x="15916" y="11509"/>
                    <a:pt x="16469" y="11241"/>
                  </a:cubicBezTo>
                  <a:cubicBezTo>
                    <a:pt x="17040" y="10973"/>
                    <a:pt x="17576" y="10652"/>
                    <a:pt x="18075" y="10295"/>
                  </a:cubicBezTo>
                  <a:cubicBezTo>
                    <a:pt x="19057" y="9582"/>
                    <a:pt x="19877" y="8672"/>
                    <a:pt x="20538" y="7601"/>
                  </a:cubicBezTo>
                  <a:cubicBezTo>
                    <a:pt x="21198" y="6531"/>
                    <a:pt x="21715" y="5335"/>
                    <a:pt x="22126" y="4104"/>
                  </a:cubicBezTo>
                  <a:cubicBezTo>
                    <a:pt x="22536" y="2855"/>
                    <a:pt x="22839" y="1553"/>
                    <a:pt x="23089" y="232"/>
                  </a:cubicBezTo>
                  <a:lnTo>
                    <a:pt x="2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6"/>
            <p:cNvSpPr/>
            <p:nvPr/>
          </p:nvSpPr>
          <p:spPr>
            <a:xfrm>
              <a:off x="1111500" y="1114050"/>
              <a:ext cx="573675" cy="540200"/>
            </a:xfrm>
            <a:custGeom>
              <a:avLst/>
              <a:gdLst/>
              <a:ahLst/>
              <a:cxnLst/>
              <a:rect l="l" t="t" r="r" b="b"/>
              <a:pathLst>
                <a:path w="22947" h="21608" extrusionOk="0">
                  <a:moveTo>
                    <a:pt x="21769" y="0"/>
                  </a:moveTo>
                  <a:cubicBezTo>
                    <a:pt x="21519" y="1231"/>
                    <a:pt x="21234" y="2445"/>
                    <a:pt x="20877" y="3551"/>
                  </a:cubicBezTo>
                  <a:cubicBezTo>
                    <a:pt x="20502" y="4675"/>
                    <a:pt x="20056" y="5692"/>
                    <a:pt x="19539" y="6531"/>
                  </a:cubicBezTo>
                  <a:cubicBezTo>
                    <a:pt x="19271" y="6959"/>
                    <a:pt x="18985" y="7333"/>
                    <a:pt x="18682" y="7655"/>
                  </a:cubicBezTo>
                  <a:cubicBezTo>
                    <a:pt x="18379" y="7994"/>
                    <a:pt x="18058" y="8279"/>
                    <a:pt x="17701" y="8547"/>
                  </a:cubicBezTo>
                  <a:cubicBezTo>
                    <a:pt x="17344" y="8814"/>
                    <a:pt x="16934" y="9046"/>
                    <a:pt x="16470" y="9278"/>
                  </a:cubicBezTo>
                  <a:cubicBezTo>
                    <a:pt x="16006" y="9492"/>
                    <a:pt x="15488" y="9706"/>
                    <a:pt x="14917" y="9921"/>
                  </a:cubicBezTo>
                  <a:cubicBezTo>
                    <a:pt x="13758" y="10331"/>
                    <a:pt x="12384" y="10741"/>
                    <a:pt x="10921" y="11294"/>
                  </a:cubicBezTo>
                  <a:cubicBezTo>
                    <a:pt x="9475" y="11865"/>
                    <a:pt x="7923" y="12597"/>
                    <a:pt x="6496" y="13578"/>
                  </a:cubicBezTo>
                  <a:cubicBezTo>
                    <a:pt x="5068" y="14560"/>
                    <a:pt x="3801" y="15737"/>
                    <a:pt x="2731" y="17022"/>
                  </a:cubicBezTo>
                  <a:cubicBezTo>
                    <a:pt x="2178" y="17646"/>
                    <a:pt x="1696" y="18307"/>
                    <a:pt x="1250" y="18985"/>
                  </a:cubicBezTo>
                  <a:cubicBezTo>
                    <a:pt x="786" y="19663"/>
                    <a:pt x="376" y="20341"/>
                    <a:pt x="1" y="21019"/>
                  </a:cubicBezTo>
                  <a:lnTo>
                    <a:pt x="1054" y="21608"/>
                  </a:lnTo>
                  <a:cubicBezTo>
                    <a:pt x="1428" y="20947"/>
                    <a:pt x="1821" y="20305"/>
                    <a:pt x="2249" y="19663"/>
                  </a:cubicBezTo>
                  <a:cubicBezTo>
                    <a:pt x="2677" y="19020"/>
                    <a:pt x="3141" y="18396"/>
                    <a:pt x="3659" y="17789"/>
                  </a:cubicBezTo>
                  <a:cubicBezTo>
                    <a:pt x="4658" y="16594"/>
                    <a:pt x="5853" y="15488"/>
                    <a:pt x="7191" y="14578"/>
                  </a:cubicBezTo>
                  <a:cubicBezTo>
                    <a:pt x="8512" y="13668"/>
                    <a:pt x="9957" y="12972"/>
                    <a:pt x="11367" y="12436"/>
                  </a:cubicBezTo>
                  <a:cubicBezTo>
                    <a:pt x="12758" y="11883"/>
                    <a:pt x="14114" y="11491"/>
                    <a:pt x="15328" y="11063"/>
                  </a:cubicBezTo>
                  <a:cubicBezTo>
                    <a:pt x="15917" y="10848"/>
                    <a:pt x="16488" y="10616"/>
                    <a:pt x="17005" y="10367"/>
                  </a:cubicBezTo>
                  <a:cubicBezTo>
                    <a:pt x="17522" y="10117"/>
                    <a:pt x="17986" y="9831"/>
                    <a:pt x="18415" y="9528"/>
                  </a:cubicBezTo>
                  <a:cubicBezTo>
                    <a:pt x="19271" y="8904"/>
                    <a:pt x="19967" y="8136"/>
                    <a:pt x="20556" y="7173"/>
                  </a:cubicBezTo>
                  <a:cubicBezTo>
                    <a:pt x="21162" y="6227"/>
                    <a:pt x="21626" y="5103"/>
                    <a:pt x="22019" y="3925"/>
                  </a:cubicBezTo>
                  <a:cubicBezTo>
                    <a:pt x="22411" y="2748"/>
                    <a:pt x="22715" y="1499"/>
                    <a:pt x="22947" y="232"/>
                  </a:cubicBezTo>
                  <a:lnTo>
                    <a:pt x="217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16"/>
          <p:cNvGrpSpPr/>
          <p:nvPr/>
        </p:nvGrpSpPr>
        <p:grpSpPr>
          <a:xfrm flipH="1">
            <a:off x="-113996" y="226172"/>
            <a:ext cx="919896" cy="491580"/>
            <a:chOff x="7989250" y="48422"/>
            <a:chExt cx="919896" cy="491580"/>
          </a:xfrm>
        </p:grpSpPr>
        <p:sp>
          <p:nvSpPr>
            <p:cNvPr id="602" name="Google Shape;602;p16"/>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 name="Google Shape;603;p16"/>
            <p:cNvGrpSpPr/>
            <p:nvPr/>
          </p:nvGrpSpPr>
          <p:grpSpPr>
            <a:xfrm>
              <a:off x="8183698" y="187258"/>
              <a:ext cx="480624" cy="124911"/>
              <a:chOff x="92144" y="4013300"/>
              <a:chExt cx="706488" cy="183611"/>
            </a:xfrm>
          </p:grpSpPr>
          <p:sp>
            <p:nvSpPr>
              <p:cNvPr id="604" name="Google Shape;604;p16"/>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6"/>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606"/>
        <p:cNvGrpSpPr/>
        <p:nvPr/>
      </p:nvGrpSpPr>
      <p:grpSpPr>
        <a:xfrm>
          <a:off x="0" y="0"/>
          <a:ext cx="0" cy="0"/>
          <a:chOff x="0" y="0"/>
          <a:chExt cx="0" cy="0"/>
        </a:xfrm>
      </p:grpSpPr>
      <p:grpSp>
        <p:nvGrpSpPr>
          <p:cNvPr id="607" name="Google Shape;607;p17"/>
          <p:cNvGrpSpPr/>
          <p:nvPr/>
        </p:nvGrpSpPr>
        <p:grpSpPr>
          <a:xfrm>
            <a:off x="-209150" y="4357710"/>
            <a:ext cx="919896" cy="491580"/>
            <a:chOff x="7989250" y="48422"/>
            <a:chExt cx="919896" cy="491580"/>
          </a:xfrm>
        </p:grpSpPr>
        <p:sp>
          <p:nvSpPr>
            <p:cNvPr id="608" name="Google Shape;608;p17"/>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7"/>
            <p:cNvGrpSpPr/>
            <p:nvPr/>
          </p:nvGrpSpPr>
          <p:grpSpPr>
            <a:xfrm>
              <a:off x="8183698" y="187258"/>
              <a:ext cx="480624" cy="124911"/>
              <a:chOff x="92144" y="4013300"/>
              <a:chExt cx="706488" cy="183611"/>
            </a:xfrm>
          </p:grpSpPr>
          <p:sp>
            <p:nvSpPr>
              <p:cNvPr id="610" name="Google Shape;610;p17"/>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7"/>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2" name="Google Shape;612;p17"/>
          <p:cNvGrpSpPr/>
          <p:nvPr/>
        </p:nvGrpSpPr>
        <p:grpSpPr>
          <a:xfrm flipH="1">
            <a:off x="237498" y="97849"/>
            <a:ext cx="8697334" cy="4799763"/>
            <a:chOff x="199917" y="97849"/>
            <a:chExt cx="8697334" cy="4799763"/>
          </a:xfrm>
        </p:grpSpPr>
        <p:grpSp>
          <p:nvGrpSpPr>
            <p:cNvPr id="613" name="Google Shape;613;p17"/>
            <p:cNvGrpSpPr/>
            <p:nvPr/>
          </p:nvGrpSpPr>
          <p:grpSpPr>
            <a:xfrm>
              <a:off x="199917" y="97849"/>
              <a:ext cx="8697334" cy="4799763"/>
              <a:chOff x="199917" y="97849"/>
              <a:chExt cx="8697334" cy="4799763"/>
            </a:xfrm>
          </p:grpSpPr>
          <p:sp>
            <p:nvSpPr>
              <p:cNvPr id="614" name="Google Shape;614;p17"/>
              <p:cNvSpPr/>
              <p:nvPr/>
            </p:nvSpPr>
            <p:spPr>
              <a:xfrm>
                <a:off x="7926724" y="15529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7"/>
              <p:cNvSpPr/>
              <p:nvPr/>
            </p:nvSpPr>
            <p:spPr>
              <a:xfrm>
                <a:off x="5011469" y="472219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7"/>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7"/>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7"/>
              <p:cNvSpPr/>
              <p:nvPr/>
            </p:nvSpPr>
            <p:spPr>
              <a:xfrm>
                <a:off x="246549" y="42292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7"/>
              <p:cNvSpPr/>
              <p:nvPr/>
            </p:nvSpPr>
            <p:spPr>
              <a:xfrm>
                <a:off x="199917" y="14747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7"/>
              <p:cNvSpPr/>
              <p:nvPr/>
            </p:nvSpPr>
            <p:spPr>
              <a:xfrm>
                <a:off x="8622537" y="59769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7"/>
              <p:cNvSpPr/>
              <p:nvPr/>
            </p:nvSpPr>
            <p:spPr>
              <a:xfrm>
                <a:off x="8851070" y="160183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7"/>
              <p:cNvSpPr/>
              <p:nvPr/>
            </p:nvSpPr>
            <p:spPr>
              <a:xfrm>
                <a:off x="4788994" y="97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7"/>
              <p:cNvSpPr/>
              <p:nvPr/>
            </p:nvSpPr>
            <p:spPr>
              <a:xfrm>
                <a:off x="2114242" y="2261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7"/>
              <p:cNvSpPr/>
              <p:nvPr/>
            </p:nvSpPr>
            <p:spPr>
              <a:xfrm>
                <a:off x="3211792" y="2923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7"/>
              <p:cNvSpPr/>
              <p:nvPr/>
            </p:nvSpPr>
            <p:spPr>
              <a:xfrm>
                <a:off x="422574" y="11188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 name="Google Shape;626;p17"/>
            <p:cNvSpPr/>
            <p:nvPr/>
          </p:nvSpPr>
          <p:spPr>
            <a:xfrm>
              <a:off x="1707492" y="47221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7"/>
            <p:cNvSpPr/>
            <p:nvPr/>
          </p:nvSpPr>
          <p:spPr>
            <a:xfrm>
              <a:off x="7345017" y="16488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 name="Google Shape;628;p17"/>
          <p:cNvSpPr txBox="1">
            <a:spLocks noGrp="1"/>
          </p:cNvSpPr>
          <p:nvPr>
            <p:ph type="title"/>
          </p:nvPr>
        </p:nvSpPr>
        <p:spPr>
          <a:xfrm flipH="1">
            <a:off x="5150150" y="1321425"/>
            <a:ext cx="3264600" cy="1142700"/>
          </a:xfrm>
          <a:prstGeom prst="rect">
            <a:avLst/>
          </a:prstGeom>
        </p:spPr>
        <p:txBody>
          <a:bodyPr spcFirstLastPara="1" wrap="square" lIns="0" tIns="0" rIns="0" bIns="0" anchor="ctr" anchorCtr="0">
            <a:noAutofit/>
          </a:bodyPr>
          <a:lstStyle>
            <a:lvl1pPr lvl="0" algn="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9" name="Google Shape;629;p17"/>
          <p:cNvSpPr txBox="1">
            <a:spLocks noGrp="1"/>
          </p:cNvSpPr>
          <p:nvPr>
            <p:ph type="subTitle" idx="1"/>
          </p:nvPr>
        </p:nvSpPr>
        <p:spPr>
          <a:xfrm flipH="1">
            <a:off x="5150082" y="2464275"/>
            <a:ext cx="3264600" cy="13578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sz="1800">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630" name="Google Shape;630;p17"/>
          <p:cNvGrpSpPr/>
          <p:nvPr/>
        </p:nvGrpSpPr>
        <p:grpSpPr>
          <a:xfrm flipH="1">
            <a:off x="7681381" y="-372649"/>
            <a:ext cx="2340294" cy="1974374"/>
            <a:chOff x="1111500" y="1114050"/>
            <a:chExt cx="747650" cy="630750"/>
          </a:xfrm>
        </p:grpSpPr>
        <p:sp>
          <p:nvSpPr>
            <p:cNvPr id="631" name="Google Shape;631;p17"/>
            <p:cNvSpPr/>
            <p:nvPr/>
          </p:nvSpPr>
          <p:spPr>
            <a:xfrm>
              <a:off x="1136500" y="1131425"/>
              <a:ext cx="722650" cy="613375"/>
            </a:xfrm>
            <a:custGeom>
              <a:avLst/>
              <a:gdLst/>
              <a:ahLst/>
              <a:cxnLst/>
              <a:rect l="l" t="t" r="r" b="b"/>
              <a:pathLst>
                <a:path w="28906" h="24535" extrusionOk="0">
                  <a:moveTo>
                    <a:pt x="21768" y="1"/>
                  </a:moveTo>
                  <a:cubicBezTo>
                    <a:pt x="21536" y="1232"/>
                    <a:pt x="21233" y="2445"/>
                    <a:pt x="20876" y="3552"/>
                  </a:cubicBezTo>
                  <a:cubicBezTo>
                    <a:pt x="20501" y="4658"/>
                    <a:pt x="20055" y="5693"/>
                    <a:pt x="19538" y="6531"/>
                  </a:cubicBezTo>
                  <a:cubicBezTo>
                    <a:pt x="19270" y="6960"/>
                    <a:pt x="18985" y="7334"/>
                    <a:pt x="18699" y="7655"/>
                  </a:cubicBezTo>
                  <a:cubicBezTo>
                    <a:pt x="18396" y="7994"/>
                    <a:pt x="18057" y="8280"/>
                    <a:pt x="17700" y="8548"/>
                  </a:cubicBezTo>
                  <a:cubicBezTo>
                    <a:pt x="17343" y="8815"/>
                    <a:pt x="16933" y="9047"/>
                    <a:pt x="16469" y="9279"/>
                  </a:cubicBezTo>
                  <a:cubicBezTo>
                    <a:pt x="16005" y="9493"/>
                    <a:pt x="15488" y="9707"/>
                    <a:pt x="14917" y="9921"/>
                  </a:cubicBezTo>
                  <a:cubicBezTo>
                    <a:pt x="13757" y="10332"/>
                    <a:pt x="12401" y="10742"/>
                    <a:pt x="10938" y="11295"/>
                  </a:cubicBezTo>
                  <a:cubicBezTo>
                    <a:pt x="9475" y="11866"/>
                    <a:pt x="7922" y="12598"/>
                    <a:pt x="6495" y="13579"/>
                  </a:cubicBezTo>
                  <a:cubicBezTo>
                    <a:pt x="5085" y="14543"/>
                    <a:pt x="3801" y="15738"/>
                    <a:pt x="2730" y="17023"/>
                  </a:cubicBezTo>
                  <a:cubicBezTo>
                    <a:pt x="2195" y="17647"/>
                    <a:pt x="1695" y="18307"/>
                    <a:pt x="1249" y="18986"/>
                  </a:cubicBezTo>
                  <a:cubicBezTo>
                    <a:pt x="785" y="19646"/>
                    <a:pt x="393" y="20342"/>
                    <a:pt x="0" y="21020"/>
                  </a:cubicBezTo>
                  <a:lnTo>
                    <a:pt x="1053" y="21608"/>
                  </a:lnTo>
                  <a:lnTo>
                    <a:pt x="2123" y="22197"/>
                  </a:lnTo>
                  <a:lnTo>
                    <a:pt x="3176" y="22786"/>
                  </a:lnTo>
                  <a:lnTo>
                    <a:pt x="4247" y="23375"/>
                  </a:lnTo>
                  <a:lnTo>
                    <a:pt x="5299" y="23946"/>
                  </a:lnTo>
                  <a:lnTo>
                    <a:pt x="6370" y="24535"/>
                  </a:lnTo>
                  <a:cubicBezTo>
                    <a:pt x="6655" y="24017"/>
                    <a:pt x="6959" y="23518"/>
                    <a:pt x="7280" y="23036"/>
                  </a:cubicBezTo>
                  <a:cubicBezTo>
                    <a:pt x="7601" y="22572"/>
                    <a:pt x="7940" y="22126"/>
                    <a:pt x="8279" y="21698"/>
                  </a:cubicBezTo>
                  <a:cubicBezTo>
                    <a:pt x="8993" y="20859"/>
                    <a:pt x="9760" y="20163"/>
                    <a:pt x="10616" y="19574"/>
                  </a:cubicBezTo>
                  <a:cubicBezTo>
                    <a:pt x="11473" y="18986"/>
                    <a:pt x="12419" y="18522"/>
                    <a:pt x="13543" y="18093"/>
                  </a:cubicBezTo>
                  <a:cubicBezTo>
                    <a:pt x="14096" y="17879"/>
                    <a:pt x="14702" y="17665"/>
                    <a:pt x="15345" y="17451"/>
                  </a:cubicBezTo>
                  <a:cubicBezTo>
                    <a:pt x="15969" y="17237"/>
                    <a:pt x="16665" y="17023"/>
                    <a:pt x="17379" y="16755"/>
                  </a:cubicBezTo>
                  <a:cubicBezTo>
                    <a:pt x="18110" y="16505"/>
                    <a:pt x="18878" y="16184"/>
                    <a:pt x="19645" y="15810"/>
                  </a:cubicBezTo>
                  <a:cubicBezTo>
                    <a:pt x="20430" y="15435"/>
                    <a:pt x="21233" y="14971"/>
                    <a:pt x="21982" y="14436"/>
                  </a:cubicBezTo>
                  <a:cubicBezTo>
                    <a:pt x="22732" y="13883"/>
                    <a:pt x="23445" y="13240"/>
                    <a:pt x="24070" y="12562"/>
                  </a:cubicBezTo>
                  <a:cubicBezTo>
                    <a:pt x="24694" y="11866"/>
                    <a:pt x="25247" y="11135"/>
                    <a:pt x="25711" y="10385"/>
                  </a:cubicBezTo>
                  <a:cubicBezTo>
                    <a:pt x="26175" y="9618"/>
                    <a:pt x="26568" y="8869"/>
                    <a:pt x="26907" y="8102"/>
                  </a:cubicBezTo>
                  <a:cubicBezTo>
                    <a:pt x="27246" y="7334"/>
                    <a:pt x="27531" y="6585"/>
                    <a:pt x="27781" y="5818"/>
                  </a:cubicBezTo>
                  <a:cubicBezTo>
                    <a:pt x="28281" y="4319"/>
                    <a:pt x="28620" y="2820"/>
                    <a:pt x="28905" y="1357"/>
                  </a:cubicBezTo>
                  <a:lnTo>
                    <a:pt x="27728" y="1125"/>
                  </a:lnTo>
                  <a:lnTo>
                    <a:pt x="26532" y="893"/>
                  </a:lnTo>
                  <a:lnTo>
                    <a:pt x="25337" y="679"/>
                  </a:lnTo>
                  <a:lnTo>
                    <a:pt x="24141" y="447"/>
                  </a:lnTo>
                  <a:lnTo>
                    <a:pt x="22964" y="215"/>
                  </a:lnTo>
                  <a:lnTo>
                    <a:pt x="217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7"/>
            <p:cNvSpPr/>
            <p:nvPr/>
          </p:nvSpPr>
          <p:spPr>
            <a:xfrm>
              <a:off x="1244000" y="1142150"/>
              <a:ext cx="590150" cy="585250"/>
            </a:xfrm>
            <a:custGeom>
              <a:avLst/>
              <a:gdLst/>
              <a:ahLst/>
              <a:cxnLst/>
              <a:rect l="l" t="t" r="r" b="b"/>
              <a:pathLst>
                <a:path w="23606" h="23410" extrusionOk="0">
                  <a:moveTo>
                    <a:pt x="22411" y="0"/>
                  </a:moveTo>
                  <a:cubicBezTo>
                    <a:pt x="22143" y="1445"/>
                    <a:pt x="21804" y="2873"/>
                    <a:pt x="21322" y="4318"/>
                  </a:cubicBezTo>
                  <a:cubicBezTo>
                    <a:pt x="21090" y="5050"/>
                    <a:pt x="20805" y="5763"/>
                    <a:pt x="20501" y="6477"/>
                  </a:cubicBezTo>
                  <a:cubicBezTo>
                    <a:pt x="20180" y="7209"/>
                    <a:pt x="19806" y="7922"/>
                    <a:pt x="19377" y="8618"/>
                  </a:cubicBezTo>
                  <a:cubicBezTo>
                    <a:pt x="18949" y="9314"/>
                    <a:pt x="18449" y="9992"/>
                    <a:pt x="17879" y="10617"/>
                  </a:cubicBezTo>
                  <a:cubicBezTo>
                    <a:pt x="17290" y="11241"/>
                    <a:pt x="16647" y="11830"/>
                    <a:pt x="15969" y="12329"/>
                  </a:cubicBezTo>
                  <a:cubicBezTo>
                    <a:pt x="15273" y="12829"/>
                    <a:pt x="14542" y="13257"/>
                    <a:pt x="13810" y="13596"/>
                  </a:cubicBezTo>
                  <a:cubicBezTo>
                    <a:pt x="13097" y="13953"/>
                    <a:pt x="12365" y="14239"/>
                    <a:pt x="11669" y="14488"/>
                  </a:cubicBezTo>
                  <a:cubicBezTo>
                    <a:pt x="10278" y="14988"/>
                    <a:pt x="8975" y="15381"/>
                    <a:pt x="7797" y="15827"/>
                  </a:cubicBezTo>
                  <a:cubicBezTo>
                    <a:pt x="6638" y="16291"/>
                    <a:pt x="5567" y="16790"/>
                    <a:pt x="4621" y="17450"/>
                  </a:cubicBezTo>
                  <a:cubicBezTo>
                    <a:pt x="3676" y="18110"/>
                    <a:pt x="2819" y="18878"/>
                    <a:pt x="2052" y="19806"/>
                  </a:cubicBezTo>
                  <a:cubicBezTo>
                    <a:pt x="1677" y="20252"/>
                    <a:pt x="1321" y="20733"/>
                    <a:pt x="964" y="21251"/>
                  </a:cubicBezTo>
                  <a:cubicBezTo>
                    <a:pt x="625" y="21750"/>
                    <a:pt x="303" y="22286"/>
                    <a:pt x="0" y="22821"/>
                  </a:cubicBezTo>
                  <a:lnTo>
                    <a:pt x="1071" y="23410"/>
                  </a:lnTo>
                  <a:cubicBezTo>
                    <a:pt x="1356" y="22892"/>
                    <a:pt x="1660" y="22393"/>
                    <a:pt x="1981" y="21929"/>
                  </a:cubicBezTo>
                  <a:cubicBezTo>
                    <a:pt x="2302" y="21447"/>
                    <a:pt x="2623" y="21001"/>
                    <a:pt x="2980" y="20573"/>
                  </a:cubicBezTo>
                  <a:cubicBezTo>
                    <a:pt x="3694" y="19734"/>
                    <a:pt x="4461" y="19038"/>
                    <a:pt x="5317" y="18449"/>
                  </a:cubicBezTo>
                  <a:cubicBezTo>
                    <a:pt x="6156" y="17861"/>
                    <a:pt x="7119" y="17397"/>
                    <a:pt x="8243" y="16969"/>
                  </a:cubicBezTo>
                  <a:cubicBezTo>
                    <a:pt x="8797" y="16754"/>
                    <a:pt x="9403" y="16540"/>
                    <a:pt x="10028" y="16326"/>
                  </a:cubicBezTo>
                  <a:cubicBezTo>
                    <a:pt x="10670" y="16112"/>
                    <a:pt x="11366" y="15898"/>
                    <a:pt x="12080" y="15630"/>
                  </a:cubicBezTo>
                  <a:cubicBezTo>
                    <a:pt x="12811" y="15381"/>
                    <a:pt x="13578" y="15059"/>
                    <a:pt x="14346" y="14685"/>
                  </a:cubicBezTo>
                  <a:cubicBezTo>
                    <a:pt x="15131" y="14310"/>
                    <a:pt x="15916" y="13846"/>
                    <a:pt x="16683" y="13311"/>
                  </a:cubicBezTo>
                  <a:cubicBezTo>
                    <a:pt x="17432" y="12758"/>
                    <a:pt x="18146" y="12115"/>
                    <a:pt x="18771" y="11437"/>
                  </a:cubicBezTo>
                  <a:cubicBezTo>
                    <a:pt x="19395" y="10741"/>
                    <a:pt x="19948" y="10010"/>
                    <a:pt x="20412" y="9261"/>
                  </a:cubicBezTo>
                  <a:cubicBezTo>
                    <a:pt x="20876" y="8511"/>
                    <a:pt x="21269" y="7744"/>
                    <a:pt x="21608" y="6977"/>
                  </a:cubicBezTo>
                  <a:cubicBezTo>
                    <a:pt x="21947" y="6209"/>
                    <a:pt x="22232" y="5460"/>
                    <a:pt x="22482" y="4711"/>
                  </a:cubicBezTo>
                  <a:cubicBezTo>
                    <a:pt x="22982" y="3194"/>
                    <a:pt x="23321" y="1713"/>
                    <a:pt x="23606" y="232"/>
                  </a:cubicBezTo>
                  <a:lnTo>
                    <a:pt x="22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7"/>
            <p:cNvSpPr/>
            <p:nvPr/>
          </p:nvSpPr>
          <p:spPr>
            <a:xfrm>
              <a:off x="1217675" y="1136800"/>
              <a:ext cx="586600" cy="575875"/>
            </a:xfrm>
            <a:custGeom>
              <a:avLst/>
              <a:gdLst/>
              <a:ahLst/>
              <a:cxnLst/>
              <a:rect l="l" t="t" r="r" b="b"/>
              <a:pathLst>
                <a:path w="23464" h="23035" extrusionOk="0">
                  <a:moveTo>
                    <a:pt x="22286" y="0"/>
                  </a:moveTo>
                  <a:cubicBezTo>
                    <a:pt x="22018" y="1392"/>
                    <a:pt x="21679" y="2784"/>
                    <a:pt x="21233" y="4157"/>
                  </a:cubicBezTo>
                  <a:cubicBezTo>
                    <a:pt x="21001" y="4853"/>
                    <a:pt x="20734" y="5531"/>
                    <a:pt x="20448" y="6209"/>
                  </a:cubicBezTo>
                  <a:cubicBezTo>
                    <a:pt x="20145" y="6887"/>
                    <a:pt x="19806" y="7548"/>
                    <a:pt x="19395" y="8190"/>
                  </a:cubicBezTo>
                  <a:cubicBezTo>
                    <a:pt x="19003" y="8832"/>
                    <a:pt x="18539" y="9439"/>
                    <a:pt x="18022" y="10010"/>
                  </a:cubicBezTo>
                  <a:cubicBezTo>
                    <a:pt x="17504" y="10581"/>
                    <a:pt x="16933" y="11098"/>
                    <a:pt x="16309" y="11562"/>
                  </a:cubicBezTo>
                  <a:cubicBezTo>
                    <a:pt x="15684" y="12008"/>
                    <a:pt x="15024" y="12401"/>
                    <a:pt x="14346" y="12722"/>
                  </a:cubicBezTo>
                  <a:cubicBezTo>
                    <a:pt x="13668" y="13043"/>
                    <a:pt x="12990" y="13329"/>
                    <a:pt x="12312" y="13560"/>
                  </a:cubicBezTo>
                  <a:cubicBezTo>
                    <a:pt x="10956" y="14060"/>
                    <a:pt x="9653" y="14435"/>
                    <a:pt x="8422" y="14917"/>
                  </a:cubicBezTo>
                  <a:cubicBezTo>
                    <a:pt x="7191" y="15380"/>
                    <a:pt x="6031" y="15951"/>
                    <a:pt x="4996" y="16665"/>
                  </a:cubicBezTo>
                  <a:cubicBezTo>
                    <a:pt x="3944" y="17379"/>
                    <a:pt x="3016" y="18253"/>
                    <a:pt x="2177" y="19234"/>
                  </a:cubicBezTo>
                  <a:cubicBezTo>
                    <a:pt x="1767" y="19716"/>
                    <a:pt x="1374" y="20234"/>
                    <a:pt x="1017" y="20787"/>
                  </a:cubicBezTo>
                  <a:cubicBezTo>
                    <a:pt x="661" y="21322"/>
                    <a:pt x="322" y="21893"/>
                    <a:pt x="0" y="22464"/>
                  </a:cubicBezTo>
                  <a:lnTo>
                    <a:pt x="1053" y="23035"/>
                  </a:lnTo>
                  <a:cubicBezTo>
                    <a:pt x="1356" y="22500"/>
                    <a:pt x="1678" y="21964"/>
                    <a:pt x="2017" y="21465"/>
                  </a:cubicBezTo>
                  <a:cubicBezTo>
                    <a:pt x="2374" y="20947"/>
                    <a:pt x="2730" y="20466"/>
                    <a:pt x="3105" y="20020"/>
                  </a:cubicBezTo>
                  <a:cubicBezTo>
                    <a:pt x="3872" y="19092"/>
                    <a:pt x="4729" y="18324"/>
                    <a:pt x="5674" y="17664"/>
                  </a:cubicBezTo>
                  <a:cubicBezTo>
                    <a:pt x="6620" y="17004"/>
                    <a:pt x="7691" y="16505"/>
                    <a:pt x="8850" y="16041"/>
                  </a:cubicBezTo>
                  <a:cubicBezTo>
                    <a:pt x="10028" y="15595"/>
                    <a:pt x="11331" y="15202"/>
                    <a:pt x="12722" y="14702"/>
                  </a:cubicBezTo>
                  <a:cubicBezTo>
                    <a:pt x="13418" y="14453"/>
                    <a:pt x="14150" y="14167"/>
                    <a:pt x="14863" y="13810"/>
                  </a:cubicBezTo>
                  <a:cubicBezTo>
                    <a:pt x="15595" y="13471"/>
                    <a:pt x="16326" y="13043"/>
                    <a:pt x="17022" y="12543"/>
                  </a:cubicBezTo>
                  <a:cubicBezTo>
                    <a:pt x="17700" y="12044"/>
                    <a:pt x="18343" y="11455"/>
                    <a:pt x="18932" y="10831"/>
                  </a:cubicBezTo>
                  <a:cubicBezTo>
                    <a:pt x="19502" y="10206"/>
                    <a:pt x="20002" y="9528"/>
                    <a:pt x="20430" y="8832"/>
                  </a:cubicBezTo>
                  <a:cubicBezTo>
                    <a:pt x="20859" y="8136"/>
                    <a:pt x="21233" y="7423"/>
                    <a:pt x="21554" y="6691"/>
                  </a:cubicBezTo>
                  <a:cubicBezTo>
                    <a:pt x="21858" y="5977"/>
                    <a:pt x="22143" y="5264"/>
                    <a:pt x="22375" y="4532"/>
                  </a:cubicBezTo>
                  <a:cubicBezTo>
                    <a:pt x="22857" y="3087"/>
                    <a:pt x="23196" y="1659"/>
                    <a:pt x="23464" y="214"/>
                  </a:cubicBezTo>
                  <a:lnTo>
                    <a:pt x="222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7"/>
            <p:cNvSpPr/>
            <p:nvPr/>
          </p:nvSpPr>
          <p:spPr>
            <a:xfrm>
              <a:off x="1190900" y="1131000"/>
              <a:ext cx="583925" cy="567400"/>
            </a:xfrm>
            <a:custGeom>
              <a:avLst/>
              <a:gdLst/>
              <a:ahLst/>
              <a:cxnLst/>
              <a:rect l="l" t="t" r="r" b="b"/>
              <a:pathLst>
                <a:path w="23357" h="22696" extrusionOk="0">
                  <a:moveTo>
                    <a:pt x="22161" y="0"/>
                  </a:moveTo>
                  <a:cubicBezTo>
                    <a:pt x="21894" y="1356"/>
                    <a:pt x="21573" y="2694"/>
                    <a:pt x="21144" y="4015"/>
                  </a:cubicBezTo>
                  <a:cubicBezTo>
                    <a:pt x="20716" y="5317"/>
                    <a:pt x="20181" y="6602"/>
                    <a:pt x="19449" y="7780"/>
                  </a:cubicBezTo>
                  <a:cubicBezTo>
                    <a:pt x="18718" y="8957"/>
                    <a:pt x="17790" y="9992"/>
                    <a:pt x="16666" y="10813"/>
                  </a:cubicBezTo>
                  <a:cubicBezTo>
                    <a:pt x="16095" y="11223"/>
                    <a:pt x="15506" y="11562"/>
                    <a:pt x="14882" y="11865"/>
                  </a:cubicBezTo>
                  <a:cubicBezTo>
                    <a:pt x="14257" y="12169"/>
                    <a:pt x="13615" y="12419"/>
                    <a:pt x="12973" y="12668"/>
                  </a:cubicBezTo>
                  <a:cubicBezTo>
                    <a:pt x="11670" y="13132"/>
                    <a:pt x="10350" y="13525"/>
                    <a:pt x="9065" y="14007"/>
                  </a:cubicBezTo>
                  <a:cubicBezTo>
                    <a:pt x="7762" y="14506"/>
                    <a:pt x="6513" y="15113"/>
                    <a:pt x="5372" y="15898"/>
                  </a:cubicBezTo>
                  <a:cubicBezTo>
                    <a:pt x="4247" y="16683"/>
                    <a:pt x="3213" y="17629"/>
                    <a:pt x="2320" y="18681"/>
                  </a:cubicBezTo>
                  <a:cubicBezTo>
                    <a:pt x="1874" y="19217"/>
                    <a:pt x="1464" y="19770"/>
                    <a:pt x="1089" y="20341"/>
                  </a:cubicBezTo>
                  <a:cubicBezTo>
                    <a:pt x="697" y="20912"/>
                    <a:pt x="340" y="21500"/>
                    <a:pt x="1" y="22107"/>
                  </a:cubicBezTo>
                  <a:lnTo>
                    <a:pt x="1071" y="22696"/>
                  </a:lnTo>
                  <a:cubicBezTo>
                    <a:pt x="1393" y="22125"/>
                    <a:pt x="1732" y="21554"/>
                    <a:pt x="2088" y="21019"/>
                  </a:cubicBezTo>
                  <a:cubicBezTo>
                    <a:pt x="2445" y="20466"/>
                    <a:pt x="2838" y="19948"/>
                    <a:pt x="3248" y="19466"/>
                  </a:cubicBezTo>
                  <a:cubicBezTo>
                    <a:pt x="4087" y="18485"/>
                    <a:pt x="5015" y="17611"/>
                    <a:pt x="6067" y="16897"/>
                  </a:cubicBezTo>
                  <a:cubicBezTo>
                    <a:pt x="7102" y="16183"/>
                    <a:pt x="8262" y="15612"/>
                    <a:pt x="9493" y="15149"/>
                  </a:cubicBezTo>
                  <a:cubicBezTo>
                    <a:pt x="10724" y="14667"/>
                    <a:pt x="12027" y="14292"/>
                    <a:pt x="13383" y="13792"/>
                  </a:cubicBezTo>
                  <a:cubicBezTo>
                    <a:pt x="14061" y="13561"/>
                    <a:pt x="14739" y="13275"/>
                    <a:pt x="15417" y="12954"/>
                  </a:cubicBezTo>
                  <a:cubicBezTo>
                    <a:pt x="16095" y="12633"/>
                    <a:pt x="16755" y="12240"/>
                    <a:pt x="17380" y="11794"/>
                  </a:cubicBezTo>
                  <a:cubicBezTo>
                    <a:pt x="18004" y="11330"/>
                    <a:pt x="18575" y="10813"/>
                    <a:pt x="19093" y="10242"/>
                  </a:cubicBezTo>
                  <a:cubicBezTo>
                    <a:pt x="19610" y="9671"/>
                    <a:pt x="20074" y="9064"/>
                    <a:pt x="20466" y="8422"/>
                  </a:cubicBezTo>
                  <a:cubicBezTo>
                    <a:pt x="20877" y="7780"/>
                    <a:pt x="21216" y="7119"/>
                    <a:pt x="21519" y="6441"/>
                  </a:cubicBezTo>
                  <a:cubicBezTo>
                    <a:pt x="21805" y="5763"/>
                    <a:pt x="22072" y="5085"/>
                    <a:pt x="22304" y="4389"/>
                  </a:cubicBezTo>
                  <a:cubicBezTo>
                    <a:pt x="22750" y="3016"/>
                    <a:pt x="23089" y="1624"/>
                    <a:pt x="23357" y="232"/>
                  </a:cubicBezTo>
                  <a:lnTo>
                    <a:pt x="22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7"/>
            <p:cNvSpPr/>
            <p:nvPr/>
          </p:nvSpPr>
          <p:spPr>
            <a:xfrm>
              <a:off x="1164600" y="1125200"/>
              <a:ext cx="580350" cy="558500"/>
            </a:xfrm>
            <a:custGeom>
              <a:avLst/>
              <a:gdLst/>
              <a:ahLst/>
              <a:cxnLst/>
              <a:rect l="l" t="t" r="r" b="b"/>
              <a:pathLst>
                <a:path w="23214" h="22340" extrusionOk="0">
                  <a:moveTo>
                    <a:pt x="22018" y="0"/>
                  </a:moveTo>
                  <a:cubicBezTo>
                    <a:pt x="21768" y="1321"/>
                    <a:pt x="21465" y="2623"/>
                    <a:pt x="21055" y="3872"/>
                  </a:cubicBezTo>
                  <a:cubicBezTo>
                    <a:pt x="20644" y="5103"/>
                    <a:pt x="20127" y="6299"/>
                    <a:pt x="19467" y="7369"/>
                  </a:cubicBezTo>
                  <a:cubicBezTo>
                    <a:pt x="18806" y="8440"/>
                    <a:pt x="17986" y="9350"/>
                    <a:pt x="17004" y="10063"/>
                  </a:cubicBezTo>
                  <a:cubicBezTo>
                    <a:pt x="16505" y="10420"/>
                    <a:pt x="15969" y="10741"/>
                    <a:pt x="15398" y="11009"/>
                  </a:cubicBezTo>
                  <a:cubicBezTo>
                    <a:pt x="14845" y="11277"/>
                    <a:pt x="14239" y="11527"/>
                    <a:pt x="13614" y="11758"/>
                  </a:cubicBezTo>
                  <a:cubicBezTo>
                    <a:pt x="12365" y="12205"/>
                    <a:pt x="11027" y="12597"/>
                    <a:pt x="9671" y="13114"/>
                  </a:cubicBezTo>
                  <a:cubicBezTo>
                    <a:pt x="8333" y="13632"/>
                    <a:pt x="6977" y="14274"/>
                    <a:pt x="5746" y="15131"/>
                  </a:cubicBezTo>
                  <a:cubicBezTo>
                    <a:pt x="4514" y="15969"/>
                    <a:pt x="3408" y="17004"/>
                    <a:pt x="2445" y="18128"/>
                  </a:cubicBezTo>
                  <a:cubicBezTo>
                    <a:pt x="1981" y="18699"/>
                    <a:pt x="1535" y="19288"/>
                    <a:pt x="1124" y="19895"/>
                  </a:cubicBezTo>
                  <a:cubicBezTo>
                    <a:pt x="714" y="20501"/>
                    <a:pt x="357" y="21126"/>
                    <a:pt x="0" y="21750"/>
                  </a:cubicBezTo>
                  <a:lnTo>
                    <a:pt x="1053" y="22339"/>
                  </a:lnTo>
                  <a:cubicBezTo>
                    <a:pt x="1392" y="21732"/>
                    <a:pt x="1749" y="21144"/>
                    <a:pt x="2141" y="20573"/>
                  </a:cubicBezTo>
                  <a:cubicBezTo>
                    <a:pt x="2516" y="20002"/>
                    <a:pt x="2926" y="19449"/>
                    <a:pt x="3372" y="18913"/>
                  </a:cubicBezTo>
                  <a:cubicBezTo>
                    <a:pt x="4265" y="17861"/>
                    <a:pt x="5299" y="16915"/>
                    <a:pt x="6424" y="16130"/>
                  </a:cubicBezTo>
                  <a:cubicBezTo>
                    <a:pt x="7565" y="15345"/>
                    <a:pt x="8814" y="14738"/>
                    <a:pt x="10117" y="14239"/>
                  </a:cubicBezTo>
                  <a:cubicBezTo>
                    <a:pt x="11402" y="13757"/>
                    <a:pt x="12722" y="13364"/>
                    <a:pt x="14025" y="12900"/>
                  </a:cubicBezTo>
                  <a:cubicBezTo>
                    <a:pt x="14667" y="12651"/>
                    <a:pt x="15309" y="12401"/>
                    <a:pt x="15934" y="12097"/>
                  </a:cubicBezTo>
                  <a:cubicBezTo>
                    <a:pt x="16558" y="11794"/>
                    <a:pt x="17147" y="11455"/>
                    <a:pt x="17718" y="11045"/>
                  </a:cubicBezTo>
                  <a:cubicBezTo>
                    <a:pt x="18842" y="10224"/>
                    <a:pt x="19770" y="9189"/>
                    <a:pt x="20501" y="8012"/>
                  </a:cubicBezTo>
                  <a:cubicBezTo>
                    <a:pt x="21233" y="6834"/>
                    <a:pt x="21768" y="5549"/>
                    <a:pt x="22196" y="4247"/>
                  </a:cubicBezTo>
                  <a:cubicBezTo>
                    <a:pt x="22625" y="2926"/>
                    <a:pt x="22946" y="1588"/>
                    <a:pt x="23213" y="232"/>
                  </a:cubicBezTo>
                  <a:lnTo>
                    <a:pt x="220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7"/>
            <p:cNvSpPr/>
            <p:nvPr/>
          </p:nvSpPr>
          <p:spPr>
            <a:xfrm>
              <a:off x="1137825" y="1119400"/>
              <a:ext cx="577250" cy="549575"/>
            </a:xfrm>
            <a:custGeom>
              <a:avLst/>
              <a:gdLst/>
              <a:ahLst/>
              <a:cxnLst/>
              <a:rect l="l" t="t" r="r" b="b"/>
              <a:pathLst>
                <a:path w="23090" h="21983" extrusionOk="0">
                  <a:moveTo>
                    <a:pt x="21894" y="0"/>
                  </a:moveTo>
                  <a:cubicBezTo>
                    <a:pt x="21662" y="1285"/>
                    <a:pt x="21358" y="2534"/>
                    <a:pt x="20966" y="3711"/>
                  </a:cubicBezTo>
                  <a:cubicBezTo>
                    <a:pt x="20573" y="4889"/>
                    <a:pt x="20109" y="6013"/>
                    <a:pt x="19503" y="6959"/>
                  </a:cubicBezTo>
                  <a:cubicBezTo>
                    <a:pt x="18914" y="7922"/>
                    <a:pt x="18218" y="8690"/>
                    <a:pt x="17362" y="9314"/>
                  </a:cubicBezTo>
                  <a:cubicBezTo>
                    <a:pt x="16933" y="9617"/>
                    <a:pt x="16469" y="9903"/>
                    <a:pt x="15952" y="10153"/>
                  </a:cubicBezTo>
                  <a:cubicBezTo>
                    <a:pt x="15435" y="10402"/>
                    <a:pt x="14864" y="10634"/>
                    <a:pt x="14275" y="10849"/>
                  </a:cubicBezTo>
                  <a:cubicBezTo>
                    <a:pt x="13061" y="11277"/>
                    <a:pt x="11705" y="11669"/>
                    <a:pt x="10314" y="12222"/>
                  </a:cubicBezTo>
                  <a:cubicBezTo>
                    <a:pt x="8904" y="12758"/>
                    <a:pt x="7459" y="13454"/>
                    <a:pt x="6138" y="14364"/>
                  </a:cubicBezTo>
                  <a:cubicBezTo>
                    <a:pt x="4800" y="15274"/>
                    <a:pt x="3605" y="16380"/>
                    <a:pt x="2606" y="17575"/>
                  </a:cubicBezTo>
                  <a:cubicBezTo>
                    <a:pt x="2088" y="18182"/>
                    <a:pt x="1624" y="18806"/>
                    <a:pt x="1196" y="19449"/>
                  </a:cubicBezTo>
                  <a:cubicBezTo>
                    <a:pt x="768" y="20091"/>
                    <a:pt x="375" y="20733"/>
                    <a:pt x="1" y="21394"/>
                  </a:cubicBezTo>
                  <a:lnTo>
                    <a:pt x="1071" y="21982"/>
                  </a:lnTo>
                  <a:cubicBezTo>
                    <a:pt x="1428" y="21358"/>
                    <a:pt x="1785" y="20733"/>
                    <a:pt x="2195" y="20127"/>
                  </a:cubicBezTo>
                  <a:cubicBezTo>
                    <a:pt x="2606" y="19520"/>
                    <a:pt x="3052" y="18931"/>
                    <a:pt x="3516" y="18360"/>
                  </a:cubicBezTo>
                  <a:cubicBezTo>
                    <a:pt x="4479" y="17236"/>
                    <a:pt x="5585" y="16201"/>
                    <a:pt x="6817" y="15363"/>
                  </a:cubicBezTo>
                  <a:cubicBezTo>
                    <a:pt x="8048" y="14506"/>
                    <a:pt x="9404" y="13864"/>
                    <a:pt x="10742" y="13346"/>
                  </a:cubicBezTo>
                  <a:cubicBezTo>
                    <a:pt x="12098" y="12829"/>
                    <a:pt x="13436" y="12437"/>
                    <a:pt x="14685" y="11990"/>
                  </a:cubicBezTo>
                  <a:cubicBezTo>
                    <a:pt x="15310" y="11759"/>
                    <a:pt x="15916" y="11509"/>
                    <a:pt x="16469" y="11241"/>
                  </a:cubicBezTo>
                  <a:cubicBezTo>
                    <a:pt x="17040" y="10973"/>
                    <a:pt x="17576" y="10652"/>
                    <a:pt x="18075" y="10295"/>
                  </a:cubicBezTo>
                  <a:cubicBezTo>
                    <a:pt x="19057" y="9582"/>
                    <a:pt x="19877" y="8672"/>
                    <a:pt x="20538" y="7601"/>
                  </a:cubicBezTo>
                  <a:cubicBezTo>
                    <a:pt x="21198" y="6531"/>
                    <a:pt x="21715" y="5335"/>
                    <a:pt x="22126" y="4104"/>
                  </a:cubicBezTo>
                  <a:cubicBezTo>
                    <a:pt x="22536" y="2855"/>
                    <a:pt x="22839" y="1553"/>
                    <a:pt x="23089" y="232"/>
                  </a:cubicBezTo>
                  <a:lnTo>
                    <a:pt x="2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7"/>
            <p:cNvSpPr/>
            <p:nvPr/>
          </p:nvSpPr>
          <p:spPr>
            <a:xfrm>
              <a:off x="1111500" y="1114050"/>
              <a:ext cx="573675" cy="540200"/>
            </a:xfrm>
            <a:custGeom>
              <a:avLst/>
              <a:gdLst/>
              <a:ahLst/>
              <a:cxnLst/>
              <a:rect l="l" t="t" r="r" b="b"/>
              <a:pathLst>
                <a:path w="22947" h="21608" extrusionOk="0">
                  <a:moveTo>
                    <a:pt x="21769" y="0"/>
                  </a:moveTo>
                  <a:cubicBezTo>
                    <a:pt x="21519" y="1231"/>
                    <a:pt x="21234" y="2445"/>
                    <a:pt x="20877" y="3551"/>
                  </a:cubicBezTo>
                  <a:cubicBezTo>
                    <a:pt x="20502" y="4675"/>
                    <a:pt x="20056" y="5692"/>
                    <a:pt x="19539" y="6531"/>
                  </a:cubicBezTo>
                  <a:cubicBezTo>
                    <a:pt x="19271" y="6959"/>
                    <a:pt x="18985" y="7333"/>
                    <a:pt x="18682" y="7655"/>
                  </a:cubicBezTo>
                  <a:cubicBezTo>
                    <a:pt x="18379" y="7994"/>
                    <a:pt x="18058" y="8279"/>
                    <a:pt x="17701" y="8547"/>
                  </a:cubicBezTo>
                  <a:cubicBezTo>
                    <a:pt x="17344" y="8814"/>
                    <a:pt x="16934" y="9046"/>
                    <a:pt x="16470" y="9278"/>
                  </a:cubicBezTo>
                  <a:cubicBezTo>
                    <a:pt x="16006" y="9492"/>
                    <a:pt x="15488" y="9706"/>
                    <a:pt x="14917" y="9921"/>
                  </a:cubicBezTo>
                  <a:cubicBezTo>
                    <a:pt x="13758" y="10331"/>
                    <a:pt x="12384" y="10741"/>
                    <a:pt x="10921" y="11294"/>
                  </a:cubicBezTo>
                  <a:cubicBezTo>
                    <a:pt x="9475" y="11865"/>
                    <a:pt x="7923" y="12597"/>
                    <a:pt x="6496" y="13578"/>
                  </a:cubicBezTo>
                  <a:cubicBezTo>
                    <a:pt x="5068" y="14560"/>
                    <a:pt x="3801" y="15737"/>
                    <a:pt x="2731" y="17022"/>
                  </a:cubicBezTo>
                  <a:cubicBezTo>
                    <a:pt x="2178" y="17646"/>
                    <a:pt x="1696" y="18307"/>
                    <a:pt x="1250" y="18985"/>
                  </a:cubicBezTo>
                  <a:cubicBezTo>
                    <a:pt x="786" y="19663"/>
                    <a:pt x="376" y="20341"/>
                    <a:pt x="1" y="21019"/>
                  </a:cubicBezTo>
                  <a:lnTo>
                    <a:pt x="1054" y="21608"/>
                  </a:lnTo>
                  <a:cubicBezTo>
                    <a:pt x="1428" y="20947"/>
                    <a:pt x="1821" y="20305"/>
                    <a:pt x="2249" y="19663"/>
                  </a:cubicBezTo>
                  <a:cubicBezTo>
                    <a:pt x="2677" y="19020"/>
                    <a:pt x="3141" y="18396"/>
                    <a:pt x="3659" y="17789"/>
                  </a:cubicBezTo>
                  <a:cubicBezTo>
                    <a:pt x="4658" y="16594"/>
                    <a:pt x="5853" y="15488"/>
                    <a:pt x="7191" y="14578"/>
                  </a:cubicBezTo>
                  <a:cubicBezTo>
                    <a:pt x="8512" y="13668"/>
                    <a:pt x="9957" y="12972"/>
                    <a:pt x="11367" y="12436"/>
                  </a:cubicBezTo>
                  <a:cubicBezTo>
                    <a:pt x="12758" y="11883"/>
                    <a:pt x="14114" y="11491"/>
                    <a:pt x="15328" y="11063"/>
                  </a:cubicBezTo>
                  <a:cubicBezTo>
                    <a:pt x="15917" y="10848"/>
                    <a:pt x="16488" y="10616"/>
                    <a:pt x="17005" y="10367"/>
                  </a:cubicBezTo>
                  <a:cubicBezTo>
                    <a:pt x="17522" y="10117"/>
                    <a:pt x="17986" y="9831"/>
                    <a:pt x="18415" y="9528"/>
                  </a:cubicBezTo>
                  <a:cubicBezTo>
                    <a:pt x="19271" y="8904"/>
                    <a:pt x="19967" y="8136"/>
                    <a:pt x="20556" y="7173"/>
                  </a:cubicBezTo>
                  <a:cubicBezTo>
                    <a:pt x="21162" y="6227"/>
                    <a:pt x="21626" y="5103"/>
                    <a:pt x="22019" y="3925"/>
                  </a:cubicBezTo>
                  <a:cubicBezTo>
                    <a:pt x="22411" y="2748"/>
                    <a:pt x="22715" y="1499"/>
                    <a:pt x="22947" y="232"/>
                  </a:cubicBezTo>
                  <a:lnTo>
                    <a:pt x="217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17"/>
          <p:cNvGrpSpPr/>
          <p:nvPr/>
        </p:nvGrpSpPr>
        <p:grpSpPr>
          <a:xfrm>
            <a:off x="8328850" y="226172"/>
            <a:ext cx="919896" cy="491580"/>
            <a:chOff x="7989250" y="48422"/>
            <a:chExt cx="919896" cy="491580"/>
          </a:xfrm>
        </p:grpSpPr>
        <p:sp>
          <p:nvSpPr>
            <p:cNvPr id="639" name="Google Shape;639;p17"/>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640;p17"/>
            <p:cNvGrpSpPr/>
            <p:nvPr/>
          </p:nvGrpSpPr>
          <p:grpSpPr>
            <a:xfrm>
              <a:off x="8183698" y="187258"/>
              <a:ext cx="480624" cy="124911"/>
              <a:chOff x="92144" y="4013300"/>
              <a:chExt cx="706488" cy="183611"/>
            </a:xfrm>
          </p:grpSpPr>
          <p:sp>
            <p:nvSpPr>
              <p:cNvPr id="641" name="Google Shape;641;p17"/>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7"/>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1">
  <p:cSld name="CUSTOM_2">
    <p:spTree>
      <p:nvGrpSpPr>
        <p:cNvPr id="1" name="Shape 643"/>
        <p:cNvGrpSpPr/>
        <p:nvPr/>
      </p:nvGrpSpPr>
      <p:grpSpPr>
        <a:xfrm>
          <a:off x="0" y="0"/>
          <a:ext cx="0" cy="0"/>
          <a:chOff x="0" y="0"/>
          <a:chExt cx="0" cy="0"/>
        </a:xfrm>
      </p:grpSpPr>
      <p:grpSp>
        <p:nvGrpSpPr>
          <p:cNvPr id="644" name="Google Shape;644;p18"/>
          <p:cNvGrpSpPr/>
          <p:nvPr/>
        </p:nvGrpSpPr>
        <p:grpSpPr>
          <a:xfrm>
            <a:off x="428044" y="354074"/>
            <a:ext cx="8366279" cy="4517362"/>
            <a:chOff x="428044" y="354074"/>
            <a:chExt cx="8366279" cy="4517362"/>
          </a:xfrm>
        </p:grpSpPr>
        <p:sp>
          <p:nvSpPr>
            <p:cNvPr id="645" name="Google Shape;645;p18"/>
            <p:cNvSpPr/>
            <p:nvPr/>
          </p:nvSpPr>
          <p:spPr>
            <a:xfrm>
              <a:off x="13005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8"/>
            <p:cNvSpPr/>
            <p:nvPr/>
          </p:nvSpPr>
          <p:spPr>
            <a:xfrm>
              <a:off x="1984457" y="3540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8"/>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8"/>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8"/>
            <p:cNvSpPr/>
            <p:nvPr/>
          </p:nvSpPr>
          <p:spPr>
            <a:xfrm>
              <a:off x="1232645" y="18212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8"/>
            <p:cNvSpPr/>
            <p:nvPr/>
          </p:nvSpPr>
          <p:spPr>
            <a:xfrm>
              <a:off x="756492" y="7905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8"/>
            <p:cNvSpPr/>
            <p:nvPr/>
          </p:nvSpPr>
          <p:spPr>
            <a:xfrm>
              <a:off x="7321621" y="1315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8"/>
            <p:cNvSpPr/>
            <p:nvPr/>
          </p:nvSpPr>
          <p:spPr>
            <a:xfrm>
              <a:off x="7616205" y="354075"/>
              <a:ext cx="47027"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8"/>
            <p:cNvSpPr/>
            <p:nvPr/>
          </p:nvSpPr>
          <p:spPr>
            <a:xfrm>
              <a:off x="8205575" y="1012159"/>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8"/>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8"/>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8"/>
            <p:cNvSpPr/>
            <p:nvPr/>
          </p:nvSpPr>
          <p:spPr>
            <a:xfrm>
              <a:off x="3509751" y="4217457"/>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8"/>
            <p:cNvSpPr/>
            <p:nvPr/>
          </p:nvSpPr>
          <p:spPr>
            <a:xfrm>
              <a:off x="7009796" y="416784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8"/>
            <p:cNvSpPr/>
            <p:nvPr/>
          </p:nvSpPr>
          <p:spPr>
            <a:xfrm>
              <a:off x="2200548" y="4769943"/>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8"/>
            <p:cNvSpPr/>
            <p:nvPr/>
          </p:nvSpPr>
          <p:spPr>
            <a:xfrm>
              <a:off x="5703315" y="4224568"/>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8"/>
            <p:cNvSpPr/>
            <p:nvPr/>
          </p:nvSpPr>
          <p:spPr>
            <a:xfrm>
              <a:off x="713175" y="4344607"/>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8"/>
            <p:cNvSpPr/>
            <p:nvPr/>
          </p:nvSpPr>
          <p:spPr>
            <a:xfrm>
              <a:off x="1420648" y="4380333"/>
              <a:ext cx="40052"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8"/>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18"/>
          <p:cNvGrpSpPr/>
          <p:nvPr/>
        </p:nvGrpSpPr>
        <p:grpSpPr>
          <a:xfrm flipH="1">
            <a:off x="8036575" y="418025"/>
            <a:ext cx="1107420" cy="841811"/>
            <a:chOff x="0" y="3839250"/>
            <a:chExt cx="1107420" cy="841811"/>
          </a:xfrm>
        </p:grpSpPr>
        <p:sp>
          <p:nvSpPr>
            <p:cNvPr id="664" name="Google Shape;664;p18"/>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8"/>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8"/>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18"/>
          <p:cNvGrpSpPr/>
          <p:nvPr/>
        </p:nvGrpSpPr>
        <p:grpSpPr>
          <a:xfrm>
            <a:off x="-199900" y="3691660"/>
            <a:ext cx="919896" cy="491580"/>
            <a:chOff x="7989250" y="48422"/>
            <a:chExt cx="919896" cy="491580"/>
          </a:xfrm>
        </p:grpSpPr>
        <p:sp>
          <p:nvSpPr>
            <p:cNvPr id="668" name="Google Shape;668;p18"/>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 name="Google Shape;669;p18"/>
            <p:cNvGrpSpPr/>
            <p:nvPr/>
          </p:nvGrpSpPr>
          <p:grpSpPr>
            <a:xfrm>
              <a:off x="8183698" y="187258"/>
              <a:ext cx="480624" cy="124911"/>
              <a:chOff x="92144" y="4013300"/>
              <a:chExt cx="706488" cy="183611"/>
            </a:xfrm>
          </p:grpSpPr>
          <p:sp>
            <p:nvSpPr>
              <p:cNvPr id="670" name="Google Shape;670;p18"/>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8"/>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2" name="Google Shape;672;p18"/>
          <p:cNvSpPr txBox="1">
            <a:spLocks noGrp="1"/>
          </p:cNvSpPr>
          <p:nvPr>
            <p:ph type="title"/>
          </p:nvPr>
        </p:nvSpPr>
        <p:spPr>
          <a:xfrm>
            <a:off x="2119288" y="1867788"/>
            <a:ext cx="4912800" cy="989400"/>
          </a:xfrm>
          <a:prstGeom prst="rect">
            <a:avLst/>
          </a:prstGeom>
        </p:spPr>
        <p:txBody>
          <a:bodyPr spcFirstLastPara="1" wrap="square" lIns="0" tIns="0" rIns="0" bIns="0" anchor="ctr" anchorCtr="0">
            <a:noAutofit/>
          </a:bodyPr>
          <a:lstStyle>
            <a:lvl1pPr lvl="0" algn="ctr" rtl="0">
              <a:spcBef>
                <a:spcPts val="0"/>
              </a:spcBef>
              <a:spcAft>
                <a:spcPts val="0"/>
              </a:spcAft>
              <a:buSzPts val="4200"/>
              <a:buNone/>
              <a:defRPr sz="5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73" name="Google Shape;673;p18"/>
          <p:cNvSpPr txBox="1">
            <a:spLocks noGrp="1"/>
          </p:cNvSpPr>
          <p:nvPr>
            <p:ph type="subTitle" idx="1"/>
          </p:nvPr>
        </p:nvSpPr>
        <p:spPr>
          <a:xfrm>
            <a:off x="2119288" y="2818313"/>
            <a:ext cx="4912800" cy="418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100"/>
              <a:buNone/>
              <a:defRPr sz="1800">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74" name="Google Shape;674;p18"/>
          <p:cNvSpPr txBox="1">
            <a:spLocks noGrp="1"/>
          </p:cNvSpPr>
          <p:nvPr>
            <p:ph type="title" idx="2" hasCustomPrompt="1"/>
          </p:nvPr>
        </p:nvSpPr>
        <p:spPr>
          <a:xfrm>
            <a:off x="4099638" y="3762544"/>
            <a:ext cx="944700" cy="513600"/>
          </a:xfrm>
          <a:prstGeom prst="rect">
            <a:avLst/>
          </a:prstGeom>
        </p:spPr>
        <p:txBody>
          <a:bodyPr spcFirstLastPara="1" wrap="square" lIns="0" tIns="0" rIns="0" bIns="0" anchor="ctr" anchorCtr="0">
            <a:noAutofit/>
          </a:bodyPr>
          <a:lstStyle>
            <a:lvl1pPr lvl="0" algn="ctr" rtl="0">
              <a:spcBef>
                <a:spcPts val="0"/>
              </a:spcBef>
              <a:spcAft>
                <a:spcPts val="0"/>
              </a:spcAft>
              <a:buSzPts val="7200"/>
              <a:buNone/>
              <a:defRPr sz="5000">
                <a:solidFill>
                  <a:schemeClr val="dk2"/>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2">
  <p:cSld name="CUSTOM_2_1">
    <p:spTree>
      <p:nvGrpSpPr>
        <p:cNvPr id="1" name="Shape 675"/>
        <p:cNvGrpSpPr/>
        <p:nvPr/>
      </p:nvGrpSpPr>
      <p:grpSpPr>
        <a:xfrm>
          <a:off x="0" y="0"/>
          <a:ext cx="0" cy="0"/>
          <a:chOff x="0" y="0"/>
          <a:chExt cx="0" cy="0"/>
        </a:xfrm>
      </p:grpSpPr>
      <p:grpSp>
        <p:nvGrpSpPr>
          <p:cNvPr id="676" name="Google Shape;676;p19"/>
          <p:cNvGrpSpPr/>
          <p:nvPr/>
        </p:nvGrpSpPr>
        <p:grpSpPr>
          <a:xfrm rot="-8431358">
            <a:off x="-303130" y="-1784474"/>
            <a:ext cx="3302427" cy="5554924"/>
            <a:chOff x="1031675" y="995825"/>
            <a:chExt cx="819450" cy="1378375"/>
          </a:xfrm>
        </p:grpSpPr>
        <p:sp>
          <p:nvSpPr>
            <p:cNvPr id="677" name="Google Shape;677;p19"/>
            <p:cNvSpPr/>
            <p:nvPr/>
          </p:nvSpPr>
          <p:spPr>
            <a:xfrm>
              <a:off x="1157900" y="995825"/>
              <a:ext cx="693225" cy="1318600"/>
            </a:xfrm>
            <a:custGeom>
              <a:avLst/>
              <a:gdLst/>
              <a:ahLst/>
              <a:cxnLst/>
              <a:rect l="l" t="t" r="r" b="b"/>
              <a:pathLst>
                <a:path w="27729" h="52744" extrusionOk="0">
                  <a:moveTo>
                    <a:pt x="26104" y="1"/>
                  </a:moveTo>
                  <a:lnTo>
                    <a:pt x="25141" y="304"/>
                  </a:lnTo>
                  <a:cubicBezTo>
                    <a:pt x="25569" y="1660"/>
                    <a:pt x="25944" y="3052"/>
                    <a:pt x="26229" y="4479"/>
                  </a:cubicBezTo>
                  <a:lnTo>
                    <a:pt x="26318" y="5015"/>
                  </a:lnTo>
                  <a:lnTo>
                    <a:pt x="26408" y="5568"/>
                  </a:lnTo>
                  <a:cubicBezTo>
                    <a:pt x="26479" y="5925"/>
                    <a:pt x="26515" y="6299"/>
                    <a:pt x="26568" y="6656"/>
                  </a:cubicBezTo>
                  <a:cubicBezTo>
                    <a:pt x="26640" y="7405"/>
                    <a:pt x="26711" y="8155"/>
                    <a:pt x="26711" y="8922"/>
                  </a:cubicBezTo>
                  <a:cubicBezTo>
                    <a:pt x="26729" y="9672"/>
                    <a:pt x="26693" y="10439"/>
                    <a:pt x="26604" y="11224"/>
                  </a:cubicBezTo>
                  <a:cubicBezTo>
                    <a:pt x="26515" y="11991"/>
                    <a:pt x="26354" y="12776"/>
                    <a:pt x="26140" y="13543"/>
                  </a:cubicBezTo>
                  <a:cubicBezTo>
                    <a:pt x="25908" y="14311"/>
                    <a:pt x="25623" y="15078"/>
                    <a:pt x="25284" y="15792"/>
                  </a:cubicBezTo>
                  <a:cubicBezTo>
                    <a:pt x="24927" y="16505"/>
                    <a:pt x="24516" y="17183"/>
                    <a:pt x="24070" y="17826"/>
                  </a:cubicBezTo>
                  <a:cubicBezTo>
                    <a:pt x="23178" y="19092"/>
                    <a:pt x="22143" y="20181"/>
                    <a:pt x="21180" y="21162"/>
                  </a:cubicBezTo>
                  <a:cubicBezTo>
                    <a:pt x="20216" y="22161"/>
                    <a:pt x="19306" y="23089"/>
                    <a:pt x="18557" y="24035"/>
                  </a:cubicBezTo>
                  <a:cubicBezTo>
                    <a:pt x="18200" y="24499"/>
                    <a:pt x="17861" y="24980"/>
                    <a:pt x="17576" y="25480"/>
                  </a:cubicBezTo>
                  <a:cubicBezTo>
                    <a:pt x="17308" y="25980"/>
                    <a:pt x="17076" y="26479"/>
                    <a:pt x="16880" y="27015"/>
                  </a:cubicBezTo>
                  <a:cubicBezTo>
                    <a:pt x="16523" y="28067"/>
                    <a:pt x="16344" y="29191"/>
                    <a:pt x="16344" y="30387"/>
                  </a:cubicBezTo>
                  <a:cubicBezTo>
                    <a:pt x="16344" y="30976"/>
                    <a:pt x="16362" y="31582"/>
                    <a:pt x="16434" y="32207"/>
                  </a:cubicBezTo>
                  <a:cubicBezTo>
                    <a:pt x="16451" y="32349"/>
                    <a:pt x="16469" y="32510"/>
                    <a:pt x="16487" y="32653"/>
                  </a:cubicBezTo>
                  <a:lnTo>
                    <a:pt x="16559" y="33152"/>
                  </a:lnTo>
                  <a:lnTo>
                    <a:pt x="16630" y="33723"/>
                  </a:lnTo>
                  <a:cubicBezTo>
                    <a:pt x="16648" y="33920"/>
                    <a:pt x="16666" y="34116"/>
                    <a:pt x="16683" y="34312"/>
                  </a:cubicBezTo>
                  <a:cubicBezTo>
                    <a:pt x="16719" y="35097"/>
                    <a:pt x="16737" y="35882"/>
                    <a:pt x="16648" y="36703"/>
                  </a:cubicBezTo>
                  <a:cubicBezTo>
                    <a:pt x="16559" y="37524"/>
                    <a:pt x="16398" y="38345"/>
                    <a:pt x="16112" y="39148"/>
                  </a:cubicBezTo>
                  <a:cubicBezTo>
                    <a:pt x="15845" y="39968"/>
                    <a:pt x="15452" y="40753"/>
                    <a:pt x="14953" y="41467"/>
                  </a:cubicBezTo>
                  <a:cubicBezTo>
                    <a:pt x="14471" y="42181"/>
                    <a:pt x="13900" y="42805"/>
                    <a:pt x="13275" y="43358"/>
                  </a:cubicBezTo>
                  <a:cubicBezTo>
                    <a:pt x="12669" y="43912"/>
                    <a:pt x="12009" y="44393"/>
                    <a:pt x="11331" y="44786"/>
                  </a:cubicBezTo>
                  <a:cubicBezTo>
                    <a:pt x="10670" y="45196"/>
                    <a:pt x="9992" y="45535"/>
                    <a:pt x="9314" y="45856"/>
                  </a:cubicBezTo>
                  <a:cubicBezTo>
                    <a:pt x="7941" y="46463"/>
                    <a:pt x="6602" y="46927"/>
                    <a:pt x="5300" y="47373"/>
                  </a:cubicBezTo>
                  <a:cubicBezTo>
                    <a:pt x="4657" y="47605"/>
                    <a:pt x="4015" y="47819"/>
                    <a:pt x="3408" y="48051"/>
                  </a:cubicBezTo>
                  <a:cubicBezTo>
                    <a:pt x="2802" y="48265"/>
                    <a:pt x="2231" y="48497"/>
                    <a:pt x="1713" y="48765"/>
                  </a:cubicBezTo>
                  <a:cubicBezTo>
                    <a:pt x="1589" y="48818"/>
                    <a:pt x="1464" y="48890"/>
                    <a:pt x="1339" y="48943"/>
                  </a:cubicBezTo>
                  <a:lnTo>
                    <a:pt x="1178" y="49050"/>
                  </a:lnTo>
                  <a:lnTo>
                    <a:pt x="1089" y="49104"/>
                  </a:lnTo>
                  <a:lnTo>
                    <a:pt x="1018" y="49157"/>
                  </a:lnTo>
                  <a:cubicBezTo>
                    <a:pt x="803" y="49282"/>
                    <a:pt x="625" y="49425"/>
                    <a:pt x="482" y="49550"/>
                  </a:cubicBezTo>
                  <a:cubicBezTo>
                    <a:pt x="322" y="49675"/>
                    <a:pt x="232" y="49800"/>
                    <a:pt x="161" y="49907"/>
                  </a:cubicBezTo>
                  <a:cubicBezTo>
                    <a:pt x="125" y="49960"/>
                    <a:pt x="108" y="50014"/>
                    <a:pt x="90" y="50067"/>
                  </a:cubicBezTo>
                  <a:cubicBezTo>
                    <a:pt x="72" y="50103"/>
                    <a:pt x="72" y="50121"/>
                    <a:pt x="54" y="50156"/>
                  </a:cubicBezTo>
                  <a:cubicBezTo>
                    <a:pt x="54" y="50156"/>
                    <a:pt x="36" y="50174"/>
                    <a:pt x="36" y="50192"/>
                  </a:cubicBezTo>
                  <a:cubicBezTo>
                    <a:pt x="36" y="50210"/>
                    <a:pt x="36" y="50228"/>
                    <a:pt x="36" y="50246"/>
                  </a:cubicBezTo>
                  <a:cubicBezTo>
                    <a:pt x="36" y="50246"/>
                    <a:pt x="18" y="50263"/>
                    <a:pt x="18" y="50281"/>
                  </a:cubicBezTo>
                  <a:lnTo>
                    <a:pt x="18" y="50335"/>
                  </a:lnTo>
                  <a:cubicBezTo>
                    <a:pt x="18" y="50371"/>
                    <a:pt x="1" y="50388"/>
                    <a:pt x="1" y="50424"/>
                  </a:cubicBezTo>
                  <a:cubicBezTo>
                    <a:pt x="1" y="50460"/>
                    <a:pt x="1" y="50513"/>
                    <a:pt x="1" y="50549"/>
                  </a:cubicBezTo>
                  <a:cubicBezTo>
                    <a:pt x="1" y="50567"/>
                    <a:pt x="1" y="50585"/>
                    <a:pt x="1" y="50602"/>
                  </a:cubicBezTo>
                  <a:lnTo>
                    <a:pt x="1" y="50674"/>
                  </a:lnTo>
                  <a:cubicBezTo>
                    <a:pt x="1" y="50745"/>
                    <a:pt x="36" y="50852"/>
                    <a:pt x="36" y="50959"/>
                  </a:cubicBezTo>
                  <a:cubicBezTo>
                    <a:pt x="36" y="50995"/>
                    <a:pt x="72" y="51066"/>
                    <a:pt x="72" y="51120"/>
                  </a:cubicBezTo>
                  <a:lnTo>
                    <a:pt x="108" y="51281"/>
                  </a:lnTo>
                  <a:cubicBezTo>
                    <a:pt x="232" y="51727"/>
                    <a:pt x="464" y="52226"/>
                    <a:pt x="732" y="52744"/>
                  </a:cubicBezTo>
                  <a:lnTo>
                    <a:pt x="1624" y="52262"/>
                  </a:lnTo>
                  <a:cubicBezTo>
                    <a:pt x="1374" y="51798"/>
                    <a:pt x="1178" y="51352"/>
                    <a:pt x="1089" y="51013"/>
                  </a:cubicBezTo>
                  <a:lnTo>
                    <a:pt x="1053" y="50888"/>
                  </a:lnTo>
                  <a:lnTo>
                    <a:pt x="1053" y="50834"/>
                  </a:lnTo>
                  <a:lnTo>
                    <a:pt x="1035" y="50799"/>
                  </a:lnTo>
                  <a:lnTo>
                    <a:pt x="1035" y="50781"/>
                  </a:lnTo>
                  <a:cubicBezTo>
                    <a:pt x="1035" y="50710"/>
                    <a:pt x="1018" y="50638"/>
                    <a:pt x="1018" y="50602"/>
                  </a:cubicBezTo>
                  <a:cubicBezTo>
                    <a:pt x="1018" y="50585"/>
                    <a:pt x="1018" y="50585"/>
                    <a:pt x="1018" y="50567"/>
                  </a:cubicBezTo>
                  <a:lnTo>
                    <a:pt x="1018" y="50549"/>
                  </a:lnTo>
                  <a:cubicBezTo>
                    <a:pt x="1018" y="50531"/>
                    <a:pt x="1018" y="50513"/>
                    <a:pt x="1018" y="50495"/>
                  </a:cubicBezTo>
                  <a:cubicBezTo>
                    <a:pt x="1018" y="50478"/>
                    <a:pt x="1018" y="50478"/>
                    <a:pt x="1018" y="50478"/>
                  </a:cubicBezTo>
                  <a:cubicBezTo>
                    <a:pt x="1018" y="50478"/>
                    <a:pt x="1018" y="50460"/>
                    <a:pt x="1018" y="50460"/>
                  </a:cubicBezTo>
                  <a:cubicBezTo>
                    <a:pt x="1018" y="50460"/>
                    <a:pt x="1018" y="50460"/>
                    <a:pt x="1018" y="50442"/>
                  </a:cubicBezTo>
                  <a:cubicBezTo>
                    <a:pt x="1035" y="50424"/>
                    <a:pt x="1071" y="50371"/>
                    <a:pt x="1160" y="50299"/>
                  </a:cubicBezTo>
                  <a:cubicBezTo>
                    <a:pt x="1250" y="50210"/>
                    <a:pt x="1374" y="50103"/>
                    <a:pt x="1553" y="49996"/>
                  </a:cubicBezTo>
                  <a:lnTo>
                    <a:pt x="1624" y="49960"/>
                  </a:lnTo>
                  <a:lnTo>
                    <a:pt x="1696" y="49924"/>
                  </a:lnTo>
                  <a:lnTo>
                    <a:pt x="1838" y="49835"/>
                  </a:lnTo>
                  <a:lnTo>
                    <a:pt x="1999" y="49746"/>
                  </a:lnTo>
                  <a:cubicBezTo>
                    <a:pt x="2052" y="49728"/>
                    <a:pt x="2106" y="49693"/>
                    <a:pt x="2160" y="49657"/>
                  </a:cubicBezTo>
                  <a:cubicBezTo>
                    <a:pt x="2623" y="49443"/>
                    <a:pt x="3177" y="49211"/>
                    <a:pt x="3765" y="48997"/>
                  </a:cubicBezTo>
                  <a:cubicBezTo>
                    <a:pt x="4354" y="48783"/>
                    <a:pt x="4979" y="48551"/>
                    <a:pt x="5639" y="48336"/>
                  </a:cubicBezTo>
                  <a:cubicBezTo>
                    <a:pt x="6923" y="47890"/>
                    <a:pt x="8315" y="47409"/>
                    <a:pt x="9725" y="46766"/>
                  </a:cubicBezTo>
                  <a:cubicBezTo>
                    <a:pt x="10438" y="46445"/>
                    <a:pt x="11152" y="46088"/>
                    <a:pt x="11866" y="45660"/>
                  </a:cubicBezTo>
                  <a:cubicBezTo>
                    <a:pt x="12580" y="45214"/>
                    <a:pt x="13293" y="44714"/>
                    <a:pt x="13953" y="44108"/>
                  </a:cubicBezTo>
                  <a:cubicBezTo>
                    <a:pt x="14632" y="43519"/>
                    <a:pt x="15256" y="42823"/>
                    <a:pt x="15791" y="42020"/>
                  </a:cubicBezTo>
                  <a:cubicBezTo>
                    <a:pt x="16327" y="41235"/>
                    <a:pt x="16755" y="40379"/>
                    <a:pt x="17076" y="39487"/>
                  </a:cubicBezTo>
                  <a:cubicBezTo>
                    <a:pt x="17379" y="38594"/>
                    <a:pt x="17558" y="37684"/>
                    <a:pt x="17647" y="36810"/>
                  </a:cubicBezTo>
                  <a:cubicBezTo>
                    <a:pt x="17754" y="35918"/>
                    <a:pt x="17736" y="35079"/>
                    <a:pt x="17683" y="34241"/>
                  </a:cubicBezTo>
                  <a:cubicBezTo>
                    <a:pt x="17665" y="34027"/>
                    <a:pt x="17647" y="33830"/>
                    <a:pt x="17629" y="33616"/>
                  </a:cubicBezTo>
                  <a:lnTo>
                    <a:pt x="17558" y="33010"/>
                  </a:lnTo>
                  <a:lnTo>
                    <a:pt x="17486" y="32528"/>
                  </a:lnTo>
                  <a:cubicBezTo>
                    <a:pt x="17468" y="32385"/>
                    <a:pt x="17451" y="32242"/>
                    <a:pt x="17433" y="32100"/>
                  </a:cubicBezTo>
                  <a:cubicBezTo>
                    <a:pt x="17379" y="31511"/>
                    <a:pt x="17344" y="30940"/>
                    <a:pt x="17344" y="30405"/>
                  </a:cubicBezTo>
                  <a:cubicBezTo>
                    <a:pt x="17361" y="29298"/>
                    <a:pt x="17522" y="28281"/>
                    <a:pt x="17843" y="27336"/>
                  </a:cubicBezTo>
                  <a:cubicBezTo>
                    <a:pt x="18004" y="26872"/>
                    <a:pt x="18200" y="26426"/>
                    <a:pt x="18468" y="25980"/>
                  </a:cubicBezTo>
                  <a:cubicBezTo>
                    <a:pt x="18717" y="25534"/>
                    <a:pt x="19021" y="25105"/>
                    <a:pt x="19360" y="24659"/>
                  </a:cubicBezTo>
                  <a:cubicBezTo>
                    <a:pt x="20056" y="23767"/>
                    <a:pt x="20930" y="22875"/>
                    <a:pt x="21911" y="21876"/>
                  </a:cubicBezTo>
                  <a:cubicBezTo>
                    <a:pt x="22875" y="20877"/>
                    <a:pt x="23945" y="19753"/>
                    <a:pt x="24891" y="18397"/>
                  </a:cubicBezTo>
                  <a:cubicBezTo>
                    <a:pt x="25373" y="17736"/>
                    <a:pt x="25801" y="17005"/>
                    <a:pt x="26176" y="16238"/>
                  </a:cubicBezTo>
                  <a:cubicBezTo>
                    <a:pt x="26550" y="15453"/>
                    <a:pt x="26872" y="14650"/>
                    <a:pt x="27104" y="13829"/>
                  </a:cubicBezTo>
                  <a:cubicBezTo>
                    <a:pt x="27335" y="13008"/>
                    <a:pt x="27496" y="12169"/>
                    <a:pt x="27603" y="11349"/>
                  </a:cubicBezTo>
                  <a:cubicBezTo>
                    <a:pt x="27692" y="10510"/>
                    <a:pt x="27728" y="9707"/>
                    <a:pt x="27728" y="8904"/>
                  </a:cubicBezTo>
                  <a:cubicBezTo>
                    <a:pt x="27710" y="8101"/>
                    <a:pt x="27657" y="7316"/>
                    <a:pt x="27567" y="6549"/>
                  </a:cubicBezTo>
                  <a:cubicBezTo>
                    <a:pt x="27514" y="6174"/>
                    <a:pt x="27478" y="5782"/>
                    <a:pt x="27407" y="5407"/>
                  </a:cubicBezTo>
                  <a:lnTo>
                    <a:pt x="27318" y="4854"/>
                  </a:lnTo>
                  <a:lnTo>
                    <a:pt x="27211" y="4283"/>
                  </a:lnTo>
                  <a:cubicBezTo>
                    <a:pt x="26925" y="2820"/>
                    <a:pt x="26550" y="1393"/>
                    <a:pt x="261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9"/>
            <p:cNvSpPr/>
            <p:nvPr/>
          </p:nvSpPr>
          <p:spPr>
            <a:xfrm>
              <a:off x="1132475" y="1003425"/>
              <a:ext cx="693650" cy="1323050"/>
            </a:xfrm>
            <a:custGeom>
              <a:avLst/>
              <a:gdLst/>
              <a:ahLst/>
              <a:cxnLst/>
              <a:rect l="l" t="t" r="r" b="b"/>
              <a:pathLst>
                <a:path w="27746" h="52922" extrusionOk="0">
                  <a:moveTo>
                    <a:pt x="26158" y="0"/>
                  </a:moveTo>
                  <a:lnTo>
                    <a:pt x="25194" y="303"/>
                  </a:lnTo>
                  <a:cubicBezTo>
                    <a:pt x="25623" y="1624"/>
                    <a:pt x="25979" y="2980"/>
                    <a:pt x="26247" y="4372"/>
                  </a:cubicBezTo>
                  <a:lnTo>
                    <a:pt x="26354" y="4889"/>
                  </a:lnTo>
                  <a:lnTo>
                    <a:pt x="26425" y="5424"/>
                  </a:lnTo>
                  <a:cubicBezTo>
                    <a:pt x="26497" y="5763"/>
                    <a:pt x="26533" y="6120"/>
                    <a:pt x="26586" y="6477"/>
                  </a:cubicBezTo>
                  <a:cubicBezTo>
                    <a:pt x="26657" y="7191"/>
                    <a:pt x="26711" y="7904"/>
                    <a:pt x="26729" y="8618"/>
                  </a:cubicBezTo>
                  <a:cubicBezTo>
                    <a:pt x="26729" y="9350"/>
                    <a:pt x="26693" y="10063"/>
                    <a:pt x="26604" y="10795"/>
                  </a:cubicBezTo>
                  <a:cubicBezTo>
                    <a:pt x="26533" y="11526"/>
                    <a:pt x="26390" y="12258"/>
                    <a:pt x="26176" y="12972"/>
                  </a:cubicBezTo>
                  <a:cubicBezTo>
                    <a:pt x="25783" y="14399"/>
                    <a:pt x="25105" y="15755"/>
                    <a:pt x="24267" y="16933"/>
                  </a:cubicBezTo>
                  <a:cubicBezTo>
                    <a:pt x="23410" y="18128"/>
                    <a:pt x="22447" y="19181"/>
                    <a:pt x="21483" y="20162"/>
                  </a:cubicBezTo>
                  <a:cubicBezTo>
                    <a:pt x="20520" y="21144"/>
                    <a:pt x="19574" y="22089"/>
                    <a:pt x="18789" y="23106"/>
                  </a:cubicBezTo>
                  <a:cubicBezTo>
                    <a:pt x="18396" y="23606"/>
                    <a:pt x="18039" y="24141"/>
                    <a:pt x="17718" y="24676"/>
                  </a:cubicBezTo>
                  <a:cubicBezTo>
                    <a:pt x="17415" y="25230"/>
                    <a:pt x="17147" y="25783"/>
                    <a:pt x="16951" y="26372"/>
                  </a:cubicBezTo>
                  <a:cubicBezTo>
                    <a:pt x="16541" y="27549"/>
                    <a:pt x="16344" y="28798"/>
                    <a:pt x="16344" y="30083"/>
                  </a:cubicBezTo>
                  <a:cubicBezTo>
                    <a:pt x="16344" y="30707"/>
                    <a:pt x="16380" y="31367"/>
                    <a:pt x="16451" y="32010"/>
                  </a:cubicBezTo>
                  <a:cubicBezTo>
                    <a:pt x="16469" y="32170"/>
                    <a:pt x="16487" y="32331"/>
                    <a:pt x="16505" y="32492"/>
                  </a:cubicBezTo>
                  <a:lnTo>
                    <a:pt x="16576" y="32991"/>
                  </a:lnTo>
                  <a:lnTo>
                    <a:pt x="16648" y="33526"/>
                  </a:lnTo>
                  <a:cubicBezTo>
                    <a:pt x="16666" y="33705"/>
                    <a:pt x="16666" y="33901"/>
                    <a:pt x="16683" y="34080"/>
                  </a:cubicBezTo>
                  <a:cubicBezTo>
                    <a:pt x="16737" y="34811"/>
                    <a:pt x="16737" y="35543"/>
                    <a:pt x="16666" y="36292"/>
                  </a:cubicBezTo>
                  <a:cubicBezTo>
                    <a:pt x="16576" y="37041"/>
                    <a:pt x="16434" y="37791"/>
                    <a:pt x="16184" y="38522"/>
                  </a:cubicBezTo>
                  <a:cubicBezTo>
                    <a:pt x="15934" y="39254"/>
                    <a:pt x="15577" y="39950"/>
                    <a:pt x="15149" y="40592"/>
                  </a:cubicBezTo>
                  <a:cubicBezTo>
                    <a:pt x="14703" y="41234"/>
                    <a:pt x="14185" y="41805"/>
                    <a:pt x="13632" y="42305"/>
                  </a:cubicBezTo>
                  <a:cubicBezTo>
                    <a:pt x="13061" y="42805"/>
                    <a:pt x="12455" y="43251"/>
                    <a:pt x="11830" y="43625"/>
                  </a:cubicBezTo>
                  <a:cubicBezTo>
                    <a:pt x="11206" y="44000"/>
                    <a:pt x="10563" y="44339"/>
                    <a:pt x="9903" y="44625"/>
                  </a:cubicBezTo>
                  <a:cubicBezTo>
                    <a:pt x="8601" y="45213"/>
                    <a:pt x="7280" y="45677"/>
                    <a:pt x="5996" y="46123"/>
                  </a:cubicBezTo>
                  <a:cubicBezTo>
                    <a:pt x="4693" y="46569"/>
                    <a:pt x="3426" y="46998"/>
                    <a:pt x="2284" y="47551"/>
                  </a:cubicBezTo>
                  <a:cubicBezTo>
                    <a:pt x="2142" y="47622"/>
                    <a:pt x="2017" y="47693"/>
                    <a:pt x="1874" y="47765"/>
                  </a:cubicBezTo>
                  <a:cubicBezTo>
                    <a:pt x="1749" y="47836"/>
                    <a:pt x="1606" y="47908"/>
                    <a:pt x="1481" y="47997"/>
                  </a:cubicBezTo>
                  <a:cubicBezTo>
                    <a:pt x="1232" y="48157"/>
                    <a:pt x="1018" y="48318"/>
                    <a:pt x="821" y="48496"/>
                  </a:cubicBezTo>
                  <a:cubicBezTo>
                    <a:pt x="607" y="48675"/>
                    <a:pt x="447" y="48871"/>
                    <a:pt x="322" y="49067"/>
                  </a:cubicBezTo>
                  <a:cubicBezTo>
                    <a:pt x="268" y="49174"/>
                    <a:pt x="215" y="49281"/>
                    <a:pt x="161" y="49389"/>
                  </a:cubicBezTo>
                  <a:cubicBezTo>
                    <a:pt x="143" y="49442"/>
                    <a:pt x="125" y="49496"/>
                    <a:pt x="108" y="49549"/>
                  </a:cubicBezTo>
                  <a:cubicBezTo>
                    <a:pt x="90" y="49603"/>
                    <a:pt x="90" y="49656"/>
                    <a:pt x="72" y="49710"/>
                  </a:cubicBezTo>
                  <a:lnTo>
                    <a:pt x="36" y="49799"/>
                  </a:lnTo>
                  <a:lnTo>
                    <a:pt x="36" y="49888"/>
                  </a:lnTo>
                  <a:cubicBezTo>
                    <a:pt x="36" y="49942"/>
                    <a:pt x="18" y="49995"/>
                    <a:pt x="18" y="50049"/>
                  </a:cubicBezTo>
                  <a:lnTo>
                    <a:pt x="1" y="50245"/>
                  </a:lnTo>
                  <a:cubicBezTo>
                    <a:pt x="1" y="50298"/>
                    <a:pt x="18" y="50370"/>
                    <a:pt x="18" y="50441"/>
                  </a:cubicBezTo>
                  <a:cubicBezTo>
                    <a:pt x="18" y="50566"/>
                    <a:pt x="54" y="50691"/>
                    <a:pt x="72" y="50834"/>
                  </a:cubicBezTo>
                  <a:cubicBezTo>
                    <a:pt x="72" y="50887"/>
                    <a:pt x="90" y="50959"/>
                    <a:pt x="108" y="51030"/>
                  </a:cubicBezTo>
                  <a:cubicBezTo>
                    <a:pt x="125" y="51101"/>
                    <a:pt x="143" y="51173"/>
                    <a:pt x="161" y="51244"/>
                  </a:cubicBezTo>
                  <a:cubicBezTo>
                    <a:pt x="322" y="51797"/>
                    <a:pt x="571" y="52368"/>
                    <a:pt x="857" y="52921"/>
                  </a:cubicBezTo>
                  <a:lnTo>
                    <a:pt x="1749" y="52440"/>
                  </a:lnTo>
                  <a:cubicBezTo>
                    <a:pt x="1481" y="51922"/>
                    <a:pt x="1249" y="51423"/>
                    <a:pt x="1125" y="50977"/>
                  </a:cubicBezTo>
                  <a:lnTo>
                    <a:pt x="1089" y="50816"/>
                  </a:lnTo>
                  <a:cubicBezTo>
                    <a:pt x="1089" y="50762"/>
                    <a:pt x="1053" y="50691"/>
                    <a:pt x="1053" y="50655"/>
                  </a:cubicBezTo>
                  <a:cubicBezTo>
                    <a:pt x="1053" y="50548"/>
                    <a:pt x="1018" y="50441"/>
                    <a:pt x="1018" y="50370"/>
                  </a:cubicBezTo>
                  <a:lnTo>
                    <a:pt x="1018" y="50298"/>
                  </a:lnTo>
                  <a:cubicBezTo>
                    <a:pt x="1018" y="50281"/>
                    <a:pt x="1018" y="50263"/>
                    <a:pt x="1018" y="50245"/>
                  </a:cubicBezTo>
                  <a:cubicBezTo>
                    <a:pt x="1018" y="50209"/>
                    <a:pt x="1018" y="50156"/>
                    <a:pt x="1018" y="50120"/>
                  </a:cubicBezTo>
                  <a:cubicBezTo>
                    <a:pt x="1018" y="50084"/>
                    <a:pt x="1035" y="50067"/>
                    <a:pt x="1035" y="50031"/>
                  </a:cubicBezTo>
                  <a:lnTo>
                    <a:pt x="1035" y="49977"/>
                  </a:lnTo>
                  <a:cubicBezTo>
                    <a:pt x="1035" y="49959"/>
                    <a:pt x="1053" y="49942"/>
                    <a:pt x="1053" y="49942"/>
                  </a:cubicBezTo>
                  <a:cubicBezTo>
                    <a:pt x="1053" y="49924"/>
                    <a:pt x="1053" y="49906"/>
                    <a:pt x="1053" y="49888"/>
                  </a:cubicBezTo>
                  <a:cubicBezTo>
                    <a:pt x="1053" y="49870"/>
                    <a:pt x="1071" y="49852"/>
                    <a:pt x="1071" y="49852"/>
                  </a:cubicBezTo>
                  <a:cubicBezTo>
                    <a:pt x="1089" y="49817"/>
                    <a:pt x="1089" y="49799"/>
                    <a:pt x="1107" y="49763"/>
                  </a:cubicBezTo>
                  <a:cubicBezTo>
                    <a:pt x="1125" y="49710"/>
                    <a:pt x="1142" y="49656"/>
                    <a:pt x="1178" y="49603"/>
                  </a:cubicBezTo>
                  <a:cubicBezTo>
                    <a:pt x="1249" y="49496"/>
                    <a:pt x="1339" y="49371"/>
                    <a:pt x="1499" y="49246"/>
                  </a:cubicBezTo>
                  <a:cubicBezTo>
                    <a:pt x="1642" y="49121"/>
                    <a:pt x="1820" y="48978"/>
                    <a:pt x="2035" y="48853"/>
                  </a:cubicBezTo>
                  <a:lnTo>
                    <a:pt x="2106" y="48800"/>
                  </a:lnTo>
                  <a:lnTo>
                    <a:pt x="2195" y="48746"/>
                  </a:lnTo>
                  <a:lnTo>
                    <a:pt x="2356" y="48639"/>
                  </a:lnTo>
                  <a:cubicBezTo>
                    <a:pt x="2481" y="48586"/>
                    <a:pt x="2606" y="48514"/>
                    <a:pt x="2730" y="48461"/>
                  </a:cubicBezTo>
                  <a:cubicBezTo>
                    <a:pt x="3248" y="48193"/>
                    <a:pt x="3819" y="47961"/>
                    <a:pt x="4425" y="47747"/>
                  </a:cubicBezTo>
                  <a:cubicBezTo>
                    <a:pt x="5032" y="47515"/>
                    <a:pt x="5674" y="47301"/>
                    <a:pt x="6317" y="47069"/>
                  </a:cubicBezTo>
                  <a:cubicBezTo>
                    <a:pt x="7619" y="46623"/>
                    <a:pt x="8958" y="46159"/>
                    <a:pt x="10331" y="45552"/>
                  </a:cubicBezTo>
                  <a:cubicBezTo>
                    <a:pt x="11009" y="45231"/>
                    <a:pt x="11687" y="44892"/>
                    <a:pt x="12348" y="44482"/>
                  </a:cubicBezTo>
                  <a:cubicBezTo>
                    <a:pt x="13026" y="44089"/>
                    <a:pt x="13686" y="43608"/>
                    <a:pt x="14292" y="43054"/>
                  </a:cubicBezTo>
                  <a:cubicBezTo>
                    <a:pt x="14917" y="42501"/>
                    <a:pt x="15488" y="41877"/>
                    <a:pt x="15970" y="41163"/>
                  </a:cubicBezTo>
                  <a:cubicBezTo>
                    <a:pt x="16469" y="40449"/>
                    <a:pt x="16862" y="39664"/>
                    <a:pt x="17129" y="38844"/>
                  </a:cubicBezTo>
                  <a:cubicBezTo>
                    <a:pt x="17415" y="38041"/>
                    <a:pt x="17576" y="37220"/>
                    <a:pt x="17665" y="36399"/>
                  </a:cubicBezTo>
                  <a:cubicBezTo>
                    <a:pt x="17754" y="35578"/>
                    <a:pt x="17736" y="34793"/>
                    <a:pt x="17700" y="34008"/>
                  </a:cubicBezTo>
                  <a:cubicBezTo>
                    <a:pt x="17683" y="33812"/>
                    <a:pt x="17665" y="33616"/>
                    <a:pt x="17647" y="33419"/>
                  </a:cubicBezTo>
                  <a:lnTo>
                    <a:pt x="17576" y="32848"/>
                  </a:lnTo>
                  <a:lnTo>
                    <a:pt x="17504" y="32349"/>
                  </a:lnTo>
                  <a:cubicBezTo>
                    <a:pt x="17486" y="32206"/>
                    <a:pt x="17468" y="32045"/>
                    <a:pt x="17451" y="31903"/>
                  </a:cubicBezTo>
                  <a:cubicBezTo>
                    <a:pt x="17379" y="31278"/>
                    <a:pt x="17361" y="30672"/>
                    <a:pt x="17361" y="30083"/>
                  </a:cubicBezTo>
                  <a:cubicBezTo>
                    <a:pt x="17361" y="28887"/>
                    <a:pt x="17540" y="27763"/>
                    <a:pt x="17897" y="26711"/>
                  </a:cubicBezTo>
                  <a:cubicBezTo>
                    <a:pt x="18093" y="26175"/>
                    <a:pt x="18325" y="25676"/>
                    <a:pt x="18593" y="25176"/>
                  </a:cubicBezTo>
                  <a:cubicBezTo>
                    <a:pt x="18878" y="24676"/>
                    <a:pt x="19217" y="24195"/>
                    <a:pt x="19592" y="23731"/>
                  </a:cubicBezTo>
                  <a:cubicBezTo>
                    <a:pt x="20323" y="22785"/>
                    <a:pt x="21233" y="21857"/>
                    <a:pt x="22197" y="20858"/>
                  </a:cubicBezTo>
                  <a:cubicBezTo>
                    <a:pt x="23160" y="19877"/>
                    <a:pt x="24195" y="18788"/>
                    <a:pt x="25087" y="17522"/>
                  </a:cubicBezTo>
                  <a:cubicBezTo>
                    <a:pt x="25533" y="16879"/>
                    <a:pt x="25944" y="16201"/>
                    <a:pt x="26301" y="15488"/>
                  </a:cubicBezTo>
                  <a:cubicBezTo>
                    <a:pt x="26640" y="14774"/>
                    <a:pt x="26925" y="14007"/>
                    <a:pt x="27157" y="13239"/>
                  </a:cubicBezTo>
                  <a:cubicBezTo>
                    <a:pt x="27371" y="12472"/>
                    <a:pt x="27532" y="11687"/>
                    <a:pt x="27621" y="10920"/>
                  </a:cubicBezTo>
                  <a:cubicBezTo>
                    <a:pt x="27710" y="10135"/>
                    <a:pt x="27746" y="9368"/>
                    <a:pt x="27728" y="8618"/>
                  </a:cubicBezTo>
                  <a:cubicBezTo>
                    <a:pt x="27728" y="7851"/>
                    <a:pt x="27657" y="7101"/>
                    <a:pt x="27585" y="6352"/>
                  </a:cubicBezTo>
                  <a:cubicBezTo>
                    <a:pt x="27532" y="5995"/>
                    <a:pt x="27496" y="5621"/>
                    <a:pt x="27425" y="5264"/>
                  </a:cubicBezTo>
                  <a:lnTo>
                    <a:pt x="27335" y="4711"/>
                  </a:lnTo>
                  <a:lnTo>
                    <a:pt x="27246" y="4175"/>
                  </a:lnTo>
                  <a:cubicBezTo>
                    <a:pt x="26961" y="2748"/>
                    <a:pt x="26586" y="1356"/>
                    <a:pt x="2615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9"/>
            <p:cNvSpPr/>
            <p:nvPr/>
          </p:nvSpPr>
          <p:spPr>
            <a:xfrm>
              <a:off x="1107050" y="1011000"/>
              <a:ext cx="693650" cy="1327525"/>
            </a:xfrm>
            <a:custGeom>
              <a:avLst/>
              <a:gdLst/>
              <a:ahLst/>
              <a:cxnLst/>
              <a:rect l="l" t="t" r="r" b="b"/>
              <a:pathLst>
                <a:path w="27746" h="53101" extrusionOk="0">
                  <a:moveTo>
                    <a:pt x="26211" y="0"/>
                  </a:moveTo>
                  <a:lnTo>
                    <a:pt x="25248" y="304"/>
                  </a:lnTo>
                  <a:cubicBezTo>
                    <a:pt x="25658" y="1606"/>
                    <a:pt x="26015" y="2927"/>
                    <a:pt x="26283" y="4265"/>
                  </a:cubicBezTo>
                  <a:lnTo>
                    <a:pt x="26372" y="4764"/>
                  </a:lnTo>
                  <a:lnTo>
                    <a:pt x="26461" y="5264"/>
                  </a:lnTo>
                  <a:cubicBezTo>
                    <a:pt x="26515" y="5603"/>
                    <a:pt x="26550" y="5942"/>
                    <a:pt x="26586" y="6281"/>
                  </a:cubicBezTo>
                  <a:cubicBezTo>
                    <a:pt x="26657" y="6959"/>
                    <a:pt x="26729" y="7655"/>
                    <a:pt x="26729" y="8333"/>
                  </a:cubicBezTo>
                  <a:cubicBezTo>
                    <a:pt x="26729" y="9011"/>
                    <a:pt x="26711" y="9707"/>
                    <a:pt x="26622" y="10385"/>
                  </a:cubicBezTo>
                  <a:cubicBezTo>
                    <a:pt x="26550" y="11063"/>
                    <a:pt x="26408" y="11723"/>
                    <a:pt x="26229" y="12383"/>
                  </a:cubicBezTo>
                  <a:cubicBezTo>
                    <a:pt x="25854" y="13704"/>
                    <a:pt x="25230" y="14935"/>
                    <a:pt x="24445" y="16059"/>
                  </a:cubicBezTo>
                  <a:cubicBezTo>
                    <a:pt x="23660" y="17183"/>
                    <a:pt x="22732" y="18182"/>
                    <a:pt x="21769" y="19163"/>
                  </a:cubicBezTo>
                  <a:cubicBezTo>
                    <a:pt x="20823" y="20127"/>
                    <a:pt x="19859" y="21108"/>
                    <a:pt x="19003" y="22179"/>
                  </a:cubicBezTo>
                  <a:cubicBezTo>
                    <a:pt x="18593" y="22714"/>
                    <a:pt x="18200" y="23285"/>
                    <a:pt x="17861" y="23874"/>
                  </a:cubicBezTo>
                  <a:cubicBezTo>
                    <a:pt x="17522" y="24463"/>
                    <a:pt x="17236" y="25087"/>
                    <a:pt x="17005" y="25730"/>
                  </a:cubicBezTo>
                  <a:cubicBezTo>
                    <a:pt x="16558" y="27032"/>
                    <a:pt x="16362" y="28406"/>
                    <a:pt x="16362" y="29762"/>
                  </a:cubicBezTo>
                  <a:cubicBezTo>
                    <a:pt x="16344" y="30440"/>
                    <a:pt x="16380" y="31136"/>
                    <a:pt x="16469" y="31814"/>
                  </a:cubicBezTo>
                  <a:cubicBezTo>
                    <a:pt x="16487" y="32153"/>
                    <a:pt x="16541" y="32492"/>
                    <a:pt x="16594" y="32831"/>
                  </a:cubicBezTo>
                  <a:lnTo>
                    <a:pt x="16648" y="33330"/>
                  </a:lnTo>
                  <a:cubicBezTo>
                    <a:pt x="16666" y="33509"/>
                    <a:pt x="16683" y="33669"/>
                    <a:pt x="16701" y="33848"/>
                  </a:cubicBezTo>
                  <a:cubicBezTo>
                    <a:pt x="16737" y="34526"/>
                    <a:pt x="16755" y="35204"/>
                    <a:pt x="16666" y="35900"/>
                  </a:cubicBezTo>
                  <a:cubicBezTo>
                    <a:pt x="16594" y="36578"/>
                    <a:pt x="16469" y="37238"/>
                    <a:pt x="16237" y="37880"/>
                  </a:cubicBezTo>
                  <a:cubicBezTo>
                    <a:pt x="16023" y="38541"/>
                    <a:pt x="15702" y="39147"/>
                    <a:pt x="15327" y="39718"/>
                  </a:cubicBezTo>
                  <a:cubicBezTo>
                    <a:pt x="14935" y="40289"/>
                    <a:pt x="14489" y="40789"/>
                    <a:pt x="13971" y="41253"/>
                  </a:cubicBezTo>
                  <a:cubicBezTo>
                    <a:pt x="12954" y="42163"/>
                    <a:pt x="11741" y="42841"/>
                    <a:pt x="10510" y="43412"/>
                  </a:cubicBezTo>
                  <a:cubicBezTo>
                    <a:pt x="9261" y="43965"/>
                    <a:pt x="7976" y="44411"/>
                    <a:pt x="6674" y="44857"/>
                  </a:cubicBezTo>
                  <a:cubicBezTo>
                    <a:pt x="5389" y="45321"/>
                    <a:pt x="4086" y="45731"/>
                    <a:pt x="2855" y="46338"/>
                  </a:cubicBezTo>
                  <a:cubicBezTo>
                    <a:pt x="2695" y="46409"/>
                    <a:pt x="2552" y="46498"/>
                    <a:pt x="2409" y="46570"/>
                  </a:cubicBezTo>
                  <a:cubicBezTo>
                    <a:pt x="2249" y="46659"/>
                    <a:pt x="2106" y="46748"/>
                    <a:pt x="1963" y="46837"/>
                  </a:cubicBezTo>
                  <a:cubicBezTo>
                    <a:pt x="1678" y="47016"/>
                    <a:pt x="1392" y="47230"/>
                    <a:pt x="1142" y="47462"/>
                  </a:cubicBezTo>
                  <a:cubicBezTo>
                    <a:pt x="893" y="47676"/>
                    <a:pt x="678" y="47944"/>
                    <a:pt x="482" y="48229"/>
                  </a:cubicBezTo>
                  <a:cubicBezTo>
                    <a:pt x="393" y="48372"/>
                    <a:pt x="322" y="48532"/>
                    <a:pt x="250" y="48693"/>
                  </a:cubicBezTo>
                  <a:lnTo>
                    <a:pt x="161" y="48925"/>
                  </a:lnTo>
                  <a:cubicBezTo>
                    <a:pt x="125" y="49014"/>
                    <a:pt x="125" y="49103"/>
                    <a:pt x="90" y="49175"/>
                  </a:cubicBezTo>
                  <a:lnTo>
                    <a:pt x="72" y="49300"/>
                  </a:lnTo>
                  <a:lnTo>
                    <a:pt x="54" y="49425"/>
                  </a:lnTo>
                  <a:cubicBezTo>
                    <a:pt x="36" y="49514"/>
                    <a:pt x="18" y="49603"/>
                    <a:pt x="18" y="49692"/>
                  </a:cubicBezTo>
                  <a:lnTo>
                    <a:pt x="18" y="49942"/>
                  </a:lnTo>
                  <a:cubicBezTo>
                    <a:pt x="0" y="50031"/>
                    <a:pt x="18" y="50120"/>
                    <a:pt x="18" y="50192"/>
                  </a:cubicBezTo>
                  <a:cubicBezTo>
                    <a:pt x="36" y="50370"/>
                    <a:pt x="72" y="50531"/>
                    <a:pt x="90" y="50709"/>
                  </a:cubicBezTo>
                  <a:cubicBezTo>
                    <a:pt x="90" y="50798"/>
                    <a:pt x="125" y="50870"/>
                    <a:pt x="143" y="50959"/>
                  </a:cubicBezTo>
                  <a:cubicBezTo>
                    <a:pt x="161" y="51030"/>
                    <a:pt x="179" y="51120"/>
                    <a:pt x="197" y="51209"/>
                  </a:cubicBezTo>
                  <a:cubicBezTo>
                    <a:pt x="393" y="51869"/>
                    <a:pt x="661" y="52493"/>
                    <a:pt x="982" y="53100"/>
                  </a:cubicBezTo>
                  <a:lnTo>
                    <a:pt x="1874" y="52618"/>
                  </a:lnTo>
                  <a:cubicBezTo>
                    <a:pt x="1588" y="52065"/>
                    <a:pt x="1339" y="51494"/>
                    <a:pt x="1178" y="50941"/>
                  </a:cubicBezTo>
                  <a:cubicBezTo>
                    <a:pt x="1160" y="50870"/>
                    <a:pt x="1142" y="50798"/>
                    <a:pt x="1125" y="50727"/>
                  </a:cubicBezTo>
                  <a:cubicBezTo>
                    <a:pt x="1107" y="50656"/>
                    <a:pt x="1089" y="50584"/>
                    <a:pt x="1089" y="50531"/>
                  </a:cubicBezTo>
                  <a:cubicBezTo>
                    <a:pt x="1071" y="50388"/>
                    <a:pt x="1035" y="50263"/>
                    <a:pt x="1035" y="50138"/>
                  </a:cubicBezTo>
                  <a:cubicBezTo>
                    <a:pt x="1035" y="50067"/>
                    <a:pt x="1018" y="49995"/>
                    <a:pt x="1018" y="49942"/>
                  </a:cubicBezTo>
                  <a:lnTo>
                    <a:pt x="1035" y="49746"/>
                  </a:lnTo>
                  <a:cubicBezTo>
                    <a:pt x="1035" y="49692"/>
                    <a:pt x="1053" y="49639"/>
                    <a:pt x="1053" y="49585"/>
                  </a:cubicBezTo>
                  <a:lnTo>
                    <a:pt x="1053" y="49496"/>
                  </a:lnTo>
                  <a:lnTo>
                    <a:pt x="1089" y="49407"/>
                  </a:lnTo>
                  <a:cubicBezTo>
                    <a:pt x="1107" y="49353"/>
                    <a:pt x="1107" y="49282"/>
                    <a:pt x="1125" y="49246"/>
                  </a:cubicBezTo>
                  <a:cubicBezTo>
                    <a:pt x="1142" y="49193"/>
                    <a:pt x="1160" y="49139"/>
                    <a:pt x="1178" y="49086"/>
                  </a:cubicBezTo>
                  <a:cubicBezTo>
                    <a:pt x="1232" y="48978"/>
                    <a:pt x="1285" y="48871"/>
                    <a:pt x="1339" y="48764"/>
                  </a:cubicBezTo>
                  <a:cubicBezTo>
                    <a:pt x="1464" y="48568"/>
                    <a:pt x="1624" y="48372"/>
                    <a:pt x="1838" y="48193"/>
                  </a:cubicBezTo>
                  <a:cubicBezTo>
                    <a:pt x="2035" y="48015"/>
                    <a:pt x="2249" y="47854"/>
                    <a:pt x="2498" y="47694"/>
                  </a:cubicBezTo>
                  <a:cubicBezTo>
                    <a:pt x="2623" y="47605"/>
                    <a:pt x="2766" y="47533"/>
                    <a:pt x="2891" y="47462"/>
                  </a:cubicBezTo>
                  <a:cubicBezTo>
                    <a:pt x="3034" y="47390"/>
                    <a:pt x="3159" y="47319"/>
                    <a:pt x="3301" y="47248"/>
                  </a:cubicBezTo>
                  <a:cubicBezTo>
                    <a:pt x="4443" y="46695"/>
                    <a:pt x="5710" y="46266"/>
                    <a:pt x="7013" y="45820"/>
                  </a:cubicBezTo>
                  <a:cubicBezTo>
                    <a:pt x="8297" y="45374"/>
                    <a:pt x="9618" y="44910"/>
                    <a:pt x="10920" y="44322"/>
                  </a:cubicBezTo>
                  <a:cubicBezTo>
                    <a:pt x="11580" y="44036"/>
                    <a:pt x="12223" y="43697"/>
                    <a:pt x="12847" y="43322"/>
                  </a:cubicBezTo>
                  <a:cubicBezTo>
                    <a:pt x="13472" y="42948"/>
                    <a:pt x="14078" y="42502"/>
                    <a:pt x="14649" y="42002"/>
                  </a:cubicBezTo>
                  <a:cubicBezTo>
                    <a:pt x="15202" y="41502"/>
                    <a:pt x="15720" y="40931"/>
                    <a:pt x="16166" y="40289"/>
                  </a:cubicBezTo>
                  <a:cubicBezTo>
                    <a:pt x="16594" y="39647"/>
                    <a:pt x="16951" y="38951"/>
                    <a:pt x="17201" y="38219"/>
                  </a:cubicBezTo>
                  <a:cubicBezTo>
                    <a:pt x="17451" y="37488"/>
                    <a:pt x="17593" y="36738"/>
                    <a:pt x="17683" y="35989"/>
                  </a:cubicBezTo>
                  <a:cubicBezTo>
                    <a:pt x="17754" y="35240"/>
                    <a:pt x="17754" y="34508"/>
                    <a:pt x="17700" y="33777"/>
                  </a:cubicBezTo>
                  <a:cubicBezTo>
                    <a:pt x="17683" y="33598"/>
                    <a:pt x="17683" y="33402"/>
                    <a:pt x="17665" y="33223"/>
                  </a:cubicBezTo>
                  <a:lnTo>
                    <a:pt x="17593" y="32688"/>
                  </a:lnTo>
                  <a:lnTo>
                    <a:pt x="17522" y="32189"/>
                  </a:lnTo>
                  <a:cubicBezTo>
                    <a:pt x="17504" y="32028"/>
                    <a:pt x="17468" y="31867"/>
                    <a:pt x="17468" y="31707"/>
                  </a:cubicBezTo>
                  <a:cubicBezTo>
                    <a:pt x="17397" y="31064"/>
                    <a:pt x="17361" y="30404"/>
                    <a:pt x="17361" y="29780"/>
                  </a:cubicBezTo>
                  <a:cubicBezTo>
                    <a:pt x="17361" y="28495"/>
                    <a:pt x="17558" y="27246"/>
                    <a:pt x="17968" y="26069"/>
                  </a:cubicBezTo>
                  <a:cubicBezTo>
                    <a:pt x="18164" y="25480"/>
                    <a:pt x="18432" y="24927"/>
                    <a:pt x="18735" y="24373"/>
                  </a:cubicBezTo>
                  <a:cubicBezTo>
                    <a:pt x="19056" y="23838"/>
                    <a:pt x="19413" y="23303"/>
                    <a:pt x="19806" y="22803"/>
                  </a:cubicBezTo>
                  <a:cubicBezTo>
                    <a:pt x="20591" y="21786"/>
                    <a:pt x="21537" y="20841"/>
                    <a:pt x="22500" y="19859"/>
                  </a:cubicBezTo>
                  <a:cubicBezTo>
                    <a:pt x="23464" y="18878"/>
                    <a:pt x="24427" y="17825"/>
                    <a:pt x="25284" y="16630"/>
                  </a:cubicBezTo>
                  <a:cubicBezTo>
                    <a:pt x="26122" y="15452"/>
                    <a:pt x="26800" y="14096"/>
                    <a:pt x="27193" y="12669"/>
                  </a:cubicBezTo>
                  <a:cubicBezTo>
                    <a:pt x="27407" y="11955"/>
                    <a:pt x="27550" y="11223"/>
                    <a:pt x="27621" y="10492"/>
                  </a:cubicBezTo>
                  <a:cubicBezTo>
                    <a:pt x="27710" y="9760"/>
                    <a:pt x="27746" y="9047"/>
                    <a:pt x="27746" y="8315"/>
                  </a:cubicBezTo>
                  <a:cubicBezTo>
                    <a:pt x="27728" y="7601"/>
                    <a:pt x="27674" y="6888"/>
                    <a:pt x="27603" y="6174"/>
                  </a:cubicBezTo>
                  <a:cubicBezTo>
                    <a:pt x="27550" y="5817"/>
                    <a:pt x="27514" y="5460"/>
                    <a:pt x="27442" y="5121"/>
                  </a:cubicBezTo>
                  <a:lnTo>
                    <a:pt x="27371" y="4586"/>
                  </a:lnTo>
                  <a:lnTo>
                    <a:pt x="27264" y="4069"/>
                  </a:lnTo>
                  <a:cubicBezTo>
                    <a:pt x="26996" y="2677"/>
                    <a:pt x="26640" y="1321"/>
                    <a:pt x="2621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9"/>
            <p:cNvSpPr/>
            <p:nvPr/>
          </p:nvSpPr>
          <p:spPr>
            <a:xfrm>
              <a:off x="1082075" y="1018575"/>
              <a:ext cx="693200" cy="1331550"/>
            </a:xfrm>
            <a:custGeom>
              <a:avLst/>
              <a:gdLst/>
              <a:ahLst/>
              <a:cxnLst/>
              <a:rect l="l" t="t" r="r" b="b"/>
              <a:pathLst>
                <a:path w="27728" h="53262" extrusionOk="0">
                  <a:moveTo>
                    <a:pt x="26247" y="1"/>
                  </a:moveTo>
                  <a:lnTo>
                    <a:pt x="25283" y="304"/>
                  </a:lnTo>
                  <a:cubicBezTo>
                    <a:pt x="25694" y="1571"/>
                    <a:pt x="26033" y="2856"/>
                    <a:pt x="26283" y="4158"/>
                  </a:cubicBezTo>
                  <a:lnTo>
                    <a:pt x="26372" y="4640"/>
                  </a:lnTo>
                  <a:lnTo>
                    <a:pt x="26461" y="5122"/>
                  </a:lnTo>
                  <a:cubicBezTo>
                    <a:pt x="26514" y="5443"/>
                    <a:pt x="26550" y="5782"/>
                    <a:pt x="26586" y="6103"/>
                  </a:cubicBezTo>
                  <a:cubicBezTo>
                    <a:pt x="26657" y="6745"/>
                    <a:pt x="26711" y="7405"/>
                    <a:pt x="26711" y="8048"/>
                  </a:cubicBezTo>
                  <a:cubicBezTo>
                    <a:pt x="26729" y="8690"/>
                    <a:pt x="26693" y="9332"/>
                    <a:pt x="26622" y="9957"/>
                  </a:cubicBezTo>
                  <a:cubicBezTo>
                    <a:pt x="26550" y="10581"/>
                    <a:pt x="26425" y="11206"/>
                    <a:pt x="26247" y="11813"/>
                  </a:cubicBezTo>
                  <a:cubicBezTo>
                    <a:pt x="25908" y="13008"/>
                    <a:pt x="25355" y="14132"/>
                    <a:pt x="24623" y="15167"/>
                  </a:cubicBezTo>
                  <a:cubicBezTo>
                    <a:pt x="23892" y="16220"/>
                    <a:pt x="22999" y="17183"/>
                    <a:pt x="22054" y="18147"/>
                  </a:cubicBezTo>
                  <a:cubicBezTo>
                    <a:pt x="21108" y="19128"/>
                    <a:pt x="20109" y="20109"/>
                    <a:pt x="19217" y="21251"/>
                  </a:cubicBezTo>
                  <a:cubicBezTo>
                    <a:pt x="18771" y="21822"/>
                    <a:pt x="18343" y="22429"/>
                    <a:pt x="17986" y="23071"/>
                  </a:cubicBezTo>
                  <a:cubicBezTo>
                    <a:pt x="17611" y="23714"/>
                    <a:pt x="17308" y="24392"/>
                    <a:pt x="17058" y="25105"/>
                  </a:cubicBezTo>
                  <a:cubicBezTo>
                    <a:pt x="16576" y="26515"/>
                    <a:pt x="16344" y="27996"/>
                    <a:pt x="16344" y="29459"/>
                  </a:cubicBezTo>
                  <a:cubicBezTo>
                    <a:pt x="16344" y="30173"/>
                    <a:pt x="16380" y="30904"/>
                    <a:pt x="16451" y="31618"/>
                  </a:cubicBezTo>
                  <a:cubicBezTo>
                    <a:pt x="16469" y="31796"/>
                    <a:pt x="16505" y="31975"/>
                    <a:pt x="16523" y="32153"/>
                  </a:cubicBezTo>
                  <a:lnTo>
                    <a:pt x="16594" y="32653"/>
                  </a:lnTo>
                  <a:lnTo>
                    <a:pt x="16647" y="33135"/>
                  </a:lnTo>
                  <a:cubicBezTo>
                    <a:pt x="16665" y="33295"/>
                    <a:pt x="16665" y="33456"/>
                    <a:pt x="16683" y="33616"/>
                  </a:cubicBezTo>
                  <a:cubicBezTo>
                    <a:pt x="16772" y="34883"/>
                    <a:pt x="16665" y="36132"/>
                    <a:pt x="16291" y="37256"/>
                  </a:cubicBezTo>
                  <a:cubicBezTo>
                    <a:pt x="15898" y="38380"/>
                    <a:pt x="15202" y="39379"/>
                    <a:pt x="14292" y="40200"/>
                  </a:cubicBezTo>
                  <a:cubicBezTo>
                    <a:pt x="13382" y="41003"/>
                    <a:pt x="12276" y="41645"/>
                    <a:pt x="11081" y="42181"/>
                  </a:cubicBezTo>
                  <a:cubicBezTo>
                    <a:pt x="9903" y="42716"/>
                    <a:pt x="8636" y="43162"/>
                    <a:pt x="7351" y="43608"/>
                  </a:cubicBezTo>
                  <a:cubicBezTo>
                    <a:pt x="6067" y="44054"/>
                    <a:pt x="4729" y="44482"/>
                    <a:pt x="3408" y="45125"/>
                  </a:cubicBezTo>
                  <a:cubicBezTo>
                    <a:pt x="3248" y="45214"/>
                    <a:pt x="3069" y="45303"/>
                    <a:pt x="2909" y="45392"/>
                  </a:cubicBezTo>
                  <a:cubicBezTo>
                    <a:pt x="2748" y="45482"/>
                    <a:pt x="2587" y="45571"/>
                    <a:pt x="2427" y="45678"/>
                  </a:cubicBezTo>
                  <a:cubicBezTo>
                    <a:pt x="2088" y="45892"/>
                    <a:pt x="1767" y="46142"/>
                    <a:pt x="1463" y="46409"/>
                  </a:cubicBezTo>
                  <a:cubicBezTo>
                    <a:pt x="1160" y="46677"/>
                    <a:pt x="875" y="47016"/>
                    <a:pt x="625" y="47409"/>
                  </a:cubicBezTo>
                  <a:cubicBezTo>
                    <a:pt x="500" y="47587"/>
                    <a:pt x="411" y="47801"/>
                    <a:pt x="321" y="47997"/>
                  </a:cubicBezTo>
                  <a:lnTo>
                    <a:pt x="197" y="48319"/>
                  </a:lnTo>
                  <a:cubicBezTo>
                    <a:pt x="161" y="48426"/>
                    <a:pt x="143" y="48533"/>
                    <a:pt x="107" y="48658"/>
                  </a:cubicBezTo>
                  <a:lnTo>
                    <a:pt x="72" y="48818"/>
                  </a:lnTo>
                  <a:lnTo>
                    <a:pt x="54" y="48979"/>
                  </a:lnTo>
                  <a:cubicBezTo>
                    <a:pt x="36" y="49086"/>
                    <a:pt x="18" y="49211"/>
                    <a:pt x="18" y="49318"/>
                  </a:cubicBezTo>
                  <a:lnTo>
                    <a:pt x="0" y="49639"/>
                  </a:lnTo>
                  <a:cubicBezTo>
                    <a:pt x="0" y="49746"/>
                    <a:pt x="18" y="49853"/>
                    <a:pt x="18" y="49960"/>
                  </a:cubicBezTo>
                  <a:cubicBezTo>
                    <a:pt x="18" y="50174"/>
                    <a:pt x="54" y="50371"/>
                    <a:pt x="90" y="50585"/>
                  </a:cubicBezTo>
                  <a:cubicBezTo>
                    <a:pt x="107" y="50692"/>
                    <a:pt x="143" y="50781"/>
                    <a:pt x="161" y="50870"/>
                  </a:cubicBezTo>
                  <a:cubicBezTo>
                    <a:pt x="179" y="50977"/>
                    <a:pt x="197" y="51066"/>
                    <a:pt x="232" y="51173"/>
                  </a:cubicBezTo>
                  <a:cubicBezTo>
                    <a:pt x="446" y="51941"/>
                    <a:pt x="750" y="52619"/>
                    <a:pt x="1107" y="53261"/>
                  </a:cubicBezTo>
                  <a:lnTo>
                    <a:pt x="1981" y="52797"/>
                  </a:lnTo>
                  <a:cubicBezTo>
                    <a:pt x="1660" y="52190"/>
                    <a:pt x="1392" y="51566"/>
                    <a:pt x="1196" y="50906"/>
                  </a:cubicBezTo>
                  <a:cubicBezTo>
                    <a:pt x="1178" y="50817"/>
                    <a:pt x="1160" y="50727"/>
                    <a:pt x="1142" y="50656"/>
                  </a:cubicBezTo>
                  <a:cubicBezTo>
                    <a:pt x="1124" y="50567"/>
                    <a:pt x="1089" y="50495"/>
                    <a:pt x="1089" y="50406"/>
                  </a:cubicBezTo>
                  <a:cubicBezTo>
                    <a:pt x="1071" y="50228"/>
                    <a:pt x="1035" y="50067"/>
                    <a:pt x="1017" y="49889"/>
                  </a:cubicBezTo>
                  <a:cubicBezTo>
                    <a:pt x="1017" y="49817"/>
                    <a:pt x="999" y="49728"/>
                    <a:pt x="1017" y="49639"/>
                  </a:cubicBezTo>
                  <a:lnTo>
                    <a:pt x="1017" y="49389"/>
                  </a:lnTo>
                  <a:cubicBezTo>
                    <a:pt x="1017" y="49300"/>
                    <a:pt x="1035" y="49211"/>
                    <a:pt x="1053" y="49122"/>
                  </a:cubicBezTo>
                  <a:lnTo>
                    <a:pt x="1071" y="48997"/>
                  </a:lnTo>
                  <a:lnTo>
                    <a:pt x="1089" y="48872"/>
                  </a:lnTo>
                  <a:cubicBezTo>
                    <a:pt x="1124" y="48800"/>
                    <a:pt x="1124" y="48711"/>
                    <a:pt x="1160" y="48622"/>
                  </a:cubicBezTo>
                  <a:lnTo>
                    <a:pt x="1249" y="48390"/>
                  </a:lnTo>
                  <a:cubicBezTo>
                    <a:pt x="1321" y="48229"/>
                    <a:pt x="1392" y="48069"/>
                    <a:pt x="1481" y="47926"/>
                  </a:cubicBezTo>
                  <a:cubicBezTo>
                    <a:pt x="1677" y="47641"/>
                    <a:pt x="1892" y="47373"/>
                    <a:pt x="2141" y="47159"/>
                  </a:cubicBezTo>
                  <a:cubicBezTo>
                    <a:pt x="2391" y="46927"/>
                    <a:pt x="2677" y="46713"/>
                    <a:pt x="2962" y="46534"/>
                  </a:cubicBezTo>
                  <a:cubicBezTo>
                    <a:pt x="3105" y="46445"/>
                    <a:pt x="3248" y="46356"/>
                    <a:pt x="3408" y="46267"/>
                  </a:cubicBezTo>
                  <a:cubicBezTo>
                    <a:pt x="3551" y="46195"/>
                    <a:pt x="3694" y="46106"/>
                    <a:pt x="3854" y="46035"/>
                  </a:cubicBezTo>
                  <a:cubicBezTo>
                    <a:pt x="5085" y="45428"/>
                    <a:pt x="6388" y="45018"/>
                    <a:pt x="7673" y="44554"/>
                  </a:cubicBezTo>
                  <a:cubicBezTo>
                    <a:pt x="8975" y="44108"/>
                    <a:pt x="10260" y="43662"/>
                    <a:pt x="11509" y="43109"/>
                  </a:cubicBezTo>
                  <a:cubicBezTo>
                    <a:pt x="12740" y="42538"/>
                    <a:pt x="13953" y="41860"/>
                    <a:pt x="14970" y="40950"/>
                  </a:cubicBezTo>
                  <a:cubicBezTo>
                    <a:pt x="15488" y="40486"/>
                    <a:pt x="15934" y="39986"/>
                    <a:pt x="16326" y="39415"/>
                  </a:cubicBezTo>
                  <a:cubicBezTo>
                    <a:pt x="16701" y="38844"/>
                    <a:pt x="17022" y="38238"/>
                    <a:pt x="17236" y="37577"/>
                  </a:cubicBezTo>
                  <a:cubicBezTo>
                    <a:pt x="17468" y="36935"/>
                    <a:pt x="17593" y="36275"/>
                    <a:pt x="17665" y="35597"/>
                  </a:cubicBezTo>
                  <a:cubicBezTo>
                    <a:pt x="17754" y="34901"/>
                    <a:pt x="17736" y="34223"/>
                    <a:pt x="17700" y="33545"/>
                  </a:cubicBezTo>
                  <a:cubicBezTo>
                    <a:pt x="17682" y="33366"/>
                    <a:pt x="17665" y="33206"/>
                    <a:pt x="17647" y="33027"/>
                  </a:cubicBezTo>
                  <a:lnTo>
                    <a:pt x="17593" y="32528"/>
                  </a:lnTo>
                  <a:cubicBezTo>
                    <a:pt x="17540" y="32189"/>
                    <a:pt x="17486" y="31850"/>
                    <a:pt x="17468" y="31511"/>
                  </a:cubicBezTo>
                  <a:cubicBezTo>
                    <a:pt x="17379" y="30833"/>
                    <a:pt x="17343" y="30137"/>
                    <a:pt x="17361" y="29459"/>
                  </a:cubicBezTo>
                  <a:cubicBezTo>
                    <a:pt x="17361" y="28103"/>
                    <a:pt x="17557" y="26729"/>
                    <a:pt x="18004" y="25427"/>
                  </a:cubicBezTo>
                  <a:cubicBezTo>
                    <a:pt x="18235" y="24784"/>
                    <a:pt x="18521" y="24160"/>
                    <a:pt x="18860" y="23571"/>
                  </a:cubicBezTo>
                  <a:cubicBezTo>
                    <a:pt x="19199" y="22982"/>
                    <a:pt x="19592" y="22411"/>
                    <a:pt x="20002" y="21876"/>
                  </a:cubicBezTo>
                  <a:cubicBezTo>
                    <a:pt x="20858" y="20805"/>
                    <a:pt x="21822" y="19824"/>
                    <a:pt x="22768" y="18860"/>
                  </a:cubicBezTo>
                  <a:cubicBezTo>
                    <a:pt x="23731" y="17879"/>
                    <a:pt x="24659" y="16880"/>
                    <a:pt x="25444" y="15756"/>
                  </a:cubicBezTo>
                  <a:cubicBezTo>
                    <a:pt x="26229" y="14632"/>
                    <a:pt x="26853" y="13401"/>
                    <a:pt x="27228" y="12080"/>
                  </a:cubicBezTo>
                  <a:cubicBezTo>
                    <a:pt x="27407" y="11420"/>
                    <a:pt x="27549" y="10760"/>
                    <a:pt x="27621" y="10082"/>
                  </a:cubicBezTo>
                  <a:cubicBezTo>
                    <a:pt x="27710" y="9404"/>
                    <a:pt x="27728" y="8708"/>
                    <a:pt x="27728" y="8030"/>
                  </a:cubicBezTo>
                  <a:cubicBezTo>
                    <a:pt x="27728" y="7352"/>
                    <a:pt x="27656" y="6656"/>
                    <a:pt x="27585" y="5978"/>
                  </a:cubicBezTo>
                  <a:cubicBezTo>
                    <a:pt x="27549" y="5639"/>
                    <a:pt x="27514" y="5300"/>
                    <a:pt x="27460" y="4961"/>
                  </a:cubicBezTo>
                  <a:lnTo>
                    <a:pt x="27371" y="4461"/>
                  </a:lnTo>
                  <a:lnTo>
                    <a:pt x="27282" y="3962"/>
                  </a:lnTo>
                  <a:cubicBezTo>
                    <a:pt x="27014" y="2624"/>
                    <a:pt x="26657" y="1303"/>
                    <a:pt x="2624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9"/>
            <p:cNvSpPr/>
            <p:nvPr/>
          </p:nvSpPr>
          <p:spPr>
            <a:xfrm>
              <a:off x="1056650" y="1026175"/>
              <a:ext cx="693650" cy="1335975"/>
            </a:xfrm>
            <a:custGeom>
              <a:avLst/>
              <a:gdLst/>
              <a:ahLst/>
              <a:cxnLst/>
              <a:rect l="l" t="t" r="r" b="b"/>
              <a:pathLst>
                <a:path w="27746" h="53439" extrusionOk="0">
                  <a:moveTo>
                    <a:pt x="26300" y="0"/>
                  </a:moveTo>
                  <a:lnTo>
                    <a:pt x="25337" y="286"/>
                  </a:lnTo>
                  <a:cubicBezTo>
                    <a:pt x="25729" y="1535"/>
                    <a:pt x="26068" y="2801"/>
                    <a:pt x="26300" y="4050"/>
                  </a:cubicBezTo>
                  <a:lnTo>
                    <a:pt x="26390" y="4514"/>
                  </a:lnTo>
                  <a:lnTo>
                    <a:pt x="26479" y="4978"/>
                  </a:lnTo>
                  <a:cubicBezTo>
                    <a:pt x="26532" y="5299"/>
                    <a:pt x="26568" y="5603"/>
                    <a:pt x="26604" y="5906"/>
                  </a:cubicBezTo>
                  <a:cubicBezTo>
                    <a:pt x="26675" y="6531"/>
                    <a:pt x="26711" y="7137"/>
                    <a:pt x="26729" y="7744"/>
                  </a:cubicBezTo>
                  <a:cubicBezTo>
                    <a:pt x="26729" y="8350"/>
                    <a:pt x="26711" y="8957"/>
                    <a:pt x="26639" y="9528"/>
                  </a:cubicBezTo>
                  <a:cubicBezTo>
                    <a:pt x="26568" y="10117"/>
                    <a:pt x="26461" y="10670"/>
                    <a:pt x="26300" y="11223"/>
                  </a:cubicBezTo>
                  <a:cubicBezTo>
                    <a:pt x="25979" y="12312"/>
                    <a:pt x="25497" y="13329"/>
                    <a:pt x="24802" y="14292"/>
                  </a:cubicBezTo>
                  <a:cubicBezTo>
                    <a:pt x="24141" y="15256"/>
                    <a:pt x="23285" y="16183"/>
                    <a:pt x="22339" y="17147"/>
                  </a:cubicBezTo>
                  <a:cubicBezTo>
                    <a:pt x="21411" y="18110"/>
                    <a:pt x="20377" y="19127"/>
                    <a:pt x="19431" y="20323"/>
                  </a:cubicBezTo>
                  <a:cubicBezTo>
                    <a:pt x="18967" y="20930"/>
                    <a:pt x="18521" y="21572"/>
                    <a:pt x="18128" y="22268"/>
                  </a:cubicBezTo>
                  <a:cubicBezTo>
                    <a:pt x="17718" y="22964"/>
                    <a:pt x="17379" y="23695"/>
                    <a:pt x="17129" y="24462"/>
                  </a:cubicBezTo>
                  <a:cubicBezTo>
                    <a:pt x="16594" y="25997"/>
                    <a:pt x="16362" y="27603"/>
                    <a:pt x="16344" y="29137"/>
                  </a:cubicBezTo>
                  <a:cubicBezTo>
                    <a:pt x="16344" y="29904"/>
                    <a:pt x="16380" y="30672"/>
                    <a:pt x="16469" y="31421"/>
                  </a:cubicBezTo>
                  <a:cubicBezTo>
                    <a:pt x="16487" y="31599"/>
                    <a:pt x="16505" y="31796"/>
                    <a:pt x="16540" y="31974"/>
                  </a:cubicBezTo>
                  <a:lnTo>
                    <a:pt x="16612" y="32492"/>
                  </a:lnTo>
                  <a:lnTo>
                    <a:pt x="16665" y="32938"/>
                  </a:lnTo>
                  <a:cubicBezTo>
                    <a:pt x="16683" y="33080"/>
                    <a:pt x="16683" y="33241"/>
                    <a:pt x="16701" y="33384"/>
                  </a:cubicBezTo>
                  <a:cubicBezTo>
                    <a:pt x="16737" y="33955"/>
                    <a:pt x="16737" y="34526"/>
                    <a:pt x="16683" y="35079"/>
                  </a:cubicBezTo>
                  <a:cubicBezTo>
                    <a:pt x="16630" y="35614"/>
                    <a:pt x="16505" y="36131"/>
                    <a:pt x="16344" y="36631"/>
                  </a:cubicBezTo>
                  <a:cubicBezTo>
                    <a:pt x="16005" y="37595"/>
                    <a:pt x="15452" y="38415"/>
                    <a:pt x="14649" y="39129"/>
                  </a:cubicBezTo>
                  <a:cubicBezTo>
                    <a:pt x="13846" y="39861"/>
                    <a:pt x="12811" y="40449"/>
                    <a:pt x="11687" y="40967"/>
                  </a:cubicBezTo>
                  <a:cubicBezTo>
                    <a:pt x="10563" y="41466"/>
                    <a:pt x="9314" y="41912"/>
                    <a:pt x="8029" y="42341"/>
                  </a:cubicBezTo>
                  <a:cubicBezTo>
                    <a:pt x="7387" y="42573"/>
                    <a:pt x="6727" y="42787"/>
                    <a:pt x="6049" y="43037"/>
                  </a:cubicBezTo>
                  <a:cubicBezTo>
                    <a:pt x="5389" y="43304"/>
                    <a:pt x="4693" y="43572"/>
                    <a:pt x="3979" y="43929"/>
                  </a:cubicBezTo>
                  <a:cubicBezTo>
                    <a:pt x="3801" y="44000"/>
                    <a:pt x="3622" y="44107"/>
                    <a:pt x="3444" y="44196"/>
                  </a:cubicBezTo>
                  <a:lnTo>
                    <a:pt x="3158" y="44357"/>
                  </a:lnTo>
                  <a:lnTo>
                    <a:pt x="3034" y="44446"/>
                  </a:lnTo>
                  <a:lnTo>
                    <a:pt x="2891" y="44535"/>
                  </a:lnTo>
                  <a:cubicBezTo>
                    <a:pt x="2534" y="44749"/>
                    <a:pt x="2159" y="45035"/>
                    <a:pt x="1802" y="45356"/>
                  </a:cubicBezTo>
                  <a:cubicBezTo>
                    <a:pt x="1428" y="45677"/>
                    <a:pt x="1089" y="46088"/>
                    <a:pt x="785" y="46569"/>
                  </a:cubicBezTo>
                  <a:cubicBezTo>
                    <a:pt x="643" y="46801"/>
                    <a:pt x="518" y="47051"/>
                    <a:pt x="393" y="47301"/>
                  </a:cubicBezTo>
                  <a:cubicBezTo>
                    <a:pt x="357" y="47444"/>
                    <a:pt x="304" y="47569"/>
                    <a:pt x="250" y="47711"/>
                  </a:cubicBezTo>
                  <a:cubicBezTo>
                    <a:pt x="232" y="47783"/>
                    <a:pt x="214" y="47854"/>
                    <a:pt x="197" y="47908"/>
                  </a:cubicBezTo>
                  <a:lnTo>
                    <a:pt x="143" y="48122"/>
                  </a:lnTo>
                  <a:lnTo>
                    <a:pt x="107" y="48336"/>
                  </a:lnTo>
                  <a:lnTo>
                    <a:pt x="72" y="48532"/>
                  </a:lnTo>
                  <a:cubicBezTo>
                    <a:pt x="54" y="48675"/>
                    <a:pt x="36" y="48800"/>
                    <a:pt x="18" y="48942"/>
                  </a:cubicBezTo>
                  <a:cubicBezTo>
                    <a:pt x="18" y="49067"/>
                    <a:pt x="18" y="49210"/>
                    <a:pt x="18" y="49335"/>
                  </a:cubicBezTo>
                  <a:cubicBezTo>
                    <a:pt x="0" y="49406"/>
                    <a:pt x="18" y="49478"/>
                    <a:pt x="18" y="49531"/>
                  </a:cubicBezTo>
                  <a:lnTo>
                    <a:pt x="18" y="49728"/>
                  </a:lnTo>
                  <a:cubicBezTo>
                    <a:pt x="36" y="49977"/>
                    <a:pt x="72" y="50209"/>
                    <a:pt x="107" y="50459"/>
                  </a:cubicBezTo>
                  <a:cubicBezTo>
                    <a:pt x="125" y="50584"/>
                    <a:pt x="161" y="50691"/>
                    <a:pt x="197" y="50798"/>
                  </a:cubicBezTo>
                  <a:cubicBezTo>
                    <a:pt x="214" y="50905"/>
                    <a:pt x="232" y="51030"/>
                    <a:pt x="268" y="51137"/>
                  </a:cubicBezTo>
                  <a:cubicBezTo>
                    <a:pt x="518" y="51994"/>
                    <a:pt x="857" y="52743"/>
                    <a:pt x="1231" y="53439"/>
                  </a:cubicBezTo>
                  <a:lnTo>
                    <a:pt x="2124" y="52957"/>
                  </a:lnTo>
                  <a:cubicBezTo>
                    <a:pt x="1767" y="52315"/>
                    <a:pt x="1463" y="51637"/>
                    <a:pt x="1249" y="50869"/>
                  </a:cubicBezTo>
                  <a:cubicBezTo>
                    <a:pt x="1214" y="50762"/>
                    <a:pt x="1196" y="50673"/>
                    <a:pt x="1178" y="50566"/>
                  </a:cubicBezTo>
                  <a:cubicBezTo>
                    <a:pt x="1160" y="50477"/>
                    <a:pt x="1124" y="50388"/>
                    <a:pt x="1107" y="50281"/>
                  </a:cubicBezTo>
                  <a:cubicBezTo>
                    <a:pt x="1071" y="50067"/>
                    <a:pt x="1035" y="49870"/>
                    <a:pt x="1035" y="49656"/>
                  </a:cubicBezTo>
                  <a:cubicBezTo>
                    <a:pt x="1035" y="49549"/>
                    <a:pt x="1017" y="49442"/>
                    <a:pt x="1017" y="49335"/>
                  </a:cubicBezTo>
                  <a:lnTo>
                    <a:pt x="1035" y="49014"/>
                  </a:lnTo>
                  <a:cubicBezTo>
                    <a:pt x="1035" y="48907"/>
                    <a:pt x="1053" y="48782"/>
                    <a:pt x="1071" y="48675"/>
                  </a:cubicBezTo>
                  <a:lnTo>
                    <a:pt x="1089" y="48514"/>
                  </a:lnTo>
                  <a:lnTo>
                    <a:pt x="1124" y="48354"/>
                  </a:lnTo>
                  <a:cubicBezTo>
                    <a:pt x="1160" y="48229"/>
                    <a:pt x="1178" y="48122"/>
                    <a:pt x="1214" y="48015"/>
                  </a:cubicBezTo>
                  <a:lnTo>
                    <a:pt x="1338" y="47693"/>
                  </a:lnTo>
                  <a:cubicBezTo>
                    <a:pt x="1428" y="47497"/>
                    <a:pt x="1517" y="47283"/>
                    <a:pt x="1642" y="47105"/>
                  </a:cubicBezTo>
                  <a:cubicBezTo>
                    <a:pt x="1892" y="46712"/>
                    <a:pt x="2177" y="46373"/>
                    <a:pt x="2480" y="46105"/>
                  </a:cubicBezTo>
                  <a:cubicBezTo>
                    <a:pt x="2784" y="45838"/>
                    <a:pt x="3105" y="45588"/>
                    <a:pt x="3444" y="45374"/>
                  </a:cubicBezTo>
                  <a:cubicBezTo>
                    <a:pt x="3604" y="45267"/>
                    <a:pt x="3765" y="45178"/>
                    <a:pt x="3926" y="45088"/>
                  </a:cubicBezTo>
                  <a:cubicBezTo>
                    <a:pt x="4086" y="44999"/>
                    <a:pt x="4265" y="44910"/>
                    <a:pt x="4425" y="44821"/>
                  </a:cubicBezTo>
                  <a:cubicBezTo>
                    <a:pt x="5746" y="44178"/>
                    <a:pt x="7084" y="43750"/>
                    <a:pt x="8368" y="43304"/>
                  </a:cubicBezTo>
                  <a:cubicBezTo>
                    <a:pt x="9653" y="42858"/>
                    <a:pt x="10920" y="42412"/>
                    <a:pt x="12098" y="41877"/>
                  </a:cubicBezTo>
                  <a:cubicBezTo>
                    <a:pt x="13293" y="41341"/>
                    <a:pt x="14399" y="40699"/>
                    <a:pt x="15309" y="39896"/>
                  </a:cubicBezTo>
                  <a:cubicBezTo>
                    <a:pt x="16219" y="39075"/>
                    <a:pt x="16915" y="38076"/>
                    <a:pt x="17308" y="36952"/>
                  </a:cubicBezTo>
                  <a:cubicBezTo>
                    <a:pt x="17682" y="35828"/>
                    <a:pt x="17789" y="34579"/>
                    <a:pt x="17700" y="33312"/>
                  </a:cubicBezTo>
                  <a:cubicBezTo>
                    <a:pt x="17682" y="33152"/>
                    <a:pt x="17682" y="32991"/>
                    <a:pt x="17664" y="32831"/>
                  </a:cubicBezTo>
                  <a:lnTo>
                    <a:pt x="17611" y="32349"/>
                  </a:lnTo>
                  <a:lnTo>
                    <a:pt x="17540" y="31849"/>
                  </a:lnTo>
                  <a:cubicBezTo>
                    <a:pt x="17522" y="31671"/>
                    <a:pt x="17486" y="31492"/>
                    <a:pt x="17468" y="31314"/>
                  </a:cubicBezTo>
                  <a:cubicBezTo>
                    <a:pt x="17397" y="30600"/>
                    <a:pt x="17361" y="29869"/>
                    <a:pt x="17361" y="29155"/>
                  </a:cubicBezTo>
                  <a:cubicBezTo>
                    <a:pt x="17361" y="27692"/>
                    <a:pt x="17593" y="26211"/>
                    <a:pt x="18075" y="24801"/>
                  </a:cubicBezTo>
                  <a:cubicBezTo>
                    <a:pt x="18325" y="24088"/>
                    <a:pt x="18628" y="23410"/>
                    <a:pt x="19003" y="22767"/>
                  </a:cubicBezTo>
                  <a:cubicBezTo>
                    <a:pt x="19360" y="22125"/>
                    <a:pt x="19788" y="21518"/>
                    <a:pt x="20234" y="20947"/>
                  </a:cubicBezTo>
                  <a:cubicBezTo>
                    <a:pt x="21126" y="19805"/>
                    <a:pt x="22125" y="18824"/>
                    <a:pt x="23071" y="17843"/>
                  </a:cubicBezTo>
                  <a:cubicBezTo>
                    <a:pt x="24016" y="16879"/>
                    <a:pt x="24909" y="15916"/>
                    <a:pt x="25640" y="14863"/>
                  </a:cubicBezTo>
                  <a:cubicBezTo>
                    <a:pt x="26372" y="13828"/>
                    <a:pt x="26925" y="12704"/>
                    <a:pt x="27264" y="11509"/>
                  </a:cubicBezTo>
                  <a:cubicBezTo>
                    <a:pt x="27442" y="10902"/>
                    <a:pt x="27567" y="10277"/>
                    <a:pt x="27639" y="9653"/>
                  </a:cubicBezTo>
                  <a:cubicBezTo>
                    <a:pt x="27710" y="9028"/>
                    <a:pt x="27746" y="8386"/>
                    <a:pt x="27728" y="7744"/>
                  </a:cubicBezTo>
                  <a:cubicBezTo>
                    <a:pt x="27728" y="7101"/>
                    <a:pt x="27674" y="6441"/>
                    <a:pt x="27603" y="5799"/>
                  </a:cubicBezTo>
                  <a:cubicBezTo>
                    <a:pt x="27567" y="5478"/>
                    <a:pt x="27531" y="5139"/>
                    <a:pt x="27478" y="4818"/>
                  </a:cubicBezTo>
                  <a:lnTo>
                    <a:pt x="27389" y="4336"/>
                  </a:lnTo>
                  <a:lnTo>
                    <a:pt x="27300" y="3854"/>
                  </a:lnTo>
                  <a:cubicBezTo>
                    <a:pt x="27050" y="2552"/>
                    <a:pt x="26711" y="1267"/>
                    <a:pt x="2630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9"/>
            <p:cNvSpPr/>
            <p:nvPr/>
          </p:nvSpPr>
          <p:spPr>
            <a:xfrm>
              <a:off x="1031675" y="1033300"/>
              <a:ext cx="693200" cy="1340900"/>
            </a:xfrm>
            <a:custGeom>
              <a:avLst/>
              <a:gdLst/>
              <a:ahLst/>
              <a:cxnLst/>
              <a:rect l="l" t="t" r="r" b="b"/>
              <a:pathLst>
                <a:path w="27728" h="53636" extrusionOk="0">
                  <a:moveTo>
                    <a:pt x="26336" y="1"/>
                  </a:moveTo>
                  <a:lnTo>
                    <a:pt x="25372" y="304"/>
                  </a:lnTo>
                  <a:cubicBezTo>
                    <a:pt x="25765" y="1535"/>
                    <a:pt x="26086" y="2748"/>
                    <a:pt x="26318" y="3962"/>
                  </a:cubicBezTo>
                  <a:lnTo>
                    <a:pt x="26407" y="4408"/>
                  </a:lnTo>
                  <a:lnTo>
                    <a:pt x="26479" y="4854"/>
                  </a:lnTo>
                  <a:cubicBezTo>
                    <a:pt x="26532" y="5157"/>
                    <a:pt x="26550" y="5443"/>
                    <a:pt x="26603" y="5746"/>
                  </a:cubicBezTo>
                  <a:cubicBezTo>
                    <a:pt x="26657" y="6335"/>
                    <a:pt x="26711" y="6906"/>
                    <a:pt x="26711" y="7477"/>
                  </a:cubicBezTo>
                  <a:cubicBezTo>
                    <a:pt x="26711" y="8048"/>
                    <a:pt x="26693" y="8601"/>
                    <a:pt x="26639" y="9118"/>
                  </a:cubicBezTo>
                  <a:cubicBezTo>
                    <a:pt x="26568" y="9653"/>
                    <a:pt x="26461" y="10171"/>
                    <a:pt x="26336" y="10653"/>
                  </a:cubicBezTo>
                  <a:cubicBezTo>
                    <a:pt x="26050" y="11634"/>
                    <a:pt x="25604" y="12544"/>
                    <a:pt x="24980" y="13418"/>
                  </a:cubicBezTo>
                  <a:cubicBezTo>
                    <a:pt x="24355" y="14310"/>
                    <a:pt x="23552" y="15203"/>
                    <a:pt x="22607" y="16148"/>
                  </a:cubicBezTo>
                  <a:cubicBezTo>
                    <a:pt x="21679" y="17112"/>
                    <a:pt x="20626" y="18147"/>
                    <a:pt x="19645" y="19413"/>
                  </a:cubicBezTo>
                  <a:cubicBezTo>
                    <a:pt x="19145" y="20056"/>
                    <a:pt x="18663" y="20734"/>
                    <a:pt x="18235" y="21483"/>
                  </a:cubicBezTo>
                  <a:cubicBezTo>
                    <a:pt x="17825" y="22232"/>
                    <a:pt x="17450" y="23018"/>
                    <a:pt x="17165" y="23856"/>
                  </a:cubicBezTo>
                  <a:cubicBezTo>
                    <a:pt x="16594" y="25498"/>
                    <a:pt x="16344" y="27228"/>
                    <a:pt x="16344" y="28852"/>
                  </a:cubicBezTo>
                  <a:cubicBezTo>
                    <a:pt x="16344" y="29655"/>
                    <a:pt x="16380" y="30458"/>
                    <a:pt x="16469" y="31243"/>
                  </a:cubicBezTo>
                  <a:cubicBezTo>
                    <a:pt x="16487" y="31439"/>
                    <a:pt x="16505" y="31636"/>
                    <a:pt x="16540" y="31814"/>
                  </a:cubicBezTo>
                  <a:lnTo>
                    <a:pt x="16594" y="32349"/>
                  </a:lnTo>
                  <a:lnTo>
                    <a:pt x="16647" y="32760"/>
                  </a:lnTo>
                  <a:cubicBezTo>
                    <a:pt x="16665" y="32902"/>
                    <a:pt x="16683" y="33027"/>
                    <a:pt x="16683" y="33170"/>
                  </a:cubicBezTo>
                  <a:cubicBezTo>
                    <a:pt x="16719" y="33687"/>
                    <a:pt x="16736" y="34223"/>
                    <a:pt x="16665" y="34687"/>
                  </a:cubicBezTo>
                  <a:cubicBezTo>
                    <a:pt x="16629" y="35168"/>
                    <a:pt x="16522" y="35597"/>
                    <a:pt x="16397" y="36007"/>
                  </a:cubicBezTo>
                  <a:cubicBezTo>
                    <a:pt x="16112" y="36810"/>
                    <a:pt x="15666" y="37470"/>
                    <a:pt x="14970" y="38095"/>
                  </a:cubicBezTo>
                  <a:cubicBezTo>
                    <a:pt x="14274" y="38719"/>
                    <a:pt x="13346" y="39272"/>
                    <a:pt x="12276" y="39754"/>
                  </a:cubicBezTo>
                  <a:cubicBezTo>
                    <a:pt x="11187" y="40236"/>
                    <a:pt x="9992" y="40664"/>
                    <a:pt x="8707" y="41110"/>
                  </a:cubicBezTo>
                  <a:cubicBezTo>
                    <a:pt x="8065" y="41324"/>
                    <a:pt x="7405" y="41556"/>
                    <a:pt x="6709" y="41806"/>
                  </a:cubicBezTo>
                  <a:cubicBezTo>
                    <a:pt x="6013" y="42073"/>
                    <a:pt x="5281" y="42359"/>
                    <a:pt x="4532" y="42734"/>
                  </a:cubicBezTo>
                  <a:cubicBezTo>
                    <a:pt x="4425" y="42787"/>
                    <a:pt x="4336" y="42823"/>
                    <a:pt x="4247" y="42876"/>
                  </a:cubicBezTo>
                  <a:lnTo>
                    <a:pt x="3943" y="43037"/>
                  </a:lnTo>
                  <a:lnTo>
                    <a:pt x="3658" y="43215"/>
                  </a:lnTo>
                  <a:lnTo>
                    <a:pt x="3497" y="43305"/>
                  </a:lnTo>
                  <a:lnTo>
                    <a:pt x="3354" y="43394"/>
                  </a:lnTo>
                  <a:cubicBezTo>
                    <a:pt x="2944" y="43644"/>
                    <a:pt x="2534" y="43965"/>
                    <a:pt x="2106" y="44340"/>
                  </a:cubicBezTo>
                  <a:cubicBezTo>
                    <a:pt x="1695" y="44696"/>
                    <a:pt x="1285" y="45178"/>
                    <a:pt x="928" y="45749"/>
                  </a:cubicBezTo>
                  <a:lnTo>
                    <a:pt x="803" y="45963"/>
                  </a:lnTo>
                  <a:lnTo>
                    <a:pt x="749" y="46070"/>
                  </a:lnTo>
                  <a:lnTo>
                    <a:pt x="678" y="46177"/>
                  </a:lnTo>
                  <a:cubicBezTo>
                    <a:pt x="607" y="46320"/>
                    <a:pt x="535" y="46481"/>
                    <a:pt x="464" y="46641"/>
                  </a:cubicBezTo>
                  <a:cubicBezTo>
                    <a:pt x="410" y="46802"/>
                    <a:pt x="339" y="46962"/>
                    <a:pt x="286" y="47123"/>
                  </a:cubicBezTo>
                  <a:cubicBezTo>
                    <a:pt x="268" y="47194"/>
                    <a:pt x="232" y="47284"/>
                    <a:pt x="214" y="47373"/>
                  </a:cubicBezTo>
                  <a:lnTo>
                    <a:pt x="161" y="47605"/>
                  </a:lnTo>
                  <a:lnTo>
                    <a:pt x="107" y="47855"/>
                  </a:lnTo>
                  <a:cubicBezTo>
                    <a:pt x="89" y="47944"/>
                    <a:pt x="71" y="48015"/>
                    <a:pt x="71" y="48104"/>
                  </a:cubicBezTo>
                  <a:cubicBezTo>
                    <a:pt x="54" y="48265"/>
                    <a:pt x="18" y="48425"/>
                    <a:pt x="18" y="48586"/>
                  </a:cubicBezTo>
                  <a:cubicBezTo>
                    <a:pt x="0" y="48747"/>
                    <a:pt x="0" y="48907"/>
                    <a:pt x="0" y="49050"/>
                  </a:cubicBezTo>
                  <a:lnTo>
                    <a:pt x="0" y="49175"/>
                  </a:lnTo>
                  <a:lnTo>
                    <a:pt x="0" y="49282"/>
                  </a:lnTo>
                  <a:lnTo>
                    <a:pt x="18" y="49514"/>
                  </a:lnTo>
                  <a:cubicBezTo>
                    <a:pt x="36" y="49817"/>
                    <a:pt x="71" y="50067"/>
                    <a:pt x="125" y="50352"/>
                  </a:cubicBezTo>
                  <a:lnTo>
                    <a:pt x="143" y="50460"/>
                  </a:lnTo>
                  <a:lnTo>
                    <a:pt x="161" y="50549"/>
                  </a:lnTo>
                  <a:lnTo>
                    <a:pt x="196" y="50745"/>
                  </a:lnTo>
                  <a:cubicBezTo>
                    <a:pt x="232" y="50870"/>
                    <a:pt x="268" y="50995"/>
                    <a:pt x="303" y="51120"/>
                  </a:cubicBezTo>
                  <a:cubicBezTo>
                    <a:pt x="571" y="52083"/>
                    <a:pt x="946" y="52886"/>
                    <a:pt x="1338" y="53636"/>
                  </a:cubicBezTo>
                  <a:lnTo>
                    <a:pt x="2230" y="53154"/>
                  </a:lnTo>
                  <a:cubicBezTo>
                    <a:pt x="1856" y="52458"/>
                    <a:pt x="1517" y="51709"/>
                    <a:pt x="1267" y="50852"/>
                  </a:cubicBezTo>
                  <a:cubicBezTo>
                    <a:pt x="1231" y="50745"/>
                    <a:pt x="1213" y="50620"/>
                    <a:pt x="1196" y="50513"/>
                  </a:cubicBezTo>
                  <a:cubicBezTo>
                    <a:pt x="1160" y="50406"/>
                    <a:pt x="1124" y="50299"/>
                    <a:pt x="1106" y="50174"/>
                  </a:cubicBezTo>
                  <a:cubicBezTo>
                    <a:pt x="1071" y="49924"/>
                    <a:pt x="1035" y="49692"/>
                    <a:pt x="1017" y="49443"/>
                  </a:cubicBezTo>
                  <a:lnTo>
                    <a:pt x="1017" y="49246"/>
                  </a:lnTo>
                  <a:cubicBezTo>
                    <a:pt x="1017" y="49193"/>
                    <a:pt x="999" y="49121"/>
                    <a:pt x="1017" y="49050"/>
                  </a:cubicBezTo>
                  <a:cubicBezTo>
                    <a:pt x="1017" y="48925"/>
                    <a:pt x="1017" y="48782"/>
                    <a:pt x="1017" y="48657"/>
                  </a:cubicBezTo>
                  <a:cubicBezTo>
                    <a:pt x="1035" y="48515"/>
                    <a:pt x="1053" y="48390"/>
                    <a:pt x="1071" y="48247"/>
                  </a:cubicBezTo>
                  <a:lnTo>
                    <a:pt x="1088" y="48051"/>
                  </a:lnTo>
                  <a:lnTo>
                    <a:pt x="1142" y="47837"/>
                  </a:lnTo>
                  <a:lnTo>
                    <a:pt x="1196" y="47623"/>
                  </a:lnTo>
                  <a:cubicBezTo>
                    <a:pt x="1213" y="47569"/>
                    <a:pt x="1231" y="47498"/>
                    <a:pt x="1249" y="47426"/>
                  </a:cubicBezTo>
                  <a:cubicBezTo>
                    <a:pt x="1303" y="47284"/>
                    <a:pt x="1356" y="47159"/>
                    <a:pt x="1392" y="47016"/>
                  </a:cubicBezTo>
                  <a:cubicBezTo>
                    <a:pt x="1517" y="46766"/>
                    <a:pt x="1642" y="46516"/>
                    <a:pt x="1784" y="46284"/>
                  </a:cubicBezTo>
                  <a:cubicBezTo>
                    <a:pt x="2088" y="45803"/>
                    <a:pt x="2427" y="45392"/>
                    <a:pt x="2801" y="45071"/>
                  </a:cubicBezTo>
                  <a:cubicBezTo>
                    <a:pt x="3158" y="44750"/>
                    <a:pt x="3533" y="44464"/>
                    <a:pt x="3890" y="44250"/>
                  </a:cubicBezTo>
                  <a:lnTo>
                    <a:pt x="4033" y="44161"/>
                  </a:lnTo>
                  <a:lnTo>
                    <a:pt x="4157" y="44072"/>
                  </a:lnTo>
                  <a:lnTo>
                    <a:pt x="4443" y="43911"/>
                  </a:lnTo>
                  <a:cubicBezTo>
                    <a:pt x="4621" y="43822"/>
                    <a:pt x="4800" y="43715"/>
                    <a:pt x="4978" y="43644"/>
                  </a:cubicBezTo>
                  <a:cubicBezTo>
                    <a:pt x="5692" y="43287"/>
                    <a:pt x="6388" y="43019"/>
                    <a:pt x="7048" y="42752"/>
                  </a:cubicBezTo>
                  <a:cubicBezTo>
                    <a:pt x="7726" y="42502"/>
                    <a:pt x="8386" y="42288"/>
                    <a:pt x="9028" y="42056"/>
                  </a:cubicBezTo>
                  <a:cubicBezTo>
                    <a:pt x="10313" y="41627"/>
                    <a:pt x="11562" y="41181"/>
                    <a:pt x="12686" y="40682"/>
                  </a:cubicBezTo>
                  <a:cubicBezTo>
                    <a:pt x="13810" y="40164"/>
                    <a:pt x="14845" y="39576"/>
                    <a:pt x="15648" y="38844"/>
                  </a:cubicBezTo>
                  <a:cubicBezTo>
                    <a:pt x="16451" y="38130"/>
                    <a:pt x="17004" y="37310"/>
                    <a:pt x="17343" y="36346"/>
                  </a:cubicBezTo>
                  <a:cubicBezTo>
                    <a:pt x="17504" y="35846"/>
                    <a:pt x="17629" y="35329"/>
                    <a:pt x="17682" y="34794"/>
                  </a:cubicBezTo>
                  <a:cubicBezTo>
                    <a:pt x="17736" y="34241"/>
                    <a:pt x="17736" y="33670"/>
                    <a:pt x="17700" y="33099"/>
                  </a:cubicBezTo>
                  <a:cubicBezTo>
                    <a:pt x="17682" y="32956"/>
                    <a:pt x="17682" y="32795"/>
                    <a:pt x="17664" y="32653"/>
                  </a:cubicBezTo>
                  <a:lnTo>
                    <a:pt x="17611" y="32207"/>
                  </a:lnTo>
                  <a:lnTo>
                    <a:pt x="17539" y="31689"/>
                  </a:lnTo>
                  <a:cubicBezTo>
                    <a:pt x="17504" y="31511"/>
                    <a:pt x="17486" y="31314"/>
                    <a:pt x="17468" y="31136"/>
                  </a:cubicBezTo>
                  <a:cubicBezTo>
                    <a:pt x="17379" y="30387"/>
                    <a:pt x="17343" y="29619"/>
                    <a:pt x="17343" y="28852"/>
                  </a:cubicBezTo>
                  <a:cubicBezTo>
                    <a:pt x="17361" y="27318"/>
                    <a:pt x="17593" y="25712"/>
                    <a:pt x="18128" y="24177"/>
                  </a:cubicBezTo>
                  <a:cubicBezTo>
                    <a:pt x="18378" y="23410"/>
                    <a:pt x="18717" y="22679"/>
                    <a:pt x="19127" y="21983"/>
                  </a:cubicBezTo>
                  <a:cubicBezTo>
                    <a:pt x="19520" y="21287"/>
                    <a:pt x="19966" y="20645"/>
                    <a:pt x="20430" y="20038"/>
                  </a:cubicBezTo>
                  <a:cubicBezTo>
                    <a:pt x="21376" y="18842"/>
                    <a:pt x="22410" y="17825"/>
                    <a:pt x="23338" y="16862"/>
                  </a:cubicBezTo>
                  <a:cubicBezTo>
                    <a:pt x="24284" y="15898"/>
                    <a:pt x="25140" y="14971"/>
                    <a:pt x="25801" y="14007"/>
                  </a:cubicBezTo>
                  <a:cubicBezTo>
                    <a:pt x="26496" y="13044"/>
                    <a:pt x="26978" y="12027"/>
                    <a:pt x="27299" y="10938"/>
                  </a:cubicBezTo>
                  <a:cubicBezTo>
                    <a:pt x="27460" y="10385"/>
                    <a:pt x="27567" y="9832"/>
                    <a:pt x="27638" y="9243"/>
                  </a:cubicBezTo>
                  <a:cubicBezTo>
                    <a:pt x="27710" y="8672"/>
                    <a:pt x="27728" y="8065"/>
                    <a:pt x="27728" y="7459"/>
                  </a:cubicBezTo>
                  <a:cubicBezTo>
                    <a:pt x="27710" y="6852"/>
                    <a:pt x="27674" y="6246"/>
                    <a:pt x="27603" y="5621"/>
                  </a:cubicBezTo>
                  <a:cubicBezTo>
                    <a:pt x="27567" y="5318"/>
                    <a:pt x="27531" y="5014"/>
                    <a:pt x="27478" y="4693"/>
                  </a:cubicBezTo>
                  <a:lnTo>
                    <a:pt x="27389" y="4229"/>
                  </a:lnTo>
                  <a:lnTo>
                    <a:pt x="27299" y="3765"/>
                  </a:lnTo>
                  <a:cubicBezTo>
                    <a:pt x="27067" y="2516"/>
                    <a:pt x="26728" y="1250"/>
                    <a:pt x="2633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9"/>
          <p:cNvGrpSpPr/>
          <p:nvPr/>
        </p:nvGrpSpPr>
        <p:grpSpPr>
          <a:xfrm>
            <a:off x="1460700" y="354085"/>
            <a:ext cx="919896" cy="491580"/>
            <a:chOff x="7989250" y="48422"/>
            <a:chExt cx="919896" cy="491580"/>
          </a:xfrm>
        </p:grpSpPr>
        <p:sp>
          <p:nvSpPr>
            <p:cNvPr id="684" name="Google Shape;684;p19"/>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 name="Google Shape;685;p19"/>
            <p:cNvGrpSpPr/>
            <p:nvPr/>
          </p:nvGrpSpPr>
          <p:grpSpPr>
            <a:xfrm>
              <a:off x="8183698" y="187258"/>
              <a:ext cx="480624" cy="124911"/>
              <a:chOff x="92144" y="4013300"/>
              <a:chExt cx="706488" cy="183611"/>
            </a:xfrm>
          </p:grpSpPr>
          <p:sp>
            <p:nvSpPr>
              <p:cNvPr id="686" name="Google Shape;686;p19"/>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9"/>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 name="Google Shape;688;p19"/>
          <p:cNvGrpSpPr/>
          <p:nvPr/>
        </p:nvGrpSpPr>
        <p:grpSpPr>
          <a:xfrm>
            <a:off x="7173097" y="3323243"/>
            <a:ext cx="2767875" cy="2335100"/>
            <a:chOff x="1111500" y="1114050"/>
            <a:chExt cx="747650" cy="630750"/>
          </a:xfrm>
        </p:grpSpPr>
        <p:sp>
          <p:nvSpPr>
            <p:cNvPr id="689" name="Google Shape;689;p19"/>
            <p:cNvSpPr/>
            <p:nvPr/>
          </p:nvSpPr>
          <p:spPr>
            <a:xfrm>
              <a:off x="1136500" y="1131425"/>
              <a:ext cx="722650" cy="613375"/>
            </a:xfrm>
            <a:custGeom>
              <a:avLst/>
              <a:gdLst/>
              <a:ahLst/>
              <a:cxnLst/>
              <a:rect l="l" t="t" r="r" b="b"/>
              <a:pathLst>
                <a:path w="28906" h="24535" extrusionOk="0">
                  <a:moveTo>
                    <a:pt x="21768" y="1"/>
                  </a:moveTo>
                  <a:cubicBezTo>
                    <a:pt x="21536" y="1232"/>
                    <a:pt x="21233" y="2445"/>
                    <a:pt x="20876" y="3552"/>
                  </a:cubicBezTo>
                  <a:cubicBezTo>
                    <a:pt x="20501" y="4658"/>
                    <a:pt x="20055" y="5693"/>
                    <a:pt x="19538" y="6531"/>
                  </a:cubicBezTo>
                  <a:cubicBezTo>
                    <a:pt x="19270" y="6960"/>
                    <a:pt x="18985" y="7334"/>
                    <a:pt x="18699" y="7655"/>
                  </a:cubicBezTo>
                  <a:cubicBezTo>
                    <a:pt x="18396" y="7994"/>
                    <a:pt x="18057" y="8280"/>
                    <a:pt x="17700" y="8548"/>
                  </a:cubicBezTo>
                  <a:cubicBezTo>
                    <a:pt x="17343" y="8815"/>
                    <a:pt x="16933" y="9047"/>
                    <a:pt x="16469" y="9279"/>
                  </a:cubicBezTo>
                  <a:cubicBezTo>
                    <a:pt x="16005" y="9493"/>
                    <a:pt x="15488" y="9707"/>
                    <a:pt x="14917" y="9921"/>
                  </a:cubicBezTo>
                  <a:cubicBezTo>
                    <a:pt x="13757" y="10332"/>
                    <a:pt x="12401" y="10742"/>
                    <a:pt x="10938" y="11295"/>
                  </a:cubicBezTo>
                  <a:cubicBezTo>
                    <a:pt x="9475" y="11866"/>
                    <a:pt x="7922" y="12598"/>
                    <a:pt x="6495" y="13579"/>
                  </a:cubicBezTo>
                  <a:cubicBezTo>
                    <a:pt x="5085" y="14543"/>
                    <a:pt x="3801" y="15738"/>
                    <a:pt x="2730" y="17023"/>
                  </a:cubicBezTo>
                  <a:cubicBezTo>
                    <a:pt x="2195" y="17647"/>
                    <a:pt x="1695" y="18307"/>
                    <a:pt x="1249" y="18986"/>
                  </a:cubicBezTo>
                  <a:cubicBezTo>
                    <a:pt x="785" y="19646"/>
                    <a:pt x="393" y="20342"/>
                    <a:pt x="0" y="21020"/>
                  </a:cubicBezTo>
                  <a:lnTo>
                    <a:pt x="1053" y="21608"/>
                  </a:lnTo>
                  <a:lnTo>
                    <a:pt x="2123" y="22197"/>
                  </a:lnTo>
                  <a:lnTo>
                    <a:pt x="3176" y="22786"/>
                  </a:lnTo>
                  <a:lnTo>
                    <a:pt x="4247" y="23375"/>
                  </a:lnTo>
                  <a:lnTo>
                    <a:pt x="5299" y="23946"/>
                  </a:lnTo>
                  <a:lnTo>
                    <a:pt x="6370" y="24535"/>
                  </a:lnTo>
                  <a:cubicBezTo>
                    <a:pt x="6655" y="24017"/>
                    <a:pt x="6959" y="23518"/>
                    <a:pt x="7280" y="23036"/>
                  </a:cubicBezTo>
                  <a:cubicBezTo>
                    <a:pt x="7601" y="22572"/>
                    <a:pt x="7940" y="22126"/>
                    <a:pt x="8279" y="21698"/>
                  </a:cubicBezTo>
                  <a:cubicBezTo>
                    <a:pt x="8993" y="20859"/>
                    <a:pt x="9760" y="20163"/>
                    <a:pt x="10616" y="19574"/>
                  </a:cubicBezTo>
                  <a:cubicBezTo>
                    <a:pt x="11473" y="18986"/>
                    <a:pt x="12419" y="18522"/>
                    <a:pt x="13543" y="18093"/>
                  </a:cubicBezTo>
                  <a:cubicBezTo>
                    <a:pt x="14096" y="17879"/>
                    <a:pt x="14702" y="17665"/>
                    <a:pt x="15345" y="17451"/>
                  </a:cubicBezTo>
                  <a:cubicBezTo>
                    <a:pt x="15969" y="17237"/>
                    <a:pt x="16665" y="17023"/>
                    <a:pt x="17379" y="16755"/>
                  </a:cubicBezTo>
                  <a:cubicBezTo>
                    <a:pt x="18110" y="16505"/>
                    <a:pt x="18878" y="16184"/>
                    <a:pt x="19645" y="15810"/>
                  </a:cubicBezTo>
                  <a:cubicBezTo>
                    <a:pt x="20430" y="15435"/>
                    <a:pt x="21233" y="14971"/>
                    <a:pt x="21982" y="14436"/>
                  </a:cubicBezTo>
                  <a:cubicBezTo>
                    <a:pt x="22732" y="13883"/>
                    <a:pt x="23445" y="13240"/>
                    <a:pt x="24070" y="12562"/>
                  </a:cubicBezTo>
                  <a:cubicBezTo>
                    <a:pt x="24694" y="11866"/>
                    <a:pt x="25247" y="11135"/>
                    <a:pt x="25711" y="10385"/>
                  </a:cubicBezTo>
                  <a:cubicBezTo>
                    <a:pt x="26175" y="9618"/>
                    <a:pt x="26568" y="8869"/>
                    <a:pt x="26907" y="8102"/>
                  </a:cubicBezTo>
                  <a:cubicBezTo>
                    <a:pt x="27246" y="7334"/>
                    <a:pt x="27531" y="6585"/>
                    <a:pt x="27781" y="5818"/>
                  </a:cubicBezTo>
                  <a:cubicBezTo>
                    <a:pt x="28281" y="4319"/>
                    <a:pt x="28620" y="2820"/>
                    <a:pt x="28905" y="1357"/>
                  </a:cubicBezTo>
                  <a:lnTo>
                    <a:pt x="27728" y="1125"/>
                  </a:lnTo>
                  <a:lnTo>
                    <a:pt x="26532" y="893"/>
                  </a:lnTo>
                  <a:lnTo>
                    <a:pt x="25337" y="679"/>
                  </a:lnTo>
                  <a:lnTo>
                    <a:pt x="24141" y="447"/>
                  </a:lnTo>
                  <a:lnTo>
                    <a:pt x="22964" y="215"/>
                  </a:lnTo>
                  <a:lnTo>
                    <a:pt x="21768"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9"/>
            <p:cNvSpPr/>
            <p:nvPr/>
          </p:nvSpPr>
          <p:spPr>
            <a:xfrm>
              <a:off x="1244000" y="1142150"/>
              <a:ext cx="590150" cy="585250"/>
            </a:xfrm>
            <a:custGeom>
              <a:avLst/>
              <a:gdLst/>
              <a:ahLst/>
              <a:cxnLst/>
              <a:rect l="l" t="t" r="r" b="b"/>
              <a:pathLst>
                <a:path w="23606" h="23410" extrusionOk="0">
                  <a:moveTo>
                    <a:pt x="22411" y="0"/>
                  </a:moveTo>
                  <a:cubicBezTo>
                    <a:pt x="22143" y="1445"/>
                    <a:pt x="21804" y="2873"/>
                    <a:pt x="21322" y="4318"/>
                  </a:cubicBezTo>
                  <a:cubicBezTo>
                    <a:pt x="21090" y="5050"/>
                    <a:pt x="20805" y="5763"/>
                    <a:pt x="20501" y="6477"/>
                  </a:cubicBezTo>
                  <a:cubicBezTo>
                    <a:pt x="20180" y="7209"/>
                    <a:pt x="19806" y="7922"/>
                    <a:pt x="19377" y="8618"/>
                  </a:cubicBezTo>
                  <a:cubicBezTo>
                    <a:pt x="18949" y="9314"/>
                    <a:pt x="18449" y="9992"/>
                    <a:pt x="17879" y="10617"/>
                  </a:cubicBezTo>
                  <a:cubicBezTo>
                    <a:pt x="17290" y="11241"/>
                    <a:pt x="16647" y="11830"/>
                    <a:pt x="15969" y="12329"/>
                  </a:cubicBezTo>
                  <a:cubicBezTo>
                    <a:pt x="15273" y="12829"/>
                    <a:pt x="14542" y="13257"/>
                    <a:pt x="13810" y="13596"/>
                  </a:cubicBezTo>
                  <a:cubicBezTo>
                    <a:pt x="13097" y="13953"/>
                    <a:pt x="12365" y="14239"/>
                    <a:pt x="11669" y="14488"/>
                  </a:cubicBezTo>
                  <a:cubicBezTo>
                    <a:pt x="10278" y="14988"/>
                    <a:pt x="8975" y="15381"/>
                    <a:pt x="7797" y="15827"/>
                  </a:cubicBezTo>
                  <a:cubicBezTo>
                    <a:pt x="6638" y="16291"/>
                    <a:pt x="5567" y="16790"/>
                    <a:pt x="4621" y="17450"/>
                  </a:cubicBezTo>
                  <a:cubicBezTo>
                    <a:pt x="3676" y="18110"/>
                    <a:pt x="2819" y="18878"/>
                    <a:pt x="2052" y="19806"/>
                  </a:cubicBezTo>
                  <a:cubicBezTo>
                    <a:pt x="1677" y="20252"/>
                    <a:pt x="1321" y="20733"/>
                    <a:pt x="964" y="21251"/>
                  </a:cubicBezTo>
                  <a:cubicBezTo>
                    <a:pt x="625" y="21750"/>
                    <a:pt x="303" y="22286"/>
                    <a:pt x="0" y="22821"/>
                  </a:cubicBezTo>
                  <a:lnTo>
                    <a:pt x="1071" y="23410"/>
                  </a:lnTo>
                  <a:cubicBezTo>
                    <a:pt x="1356" y="22892"/>
                    <a:pt x="1660" y="22393"/>
                    <a:pt x="1981" y="21929"/>
                  </a:cubicBezTo>
                  <a:cubicBezTo>
                    <a:pt x="2302" y="21447"/>
                    <a:pt x="2623" y="21001"/>
                    <a:pt x="2980" y="20573"/>
                  </a:cubicBezTo>
                  <a:cubicBezTo>
                    <a:pt x="3694" y="19734"/>
                    <a:pt x="4461" y="19038"/>
                    <a:pt x="5317" y="18449"/>
                  </a:cubicBezTo>
                  <a:cubicBezTo>
                    <a:pt x="6156" y="17861"/>
                    <a:pt x="7119" y="17397"/>
                    <a:pt x="8243" y="16969"/>
                  </a:cubicBezTo>
                  <a:cubicBezTo>
                    <a:pt x="8797" y="16754"/>
                    <a:pt x="9403" y="16540"/>
                    <a:pt x="10028" y="16326"/>
                  </a:cubicBezTo>
                  <a:cubicBezTo>
                    <a:pt x="10670" y="16112"/>
                    <a:pt x="11366" y="15898"/>
                    <a:pt x="12080" y="15630"/>
                  </a:cubicBezTo>
                  <a:cubicBezTo>
                    <a:pt x="12811" y="15381"/>
                    <a:pt x="13578" y="15059"/>
                    <a:pt x="14346" y="14685"/>
                  </a:cubicBezTo>
                  <a:cubicBezTo>
                    <a:pt x="15131" y="14310"/>
                    <a:pt x="15916" y="13846"/>
                    <a:pt x="16683" y="13311"/>
                  </a:cubicBezTo>
                  <a:cubicBezTo>
                    <a:pt x="17432" y="12758"/>
                    <a:pt x="18146" y="12115"/>
                    <a:pt x="18771" y="11437"/>
                  </a:cubicBezTo>
                  <a:cubicBezTo>
                    <a:pt x="19395" y="10741"/>
                    <a:pt x="19948" y="10010"/>
                    <a:pt x="20412" y="9261"/>
                  </a:cubicBezTo>
                  <a:cubicBezTo>
                    <a:pt x="20876" y="8511"/>
                    <a:pt x="21269" y="7744"/>
                    <a:pt x="21608" y="6977"/>
                  </a:cubicBezTo>
                  <a:cubicBezTo>
                    <a:pt x="21947" y="6209"/>
                    <a:pt x="22232" y="5460"/>
                    <a:pt x="22482" y="4711"/>
                  </a:cubicBezTo>
                  <a:cubicBezTo>
                    <a:pt x="22982" y="3194"/>
                    <a:pt x="23321" y="1713"/>
                    <a:pt x="23606" y="232"/>
                  </a:cubicBezTo>
                  <a:lnTo>
                    <a:pt x="2241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9"/>
            <p:cNvSpPr/>
            <p:nvPr/>
          </p:nvSpPr>
          <p:spPr>
            <a:xfrm>
              <a:off x="1217675" y="1136800"/>
              <a:ext cx="586600" cy="575875"/>
            </a:xfrm>
            <a:custGeom>
              <a:avLst/>
              <a:gdLst/>
              <a:ahLst/>
              <a:cxnLst/>
              <a:rect l="l" t="t" r="r" b="b"/>
              <a:pathLst>
                <a:path w="23464" h="23035" extrusionOk="0">
                  <a:moveTo>
                    <a:pt x="22286" y="0"/>
                  </a:moveTo>
                  <a:cubicBezTo>
                    <a:pt x="22018" y="1392"/>
                    <a:pt x="21679" y="2784"/>
                    <a:pt x="21233" y="4157"/>
                  </a:cubicBezTo>
                  <a:cubicBezTo>
                    <a:pt x="21001" y="4853"/>
                    <a:pt x="20734" y="5531"/>
                    <a:pt x="20448" y="6209"/>
                  </a:cubicBezTo>
                  <a:cubicBezTo>
                    <a:pt x="20145" y="6887"/>
                    <a:pt x="19806" y="7548"/>
                    <a:pt x="19395" y="8190"/>
                  </a:cubicBezTo>
                  <a:cubicBezTo>
                    <a:pt x="19003" y="8832"/>
                    <a:pt x="18539" y="9439"/>
                    <a:pt x="18022" y="10010"/>
                  </a:cubicBezTo>
                  <a:cubicBezTo>
                    <a:pt x="17504" y="10581"/>
                    <a:pt x="16933" y="11098"/>
                    <a:pt x="16309" y="11562"/>
                  </a:cubicBezTo>
                  <a:cubicBezTo>
                    <a:pt x="15684" y="12008"/>
                    <a:pt x="15024" y="12401"/>
                    <a:pt x="14346" y="12722"/>
                  </a:cubicBezTo>
                  <a:cubicBezTo>
                    <a:pt x="13668" y="13043"/>
                    <a:pt x="12990" y="13329"/>
                    <a:pt x="12312" y="13560"/>
                  </a:cubicBezTo>
                  <a:cubicBezTo>
                    <a:pt x="10956" y="14060"/>
                    <a:pt x="9653" y="14435"/>
                    <a:pt x="8422" y="14917"/>
                  </a:cubicBezTo>
                  <a:cubicBezTo>
                    <a:pt x="7191" y="15380"/>
                    <a:pt x="6031" y="15951"/>
                    <a:pt x="4996" y="16665"/>
                  </a:cubicBezTo>
                  <a:cubicBezTo>
                    <a:pt x="3944" y="17379"/>
                    <a:pt x="3016" y="18253"/>
                    <a:pt x="2177" y="19234"/>
                  </a:cubicBezTo>
                  <a:cubicBezTo>
                    <a:pt x="1767" y="19716"/>
                    <a:pt x="1374" y="20234"/>
                    <a:pt x="1017" y="20787"/>
                  </a:cubicBezTo>
                  <a:cubicBezTo>
                    <a:pt x="661" y="21322"/>
                    <a:pt x="322" y="21893"/>
                    <a:pt x="0" y="22464"/>
                  </a:cubicBezTo>
                  <a:lnTo>
                    <a:pt x="1053" y="23035"/>
                  </a:lnTo>
                  <a:cubicBezTo>
                    <a:pt x="1356" y="22500"/>
                    <a:pt x="1678" y="21964"/>
                    <a:pt x="2017" y="21465"/>
                  </a:cubicBezTo>
                  <a:cubicBezTo>
                    <a:pt x="2374" y="20947"/>
                    <a:pt x="2730" y="20466"/>
                    <a:pt x="3105" y="20020"/>
                  </a:cubicBezTo>
                  <a:cubicBezTo>
                    <a:pt x="3872" y="19092"/>
                    <a:pt x="4729" y="18324"/>
                    <a:pt x="5674" y="17664"/>
                  </a:cubicBezTo>
                  <a:cubicBezTo>
                    <a:pt x="6620" y="17004"/>
                    <a:pt x="7691" y="16505"/>
                    <a:pt x="8850" y="16041"/>
                  </a:cubicBezTo>
                  <a:cubicBezTo>
                    <a:pt x="10028" y="15595"/>
                    <a:pt x="11331" y="15202"/>
                    <a:pt x="12722" y="14702"/>
                  </a:cubicBezTo>
                  <a:cubicBezTo>
                    <a:pt x="13418" y="14453"/>
                    <a:pt x="14150" y="14167"/>
                    <a:pt x="14863" y="13810"/>
                  </a:cubicBezTo>
                  <a:cubicBezTo>
                    <a:pt x="15595" y="13471"/>
                    <a:pt x="16326" y="13043"/>
                    <a:pt x="17022" y="12543"/>
                  </a:cubicBezTo>
                  <a:cubicBezTo>
                    <a:pt x="17700" y="12044"/>
                    <a:pt x="18343" y="11455"/>
                    <a:pt x="18932" y="10831"/>
                  </a:cubicBezTo>
                  <a:cubicBezTo>
                    <a:pt x="19502" y="10206"/>
                    <a:pt x="20002" y="9528"/>
                    <a:pt x="20430" y="8832"/>
                  </a:cubicBezTo>
                  <a:cubicBezTo>
                    <a:pt x="20859" y="8136"/>
                    <a:pt x="21233" y="7423"/>
                    <a:pt x="21554" y="6691"/>
                  </a:cubicBezTo>
                  <a:cubicBezTo>
                    <a:pt x="21858" y="5977"/>
                    <a:pt x="22143" y="5264"/>
                    <a:pt x="22375" y="4532"/>
                  </a:cubicBezTo>
                  <a:cubicBezTo>
                    <a:pt x="22857" y="3087"/>
                    <a:pt x="23196" y="1659"/>
                    <a:pt x="23464" y="214"/>
                  </a:cubicBezTo>
                  <a:lnTo>
                    <a:pt x="2228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9"/>
            <p:cNvSpPr/>
            <p:nvPr/>
          </p:nvSpPr>
          <p:spPr>
            <a:xfrm>
              <a:off x="1190900" y="1131000"/>
              <a:ext cx="583925" cy="567400"/>
            </a:xfrm>
            <a:custGeom>
              <a:avLst/>
              <a:gdLst/>
              <a:ahLst/>
              <a:cxnLst/>
              <a:rect l="l" t="t" r="r" b="b"/>
              <a:pathLst>
                <a:path w="23357" h="22696" extrusionOk="0">
                  <a:moveTo>
                    <a:pt x="22161" y="0"/>
                  </a:moveTo>
                  <a:cubicBezTo>
                    <a:pt x="21894" y="1356"/>
                    <a:pt x="21573" y="2694"/>
                    <a:pt x="21144" y="4015"/>
                  </a:cubicBezTo>
                  <a:cubicBezTo>
                    <a:pt x="20716" y="5317"/>
                    <a:pt x="20181" y="6602"/>
                    <a:pt x="19449" y="7780"/>
                  </a:cubicBezTo>
                  <a:cubicBezTo>
                    <a:pt x="18718" y="8957"/>
                    <a:pt x="17790" y="9992"/>
                    <a:pt x="16666" y="10813"/>
                  </a:cubicBezTo>
                  <a:cubicBezTo>
                    <a:pt x="16095" y="11223"/>
                    <a:pt x="15506" y="11562"/>
                    <a:pt x="14882" y="11865"/>
                  </a:cubicBezTo>
                  <a:cubicBezTo>
                    <a:pt x="14257" y="12169"/>
                    <a:pt x="13615" y="12419"/>
                    <a:pt x="12973" y="12668"/>
                  </a:cubicBezTo>
                  <a:cubicBezTo>
                    <a:pt x="11670" y="13132"/>
                    <a:pt x="10350" y="13525"/>
                    <a:pt x="9065" y="14007"/>
                  </a:cubicBezTo>
                  <a:cubicBezTo>
                    <a:pt x="7762" y="14506"/>
                    <a:pt x="6513" y="15113"/>
                    <a:pt x="5372" y="15898"/>
                  </a:cubicBezTo>
                  <a:cubicBezTo>
                    <a:pt x="4247" y="16683"/>
                    <a:pt x="3213" y="17629"/>
                    <a:pt x="2320" y="18681"/>
                  </a:cubicBezTo>
                  <a:cubicBezTo>
                    <a:pt x="1874" y="19217"/>
                    <a:pt x="1464" y="19770"/>
                    <a:pt x="1089" y="20341"/>
                  </a:cubicBezTo>
                  <a:cubicBezTo>
                    <a:pt x="697" y="20912"/>
                    <a:pt x="340" y="21500"/>
                    <a:pt x="1" y="22107"/>
                  </a:cubicBezTo>
                  <a:lnTo>
                    <a:pt x="1071" y="22696"/>
                  </a:lnTo>
                  <a:cubicBezTo>
                    <a:pt x="1393" y="22125"/>
                    <a:pt x="1732" y="21554"/>
                    <a:pt x="2088" y="21019"/>
                  </a:cubicBezTo>
                  <a:cubicBezTo>
                    <a:pt x="2445" y="20466"/>
                    <a:pt x="2838" y="19948"/>
                    <a:pt x="3248" y="19466"/>
                  </a:cubicBezTo>
                  <a:cubicBezTo>
                    <a:pt x="4087" y="18485"/>
                    <a:pt x="5015" y="17611"/>
                    <a:pt x="6067" y="16897"/>
                  </a:cubicBezTo>
                  <a:cubicBezTo>
                    <a:pt x="7102" y="16183"/>
                    <a:pt x="8262" y="15612"/>
                    <a:pt x="9493" y="15149"/>
                  </a:cubicBezTo>
                  <a:cubicBezTo>
                    <a:pt x="10724" y="14667"/>
                    <a:pt x="12027" y="14292"/>
                    <a:pt x="13383" y="13792"/>
                  </a:cubicBezTo>
                  <a:cubicBezTo>
                    <a:pt x="14061" y="13561"/>
                    <a:pt x="14739" y="13275"/>
                    <a:pt x="15417" y="12954"/>
                  </a:cubicBezTo>
                  <a:cubicBezTo>
                    <a:pt x="16095" y="12633"/>
                    <a:pt x="16755" y="12240"/>
                    <a:pt x="17380" y="11794"/>
                  </a:cubicBezTo>
                  <a:cubicBezTo>
                    <a:pt x="18004" y="11330"/>
                    <a:pt x="18575" y="10813"/>
                    <a:pt x="19093" y="10242"/>
                  </a:cubicBezTo>
                  <a:cubicBezTo>
                    <a:pt x="19610" y="9671"/>
                    <a:pt x="20074" y="9064"/>
                    <a:pt x="20466" y="8422"/>
                  </a:cubicBezTo>
                  <a:cubicBezTo>
                    <a:pt x="20877" y="7780"/>
                    <a:pt x="21216" y="7119"/>
                    <a:pt x="21519" y="6441"/>
                  </a:cubicBezTo>
                  <a:cubicBezTo>
                    <a:pt x="21805" y="5763"/>
                    <a:pt x="22072" y="5085"/>
                    <a:pt x="22304" y="4389"/>
                  </a:cubicBezTo>
                  <a:cubicBezTo>
                    <a:pt x="22750" y="3016"/>
                    <a:pt x="23089" y="1624"/>
                    <a:pt x="23357" y="232"/>
                  </a:cubicBezTo>
                  <a:lnTo>
                    <a:pt x="2216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9"/>
            <p:cNvSpPr/>
            <p:nvPr/>
          </p:nvSpPr>
          <p:spPr>
            <a:xfrm>
              <a:off x="1164600" y="1125200"/>
              <a:ext cx="580350" cy="558500"/>
            </a:xfrm>
            <a:custGeom>
              <a:avLst/>
              <a:gdLst/>
              <a:ahLst/>
              <a:cxnLst/>
              <a:rect l="l" t="t" r="r" b="b"/>
              <a:pathLst>
                <a:path w="23214" h="22340" extrusionOk="0">
                  <a:moveTo>
                    <a:pt x="22018" y="0"/>
                  </a:moveTo>
                  <a:cubicBezTo>
                    <a:pt x="21768" y="1321"/>
                    <a:pt x="21465" y="2623"/>
                    <a:pt x="21055" y="3872"/>
                  </a:cubicBezTo>
                  <a:cubicBezTo>
                    <a:pt x="20644" y="5103"/>
                    <a:pt x="20127" y="6299"/>
                    <a:pt x="19467" y="7369"/>
                  </a:cubicBezTo>
                  <a:cubicBezTo>
                    <a:pt x="18806" y="8440"/>
                    <a:pt x="17986" y="9350"/>
                    <a:pt x="17004" y="10063"/>
                  </a:cubicBezTo>
                  <a:cubicBezTo>
                    <a:pt x="16505" y="10420"/>
                    <a:pt x="15969" y="10741"/>
                    <a:pt x="15398" y="11009"/>
                  </a:cubicBezTo>
                  <a:cubicBezTo>
                    <a:pt x="14845" y="11277"/>
                    <a:pt x="14239" y="11527"/>
                    <a:pt x="13614" y="11758"/>
                  </a:cubicBezTo>
                  <a:cubicBezTo>
                    <a:pt x="12365" y="12205"/>
                    <a:pt x="11027" y="12597"/>
                    <a:pt x="9671" y="13114"/>
                  </a:cubicBezTo>
                  <a:cubicBezTo>
                    <a:pt x="8333" y="13632"/>
                    <a:pt x="6977" y="14274"/>
                    <a:pt x="5746" y="15131"/>
                  </a:cubicBezTo>
                  <a:cubicBezTo>
                    <a:pt x="4514" y="15969"/>
                    <a:pt x="3408" y="17004"/>
                    <a:pt x="2445" y="18128"/>
                  </a:cubicBezTo>
                  <a:cubicBezTo>
                    <a:pt x="1981" y="18699"/>
                    <a:pt x="1535" y="19288"/>
                    <a:pt x="1124" y="19895"/>
                  </a:cubicBezTo>
                  <a:cubicBezTo>
                    <a:pt x="714" y="20501"/>
                    <a:pt x="357" y="21126"/>
                    <a:pt x="0" y="21750"/>
                  </a:cubicBezTo>
                  <a:lnTo>
                    <a:pt x="1053" y="22339"/>
                  </a:lnTo>
                  <a:cubicBezTo>
                    <a:pt x="1392" y="21732"/>
                    <a:pt x="1749" y="21144"/>
                    <a:pt x="2141" y="20573"/>
                  </a:cubicBezTo>
                  <a:cubicBezTo>
                    <a:pt x="2516" y="20002"/>
                    <a:pt x="2926" y="19449"/>
                    <a:pt x="3372" y="18913"/>
                  </a:cubicBezTo>
                  <a:cubicBezTo>
                    <a:pt x="4265" y="17861"/>
                    <a:pt x="5299" y="16915"/>
                    <a:pt x="6424" y="16130"/>
                  </a:cubicBezTo>
                  <a:cubicBezTo>
                    <a:pt x="7565" y="15345"/>
                    <a:pt x="8814" y="14738"/>
                    <a:pt x="10117" y="14239"/>
                  </a:cubicBezTo>
                  <a:cubicBezTo>
                    <a:pt x="11402" y="13757"/>
                    <a:pt x="12722" y="13364"/>
                    <a:pt x="14025" y="12900"/>
                  </a:cubicBezTo>
                  <a:cubicBezTo>
                    <a:pt x="14667" y="12651"/>
                    <a:pt x="15309" y="12401"/>
                    <a:pt x="15934" y="12097"/>
                  </a:cubicBezTo>
                  <a:cubicBezTo>
                    <a:pt x="16558" y="11794"/>
                    <a:pt x="17147" y="11455"/>
                    <a:pt x="17718" y="11045"/>
                  </a:cubicBezTo>
                  <a:cubicBezTo>
                    <a:pt x="18842" y="10224"/>
                    <a:pt x="19770" y="9189"/>
                    <a:pt x="20501" y="8012"/>
                  </a:cubicBezTo>
                  <a:cubicBezTo>
                    <a:pt x="21233" y="6834"/>
                    <a:pt x="21768" y="5549"/>
                    <a:pt x="22196" y="4247"/>
                  </a:cubicBezTo>
                  <a:cubicBezTo>
                    <a:pt x="22625" y="2926"/>
                    <a:pt x="22946" y="1588"/>
                    <a:pt x="23213" y="232"/>
                  </a:cubicBezTo>
                  <a:lnTo>
                    <a:pt x="2201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9"/>
            <p:cNvSpPr/>
            <p:nvPr/>
          </p:nvSpPr>
          <p:spPr>
            <a:xfrm>
              <a:off x="1137825" y="1119400"/>
              <a:ext cx="577250" cy="549575"/>
            </a:xfrm>
            <a:custGeom>
              <a:avLst/>
              <a:gdLst/>
              <a:ahLst/>
              <a:cxnLst/>
              <a:rect l="l" t="t" r="r" b="b"/>
              <a:pathLst>
                <a:path w="23090" h="21983" extrusionOk="0">
                  <a:moveTo>
                    <a:pt x="21894" y="0"/>
                  </a:moveTo>
                  <a:cubicBezTo>
                    <a:pt x="21662" y="1285"/>
                    <a:pt x="21358" y="2534"/>
                    <a:pt x="20966" y="3711"/>
                  </a:cubicBezTo>
                  <a:cubicBezTo>
                    <a:pt x="20573" y="4889"/>
                    <a:pt x="20109" y="6013"/>
                    <a:pt x="19503" y="6959"/>
                  </a:cubicBezTo>
                  <a:cubicBezTo>
                    <a:pt x="18914" y="7922"/>
                    <a:pt x="18218" y="8690"/>
                    <a:pt x="17362" y="9314"/>
                  </a:cubicBezTo>
                  <a:cubicBezTo>
                    <a:pt x="16933" y="9617"/>
                    <a:pt x="16469" y="9903"/>
                    <a:pt x="15952" y="10153"/>
                  </a:cubicBezTo>
                  <a:cubicBezTo>
                    <a:pt x="15435" y="10402"/>
                    <a:pt x="14864" y="10634"/>
                    <a:pt x="14275" y="10849"/>
                  </a:cubicBezTo>
                  <a:cubicBezTo>
                    <a:pt x="13061" y="11277"/>
                    <a:pt x="11705" y="11669"/>
                    <a:pt x="10314" y="12222"/>
                  </a:cubicBezTo>
                  <a:cubicBezTo>
                    <a:pt x="8904" y="12758"/>
                    <a:pt x="7459" y="13454"/>
                    <a:pt x="6138" y="14364"/>
                  </a:cubicBezTo>
                  <a:cubicBezTo>
                    <a:pt x="4800" y="15274"/>
                    <a:pt x="3605" y="16380"/>
                    <a:pt x="2606" y="17575"/>
                  </a:cubicBezTo>
                  <a:cubicBezTo>
                    <a:pt x="2088" y="18182"/>
                    <a:pt x="1624" y="18806"/>
                    <a:pt x="1196" y="19449"/>
                  </a:cubicBezTo>
                  <a:cubicBezTo>
                    <a:pt x="768" y="20091"/>
                    <a:pt x="375" y="20733"/>
                    <a:pt x="1" y="21394"/>
                  </a:cubicBezTo>
                  <a:lnTo>
                    <a:pt x="1071" y="21982"/>
                  </a:lnTo>
                  <a:cubicBezTo>
                    <a:pt x="1428" y="21358"/>
                    <a:pt x="1785" y="20733"/>
                    <a:pt x="2195" y="20127"/>
                  </a:cubicBezTo>
                  <a:cubicBezTo>
                    <a:pt x="2606" y="19520"/>
                    <a:pt x="3052" y="18931"/>
                    <a:pt x="3516" y="18360"/>
                  </a:cubicBezTo>
                  <a:cubicBezTo>
                    <a:pt x="4479" y="17236"/>
                    <a:pt x="5585" y="16201"/>
                    <a:pt x="6817" y="15363"/>
                  </a:cubicBezTo>
                  <a:cubicBezTo>
                    <a:pt x="8048" y="14506"/>
                    <a:pt x="9404" y="13864"/>
                    <a:pt x="10742" y="13346"/>
                  </a:cubicBezTo>
                  <a:cubicBezTo>
                    <a:pt x="12098" y="12829"/>
                    <a:pt x="13436" y="12437"/>
                    <a:pt x="14685" y="11990"/>
                  </a:cubicBezTo>
                  <a:cubicBezTo>
                    <a:pt x="15310" y="11759"/>
                    <a:pt x="15916" y="11509"/>
                    <a:pt x="16469" y="11241"/>
                  </a:cubicBezTo>
                  <a:cubicBezTo>
                    <a:pt x="17040" y="10973"/>
                    <a:pt x="17576" y="10652"/>
                    <a:pt x="18075" y="10295"/>
                  </a:cubicBezTo>
                  <a:cubicBezTo>
                    <a:pt x="19057" y="9582"/>
                    <a:pt x="19877" y="8672"/>
                    <a:pt x="20538" y="7601"/>
                  </a:cubicBezTo>
                  <a:cubicBezTo>
                    <a:pt x="21198" y="6531"/>
                    <a:pt x="21715" y="5335"/>
                    <a:pt x="22126" y="4104"/>
                  </a:cubicBezTo>
                  <a:cubicBezTo>
                    <a:pt x="22536" y="2855"/>
                    <a:pt x="22839" y="1553"/>
                    <a:pt x="23089" y="232"/>
                  </a:cubicBezTo>
                  <a:lnTo>
                    <a:pt x="2189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9"/>
            <p:cNvSpPr/>
            <p:nvPr/>
          </p:nvSpPr>
          <p:spPr>
            <a:xfrm>
              <a:off x="1111500" y="1114050"/>
              <a:ext cx="573675" cy="540200"/>
            </a:xfrm>
            <a:custGeom>
              <a:avLst/>
              <a:gdLst/>
              <a:ahLst/>
              <a:cxnLst/>
              <a:rect l="l" t="t" r="r" b="b"/>
              <a:pathLst>
                <a:path w="22947" h="21608" extrusionOk="0">
                  <a:moveTo>
                    <a:pt x="21769" y="0"/>
                  </a:moveTo>
                  <a:cubicBezTo>
                    <a:pt x="21519" y="1231"/>
                    <a:pt x="21234" y="2445"/>
                    <a:pt x="20877" y="3551"/>
                  </a:cubicBezTo>
                  <a:cubicBezTo>
                    <a:pt x="20502" y="4675"/>
                    <a:pt x="20056" y="5692"/>
                    <a:pt x="19539" y="6531"/>
                  </a:cubicBezTo>
                  <a:cubicBezTo>
                    <a:pt x="19271" y="6959"/>
                    <a:pt x="18985" y="7333"/>
                    <a:pt x="18682" y="7655"/>
                  </a:cubicBezTo>
                  <a:cubicBezTo>
                    <a:pt x="18379" y="7994"/>
                    <a:pt x="18058" y="8279"/>
                    <a:pt x="17701" y="8547"/>
                  </a:cubicBezTo>
                  <a:cubicBezTo>
                    <a:pt x="17344" y="8814"/>
                    <a:pt x="16934" y="9046"/>
                    <a:pt x="16470" y="9278"/>
                  </a:cubicBezTo>
                  <a:cubicBezTo>
                    <a:pt x="16006" y="9492"/>
                    <a:pt x="15488" y="9706"/>
                    <a:pt x="14917" y="9921"/>
                  </a:cubicBezTo>
                  <a:cubicBezTo>
                    <a:pt x="13758" y="10331"/>
                    <a:pt x="12384" y="10741"/>
                    <a:pt x="10921" y="11294"/>
                  </a:cubicBezTo>
                  <a:cubicBezTo>
                    <a:pt x="9475" y="11865"/>
                    <a:pt x="7923" y="12597"/>
                    <a:pt x="6496" y="13578"/>
                  </a:cubicBezTo>
                  <a:cubicBezTo>
                    <a:pt x="5068" y="14560"/>
                    <a:pt x="3801" y="15737"/>
                    <a:pt x="2731" y="17022"/>
                  </a:cubicBezTo>
                  <a:cubicBezTo>
                    <a:pt x="2178" y="17646"/>
                    <a:pt x="1696" y="18307"/>
                    <a:pt x="1250" y="18985"/>
                  </a:cubicBezTo>
                  <a:cubicBezTo>
                    <a:pt x="786" y="19663"/>
                    <a:pt x="376" y="20341"/>
                    <a:pt x="1" y="21019"/>
                  </a:cubicBezTo>
                  <a:lnTo>
                    <a:pt x="1054" y="21608"/>
                  </a:lnTo>
                  <a:cubicBezTo>
                    <a:pt x="1428" y="20947"/>
                    <a:pt x="1821" y="20305"/>
                    <a:pt x="2249" y="19663"/>
                  </a:cubicBezTo>
                  <a:cubicBezTo>
                    <a:pt x="2677" y="19020"/>
                    <a:pt x="3141" y="18396"/>
                    <a:pt x="3659" y="17789"/>
                  </a:cubicBezTo>
                  <a:cubicBezTo>
                    <a:pt x="4658" y="16594"/>
                    <a:pt x="5853" y="15488"/>
                    <a:pt x="7191" y="14578"/>
                  </a:cubicBezTo>
                  <a:cubicBezTo>
                    <a:pt x="8512" y="13668"/>
                    <a:pt x="9957" y="12972"/>
                    <a:pt x="11367" y="12436"/>
                  </a:cubicBezTo>
                  <a:cubicBezTo>
                    <a:pt x="12758" y="11883"/>
                    <a:pt x="14114" y="11491"/>
                    <a:pt x="15328" y="11063"/>
                  </a:cubicBezTo>
                  <a:cubicBezTo>
                    <a:pt x="15917" y="10848"/>
                    <a:pt x="16488" y="10616"/>
                    <a:pt x="17005" y="10367"/>
                  </a:cubicBezTo>
                  <a:cubicBezTo>
                    <a:pt x="17522" y="10117"/>
                    <a:pt x="17986" y="9831"/>
                    <a:pt x="18415" y="9528"/>
                  </a:cubicBezTo>
                  <a:cubicBezTo>
                    <a:pt x="19271" y="8904"/>
                    <a:pt x="19967" y="8136"/>
                    <a:pt x="20556" y="7173"/>
                  </a:cubicBezTo>
                  <a:cubicBezTo>
                    <a:pt x="21162" y="6227"/>
                    <a:pt x="21626" y="5103"/>
                    <a:pt x="22019" y="3925"/>
                  </a:cubicBezTo>
                  <a:cubicBezTo>
                    <a:pt x="22411" y="2748"/>
                    <a:pt x="22715" y="1499"/>
                    <a:pt x="22947" y="232"/>
                  </a:cubicBezTo>
                  <a:lnTo>
                    <a:pt x="2176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9"/>
          <p:cNvGrpSpPr/>
          <p:nvPr/>
        </p:nvGrpSpPr>
        <p:grpSpPr>
          <a:xfrm flipH="1">
            <a:off x="8036575" y="418025"/>
            <a:ext cx="1107420" cy="841811"/>
            <a:chOff x="0" y="3839250"/>
            <a:chExt cx="1107420" cy="841811"/>
          </a:xfrm>
        </p:grpSpPr>
        <p:sp>
          <p:nvSpPr>
            <p:cNvPr id="697" name="Google Shape;697;p19"/>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9"/>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9"/>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19"/>
          <p:cNvGrpSpPr/>
          <p:nvPr/>
        </p:nvGrpSpPr>
        <p:grpSpPr>
          <a:xfrm>
            <a:off x="-86637" y="3586725"/>
            <a:ext cx="1107420" cy="841811"/>
            <a:chOff x="0" y="3839250"/>
            <a:chExt cx="1107420" cy="841811"/>
          </a:xfrm>
        </p:grpSpPr>
        <p:sp>
          <p:nvSpPr>
            <p:cNvPr id="701" name="Google Shape;701;p19"/>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9"/>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9"/>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19"/>
          <p:cNvGrpSpPr/>
          <p:nvPr/>
        </p:nvGrpSpPr>
        <p:grpSpPr>
          <a:xfrm>
            <a:off x="215542" y="314013"/>
            <a:ext cx="8578782" cy="4557423"/>
            <a:chOff x="215542" y="314013"/>
            <a:chExt cx="8578782" cy="4557423"/>
          </a:xfrm>
        </p:grpSpPr>
        <p:sp>
          <p:nvSpPr>
            <p:cNvPr id="705" name="Google Shape;705;p19"/>
            <p:cNvSpPr/>
            <p:nvPr/>
          </p:nvSpPr>
          <p:spPr>
            <a:xfrm>
              <a:off x="13005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9"/>
            <p:cNvSpPr/>
            <p:nvPr/>
          </p:nvSpPr>
          <p:spPr>
            <a:xfrm>
              <a:off x="2026682" y="12204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9"/>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9"/>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9"/>
            <p:cNvSpPr/>
            <p:nvPr/>
          </p:nvSpPr>
          <p:spPr>
            <a:xfrm>
              <a:off x="1232645" y="18212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9"/>
            <p:cNvSpPr/>
            <p:nvPr/>
          </p:nvSpPr>
          <p:spPr>
            <a:xfrm>
              <a:off x="215542" y="18212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a:off x="7321621" y="1315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a:off x="7616205" y="354075"/>
              <a:ext cx="47027"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a:off x="8205575" y="1316959"/>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9"/>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9"/>
            <p:cNvSpPr/>
            <p:nvPr/>
          </p:nvSpPr>
          <p:spPr>
            <a:xfrm>
              <a:off x="3509751" y="4018457"/>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9"/>
            <p:cNvSpPr/>
            <p:nvPr/>
          </p:nvSpPr>
          <p:spPr>
            <a:xfrm>
              <a:off x="7009796" y="416784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9"/>
            <p:cNvSpPr/>
            <p:nvPr/>
          </p:nvSpPr>
          <p:spPr>
            <a:xfrm>
              <a:off x="2200548" y="4769943"/>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9"/>
            <p:cNvSpPr/>
            <p:nvPr/>
          </p:nvSpPr>
          <p:spPr>
            <a:xfrm>
              <a:off x="5703315" y="4224568"/>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9"/>
            <p:cNvSpPr/>
            <p:nvPr/>
          </p:nvSpPr>
          <p:spPr>
            <a:xfrm>
              <a:off x="970350" y="4800669"/>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9"/>
            <p:cNvSpPr/>
            <p:nvPr/>
          </p:nvSpPr>
          <p:spPr>
            <a:xfrm>
              <a:off x="1420648" y="4380333"/>
              <a:ext cx="40052"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9"/>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9"/>
            <p:cNvSpPr/>
            <p:nvPr/>
          </p:nvSpPr>
          <p:spPr>
            <a:xfrm>
              <a:off x="5805576" y="837632"/>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9"/>
            <p:cNvSpPr/>
            <p:nvPr/>
          </p:nvSpPr>
          <p:spPr>
            <a:xfrm>
              <a:off x="3659148" y="1220483"/>
              <a:ext cx="40053"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9"/>
            <p:cNvSpPr/>
            <p:nvPr/>
          </p:nvSpPr>
          <p:spPr>
            <a:xfrm>
              <a:off x="7663224" y="23149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9"/>
            <p:cNvSpPr/>
            <p:nvPr/>
          </p:nvSpPr>
          <p:spPr>
            <a:xfrm>
              <a:off x="5183509" y="314013"/>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9"/>
            <p:cNvSpPr/>
            <p:nvPr/>
          </p:nvSpPr>
          <p:spPr>
            <a:xfrm>
              <a:off x="4939520" y="145768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 name="Google Shape;728;p19"/>
          <p:cNvSpPr txBox="1">
            <a:spLocks noGrp="1"/>
          </p:cNvSpPr>
          <p:nvPr>
            <p:ph type="title"/>
          </p:nvPr>
        </p:nvSpPr>
        <p:spPr>
          <a:xfrm>
            <a:off x="3618554" y="1789963"/>
            <a:ext cx="3308100" cy="989400"/>
          </a:xfrm>
          <a:prstGeom prst="rect">
            <a:avLst/>
          </a:prstGeom>
        </p:spPr>
        <p:txBody>
          <a:bodyPr spcFirstLastPara="1" wrap="square" lIns="0" tIns="0" rIns="0" bIns="0" anchor="ctr" anchorCtr="0">
            <a:noAutofit/>
          </a:bodyPr>
          <a:lstStyle>
            <a:lvl1pPr lvl="0" algn="l" rtl="0">
              <a:spcBef>
                <a:spcPts val="0"/>
              </a:spcBef>
              <a:spcAft>
                <a:spcPts val="0"/>
              </a:spcAft>
              <a:buSzPts val="4200"/>
              <a:buNone/>
              <a:defRPr sz="5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29" name="Google Shape;729;p19"/>
          <p:cNvSpPr txBox="1">
            <a:spLocks noGrp="1"/>
          </p:cNvSpPr>
          <p:nvPr>
            <p:ph type="subTitle" idx="1"/>
          </p:nvPr>
        </p:nvSpPr>
        <p:spPr>
          <a:xfrm>
            <a:off x="3618558" y="2839938"/>
            <a:ext cx="3139500" cy="51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sz="1800">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30" name="Google Shape;730;p19"/>
          <p:cNvSpPr txBox="1">
            <a:spLocks noGrp="1"/>
          </p:cNvSpPr>
          <p:nvPr>
            <p:ph type="title" idx="2" hasCustomPrompt="1"/>
          </p:nvPr>
        </p:nvSpPr>
        <p:spPr>
          <a:xfrm>
            <a:off x="2249750" y="2314950"/>
            <a:ext cx="944700" cy="578400"/>
          </a:xfrm>
          <a:prstGeom prst="rect">
            <a:avLst/>
          </a:prstGeom>
        </p:spPr>
        <p:txBody>
          <a:bodyPr spcFirstLastPara="1" wrap="square" lIns="0" tIns="0" rIns="0" bIns="0" anchor="b" anchorCtr="0">
            <a:noAutofit/>
          </a:bodyPr>
          <a:lstStyle>
            <a:lvl1pPr lvl="0" algn="ctr" rtl="0">
              <a:spcBef>
                <a:spcPts val="0"/>
              </a:spcBef>
              <a:spcAft>
                <a:spcPts val="0"/>
              </a:spcAft>
              <a:buSzPts val="7200"/>
              <a:buNone/>
              <a:defRPr sz="5000">
                <a:solidFill>
                  <a:schemeClr val="lt1"/>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731"/>
        <p:cNvGrpSpPr/>
        <p:nvPr/>
      </p:nvGrpSpPr>
      <p:grpSpPr>
        <a:xfrm>
          <a:off x="0" y="0"/>
          <a:ext cx="0" cy="0"/>
          <a:chOff x="0" y="0"/>
          <a:chExt cx="0" cy="0"/>
        </a:xfrm>
      </p:grpSpPr>
      <p:grpSp>
        <p:nvGrpSpPr>
          <p:cNvPr id="732" name="Google Shape;732;p20"/>
          <p:cNvGrpSpPr/>
          <p:nvPr/>
        </p:nvGrpSpPr>
        <p:grpSpPr>
          <a:xfrm>
            <a:off x="-468211" y="-420131"/>
            <a:ext cx="1704343" cy="1437858"/>
            <a:chOff x="1111500" y="1114050"/>
            <a:chExt cx="747650" cy="630750"/>
          </a:xfrm>
        </p:grpSpPr>
        <p:sp>
          <p:nvSpPr>
            <p:cNvPr id="733" name="Google Shape;733;p20"/>
            <p:cNvSpPr/>
            <p:nvPr/>
          </p:nvSpPr>
          <p:spPr>
            <a:xfrm>
              <a:off x="1136500" y="1131425"/>
              <a:ext cx="722650" cy="613375"/>
            </a:xfrm>
            <a:custGeom>
              <a:avLst/>
              <a:gdLst/>
              <a:ahLst/>
              <a:cxnLst/>
              <a:rect l="l" t="t" r="r" b="b"/>
              <a:pathLst>
                <a:path w="28906" h="24535" extrusionOk="0">
                  <a:moveTo>
                    <a:pt x="21768" y="1"/>
                  </a:moveTo>
                  <a:cubicBezTo>
                    <a:pt x="21536" y="1232"/>
                    <a:pt x="21233" y="2445"/>
                    <a:pt x="20876" y="3552"/>
                  </a:cubicBezTo>
                  <a:cubicBezTo>
                    <a:pt x="20501" y="4658"/>
                    <a:pt x="20055" y="5693"/>
                    <a:pt x="19538" y="6531"/>
                  </a:cubicBezTo>
                  <a:cubicBezTo>
                    <a:pt x="19270" y="6960"/>
                    <a:pt x="18985" y="7334"/>
                    <a:pt x="18699" y="7655"/>
                  </a:cubicBezTo>
                  <a:cubicBezTo>
                    <a:pt x="18396" y="7994"/>
                    <a:pt x="18057" y="8280"/>
                    <a:pt x="17700" y="8548"/>
                  </a:cubicBezTo>
                  <a:cubicBezTo>
                    <a:pt x="17343" y="8815"/>
                    <a:pt x="16933" y="9047"/>
                    <a:pt x="16469" y="9279"/>
                  </a:cubicBezTo>
                  <a:cubicBezTo>
                    <a:pt x="16005" y="9493"/>
                    <a:pt x="15488" y="9707"/>
                    <a:pt x="14917" y="9921"/>
                  </a:cubicBezTo>
                  <a:cubicBezTo>
                    <a:pt x="13757" y="10332"/>
                    <a:pt x="12401" y="10742"/>
                    <a:pt x="10938" y="11295"/>
                  </a:cubicBezTo>
                  <a:cubicBezTo>
                    <a:pt x="9475" y="11866"/>
                    <a:pt x="7922" y="12598"/>
                    <a:pt x="6495" y="13579"/>
                  </a:cubicBezTo>
                  <a:cubicBezTo>
                    <a:pt x="5085" y="14543"/>
                    <a:pt x="3801" y="15738"/>
                    <a:pt x="2730" y="17023"/>
                  </a:cubicBezTo>
                  <a:cubicBezTo>
                    <a:pt x="2195" y="17647"/>
                    <a:pt x="1695" y="18307"/>
                    <a:pt x="1249" y="18986"/>
                  </a:cubicBezTo>
                  <a:cubicBezTo>
                    <a:pt x="785" y="19646"/>
                    <a:pt x="393" y="20342"/>
                    <a:pt x="0" y="21020"/>
                  </a:cubicBezTo>
                  <a:lnTo>
                    <a:pt x="1053" y="21608"/>
                  </a:lnTo>
                  <a:lnTo>
                    <a:pt x="2123" y="22197"/>
                  </a:lnTo>
                  <a:lnTo>
                    <a:pt x="3176" y="22786"/>
                  </a:lnTo>
                  <a:lnTo>
                    <a:pt x="4247" y="23375"/>
                  </a:lnTo>
                  <a:lnTo>
                    <a:pt x="5299" y="23946"/>
                  </a:lnTo>
                  <a:lnTo>
                    <a:pt x="6370" y="24535"/>
                  </a:lnTo>
                  <a:cubicBezTo>
                    <a:pt x="6655" y="24017"/>
                    <a:pt x="6959" y="23518"/>
                    <a:pt x="7280" y="23036"/>
                  </a:cubicBezTo>
                  <a:cubicBezTo>
                    <a:pt x="7601" y="22572"/>
                    <a:pt x="7940" y="22126"/>
                    <a:pt x="8279" y="21698"/>
                  </a:cubicBezTo>
                  <a:cubicBezTo>
                    <a:pt x="8993" y="20859"/>
                    <a:pt x="9760" y="20163"/>
                    <a:pt x="10616" y="19574"/>
                  </a:cubicBezTo>
                  <a:cubicBezTo>
                    <a:pt x="11473" y="18986"/>
                    <a:pt x="12419" y="18522"/>
                    <a:pt x="13543" y="18093"/>
                  </a:cubicBezTo>
                  <a:cubicBezTo>
                    <a:pt x="14096" y="17879"/>
                    <a:pt x="14702" y="17665"/>
                    <a:pt x="15345" y="17451"/>
                  </a:cubicBezTo>
                  <a:cubicBezTo>
                    <a:pt x="15969" y="17237"/>
                    <a:pt x="16665" y="17023"/>
                    <a:pt x="17379" y="16755"/>
                  </a:cubicBezTo>
                  <a:cubicBezTo>
                    <a:pt x="18110" y="16505"/>
                    <a:pt x="18878" y="16184"/>
                    <a:pt x="19645" y="15810"/>
                  </a:cubicBezTo>
                  <a:cubicBezTo>
                    <a:pt x="20430" y="15435"/>
                    <a:pt x="21233" y="14971"/>
                    <a:pt x="21982" y="14436"/>
                  </a:cubicBezTo>
                  <a:cubicBezTo>
                    <a:pt x="22732" y="13883"/>
                    <a:pt x="23445" y="13240"/>
                    <a:pt x="24070" y="12562"/>
                  </a:cubicBezTo>
                  <a:cubicBezTo>
                    <a:pt x="24694" y="11866"/>
                    <a:pt x="25247" y="11135"/>
                    <a:pt x="25711" y="10385"/>
                  </a:cubicBezTo>
                  <a:cubicBezTo>
                    <a:pt x="26175" y="9618"/>
                    <a:pt x="26568" y="8869"/>
                    <a:pt x="26907" y="8102"/>
                  </a:cubicBezTo>
                  <a:cubicBezTo>
                    <a:pt x="27246" y="7334"/>
                    <a:pt x="27531" y="6585"/>
                    <a:pt x="27781" y="5818"/>
                  </a:cubicBezTo>
                  <a:cubicBezTo>
                    <a:pt x="28281" y="4319"/>
                    <a:pt x="28620" y="2820"/>
                    <a:pt x="28905" y="1357"/>
                  </a:cubicBezTo>
                  <a:lnTo>
                    <a:pt x="27728" y="1125"/>
                  </a:lnTo>
                  <a:lnTo>
                    <a:pt x="26532" y="893"/>
                  </a:lnTo>
                  <a:lnTo>
                    <a:pt x="25337" y="679"/>
                  </a:lnTo>
                  <a:lnTo>
                    <a:pt x="24141" y="447"/>
                  </a:lnTo>
                  <a:lnTo>
                    <a:pt x="22964" y="215"/>
                  </a:lnTo>
                  <a:lnTo>
                    <a:pt x="21768"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0"/>
            <p:cNvSpPr/>
            <p:nvPr/>
          </p:nvSpPr>
          <p:spPr>
            <a:xfrm>
              <a:off x="1244000" y="1142150"/>
              <a:ext cx="590150" cy="585250"/>
            </a:xfrm>
            <a:custGeom>
              <a:avLst/>
              <a:gdLst/>
              <a:ahLst/>
              <a:cxnLst/>
              <a:rect l="l" t="t" r="r" b="b"/>
              <a:pathLst>
                <a:path w="23606" h="23410" extrusionOk="0">
                  <a:moveTo>
                    <a:pt x="22411" y="0"/>
                  </a:moveTo>
                  <a:cubicBezTo>
                    <a:pt x="22143" y="1445"/>
                    <a:pt x="21804" y="2873"/>
                    <a:pt x="21322" y="4318"/>
                  </a:cubicBezTo>
                  <a:cubicBezTo>
                    <a:pt x="21090" y="5050"/>
                    <a:pt x="20805" y="5763"/>
                    <a:pt x="20501" y="6477"/>
                  </a:cubicBezTo>
                  <a:cubicBezTo>
                    <a:pt x="20180" y="7209"/>
                    <a:pt x="19806" y="7922"/>
                    <a:pt x="19377" y="8618"/>
                  </a:cubicBezTo>
                  <a:cubicBezTo>
                    <a:pt x="18949" y="9314"/>
                    <a:pt x="18449" y="9992"/>
                    <a:pt x="17879" y="10617"/>
                  </a:cubicBezTo>
                  <a:cubicBezTo>
                    <a:pt x="17290" y="11241"/>
                    <a:pt x="16647" y="11830"/>
                    <a:pt x="15969" y="12329"/>
                  </a:cubicBezTo>
                  <a:cubicBezTo>
                    <a:pt x="15273" y="12829"/>
                    <a:pt x="14542" y="13257"/>
                    <a:pt x="13810" y="13596"/>
                  </a:cubicBezTo>
                  <a:cubicBezTo>
                    <a:pt x="13097" y="13953"/>
                    <a:pt x="12365" y="14239"/>
                    <a:pt x="11669" y="14488"/>
                  </a:cubicBezTo>
                  <a:cubicBezTo>
                    <a:pt x="10278" y="14988"/>
                    <a:pt x="8975" y="15381"/>
                    <a:pt x="7797" y="15827"/>
                  </a:cubicBezTo>
                  <a:cubicBezTo>
                    <a:pt x="6638" y="16291"/>
                    <a:pt x="5567" y="16790"/>
                    <a:pt x="4621" y="17450"/>
                  </a:cubicBezTo>
                  <a:cubicBezTo>
                    <a:pt x="3676" y="18110"/>
                    <a:pt x="2819" y="18878"/>
                    <a:pt x="2052" y="19806"/>
                  </a:cubicBezTo>
                  <a:cubicBezTo>
                    <a:pt x="1677" y="20252"/>
                    <a:pt x="1321" y="20733"/>
                    <a:pt x="964" y="21251"/>
                  </a:cubicBezTo>
                  <a:cubicBezTo>
                    <a:pt x="625" y="21750"/>
                    <a:pt x="303" y="22286"/>
                    <a:pt x="0" y="22821"/>
                  </a:cubicBezTo>
                  <a:lnTo>
                    <a:pt x="1071" y="23410"/>
                  </a:lnTo>
                  <a:cubicBezTo>
                    <a:pt x="1356" y="22892"/>
                    <a:pt x="1660" y="22393"/>
                    <a:pt x="1981" y="21929"/>
                  </a:cubicBezTo>
                  <a:cubicBezTo>
                    <a:pt x="2302" y="21447"/>
                    <a:pt x="2623" y="21001"/>
                    <a:pt x="2980" y="20573"/>
                  </a:cubicBezTo>
                  <a:cubicBezTo>
                    <a:pt x="3694" y="19734"/>
                    <a:pt x="4461" y="19038"/>
                    <a:pt x="5317" y="18449"/>
                  </a:cubicBezTo>
                  <a:cubicBezTo>
                    <a:pt x="6156" y="17861"/>
                    <a:pt x="7119" y="17397"/>
                    <a:pt x="8243" y="16969"/>
                  </a:cubicBezTo>
                  <a:cubicBezTo>
                    <a:pt x="8797" y="16754"/>
                    <a:pt x="9403" y="16540"/>
                    <a:pt x="10028" y="16326"/>
                  </a:cubicBezTo>
                  <a:cubicBezTo>
                    <a:pt x="10670" y="16112"/>
                    <a:pt x="11366" y="15898"/>
                    <a:pt x="12080" y="15630"/>
                  </a:cubicBezTo>
                  <a:cubicBezTo>
                    <a:pt x="12811" y="15381"/>
                    <a:pt x="13578" y="15059"/>
                    <a:pt x="14346" y="14685"/>
                  </a:cubicBezTo>
                  <a:cubicBezTo>
                    <a:pt x="15131" y="14310"/>
                    <a:pt x="15916" y="13846"/>
                    <a:pt x="16683" y="13311"/>
                  </a:cubicBezTo>
                  <a:cubicBezTo>
                    <a:pt x="17432" y="12758"/>
                    <a:pt x="18146" y="12115"/>
                    <a:pt x="18771" y="11437"/>
                  </a:cubicBezTo>
                  <a:cubicBezTo>
                    <a:pt x="19395" y="10741"/>
                    <a:pt x="19948" y="10010"/>
                    <a:pt x="20412" y="9261"/>
                  </a:cubicBezTo>
                  <a:cubicBezTo>
                    <a:pt x="20876" y="8511"/>
                    <a:pt x="21269" y="7744"/>
                    <a:pt x="21608" y="6977"/>
                  </a:cubicBezTo>
                  <a:cubicBezTo>
                    <a:pt x="21947" y="6209"/>
                    <a:pt x="22232" y="5460"/>
                    <a:pt x="22482" y="4711"/>
                  </a:cubicBezTo>
                  <a:cubicBezTo>
                    <a:pt x="22982" y="3194"/>
                    <a:pt x="23321" y="1713"/>
                    <a:pt x="23606" y="232"/>
                  </a:cubicBezTo>
                  <a:lnTo>
                    <a:pt x="2241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0"/>
            <p:cNvSpPr/>
            <p:nvPr/>
          </p:nvSpPr>
          <p:spPr>
            <a:xfrm>
              <a:off x="1217675" y="1136800"/>
              <a:ext cx="586600" cy="575875"/>
            </a:xfrm>
            <a:custGeom>
              <a:avLst/>
              <a:gdLst/>
              <a:ahLst/>
              <a:cxnLst/>
              <a:rect l="l" t="t" r="r" b="b"/>
              <a:pathLst>
                <a:path w="23464" h="23035" extrusionOk="0">
                  <a:moveTo>
                    <a:pt x="22286" y="0"/>
                  </a:moveTo>
                  <a:cubicBezTo>
                    <a:pt x="22018" y="1392"/>
                    <a:pt x="21679" y="2784"/>
                    <a:pt x="21233" y="4157"/>
                  </a:cubicBezTo>
                  <a:cubicBezTo>
                    <a:pt x="21001" y="4853"/>
                    <a:pt x="20734" y="5531"/>
                    <a:pt x="20448" y="6209"/>
                  </a:cubicBezTo>
                  <a:cubicBezTo>
                    <a:pt x="20145" y="6887"/>
                    <a:pt x="19806" y="7548"/>
                    <a:pt x="19395" y="8190"/>
                  </a:cubicBezTo>
                  <a:cubicBezTo>
                    <a:pt x="19003" y="8832"/>
                    <a:pt x="18539" y="9439"/>
                    <a:pt x="18022" y="10010"/>
                  </a:cubicBezTo>
                  <a:cubicBezTo>
                    <a:pt x="17504" y="10581"/>
                    <a:pt x="16933" y="11098"/>
                    <a:pt x="16309" y="11562"/>
                  </a:cubicBezTo>
                  <a:cubicBezTo>
                    <a:pt x="15684" y="12008"/>
                    <a:pt x="15024" y="12401"/>
                    <a:pt x="14346" y="12722"/>
                  </a:cubicBezTo>
                  <a:cubicBezTo>
                    <a:pt x="13668" y="13043"/>
                    <a:pt x="12990" y="13329"/>
                    <a:pt x="12312" y="13560"/>
                  </a:cubicBezTo>
                  <a:cubicBezTo>
                    <a:pt x="10956" y="14060"/>
                    <a:pt x="9653" y="14435"/>
                    <a:pt x="8422" y="14917"/>
                  </a:cubicBezTo>
                  <a:cubicBezTo>
                    <a:pt x="7191" y="15380"/>
                    <a:pt x="6031" y="15951"/>
                    <a:pt x="4996" y="16665"/>
                  </a:cubicBezTo>
                  <a:cubicBezTo>
                    <a:pt x="3944" y="17379"/>
                    <a:pt x="3016" y="18253"/>
                    <a:pt x="2177" y="19234"/>
                  </a:cubicBezTo>
                  <a:cubicBezTo>
                    <a:pt x="1767" y="19716"/>
                    <a:pt x="1374" y="20234"/>
                    <a:pt x="1017" y="20787"/>
                  </a:cubicBezTo>
                  <a:cubicBezTo>
                    <a:pt x="661" y="21322"/>
                    <a:pt x="322" y="21893"/>
                    <a:pt x="0" y="22464"/>
                  </a:cubicBezTo>
                  <a:lnTo>
                    <a:pt x="1053" y="23035"/>
                  </a:lnTo>
                  <a:cubicBezTo>
                    <a:pt x="1356" y="22500"/>
                    <a:pt x="1678" y="21964"/>
                    <a:pt x="2017" y="21465"/>
                  </a:cubicBezTo>
                  <a:cubicBezTo>
                    <a:pt x="2374" y="20947"/>
                    <a:pt x="2730" y="20466"/>
                    <a:pt x="3105" y="20020"/>
                  </a:cubicBezTo>
                  <a:cubicBezTo>
                    <a:pt x="3872" y="19092"/>
                    <a:pt x="4729" y="18324"/>
                    <a:pt x="5674" y="17664"/>
                  </a:cubicBezTo>
                  <a:cubicBezTo>
                    <a:pt x="6620" y="17004"/>
                    <a:pt x="7691" y="16505"/>
                    <a:pt x="8850" y="16041"/>
                  </a:cubicBezTo>
                  <a:cubicBezTo>
                    <a:pt x="10028" y="15595"/>
                    <a:pt x="11331" y="15202"/>
                    <a:pt x="12722" y="14702"/>
                  </a:cubicBezTo>
                  <a:cubicBezTo>
                    <a:pt x="13418" y="14453"/>
                    <a:pt x="14150" y="14167"/>
                    <a:pt x="14863" y="13810"/>
                  </a:cubicBezTo>
                  <a:cubicBezTo>
                    <a:pt x="15595" y="13471"/>
                    <a:pt x="16326" y="13043"/>
                    <a:pt x="17022" y="12543"/>
                  </a:cubicBezTo>
                  <a:cubicBezTo>
                    <a:pt x="17700" y="12044"/>
                    <a:pt x="18343" y="11455"/>
                    <a:pt x="18932" y="10831"/>
                  </a:cubicBezTo>
                  <a:cubicBezTo>
                    <a:pt x="19502" y="10206"/>
                    <a:pt x="20002" y="9528"/>
                    <a:pt x="20430" y="8832"/>
                  </a:cubicBezTo>
                  <a:cubicBezTo>
                    <a:pt x="20859" y="8136"/>
                    <a:pt x="21233" y="7423"/>
                    <a:pt x="21554" y="6691"/>
                  </a:cubicBezTo>
                  <a:cubicBezTo>
                    <a:pt x="21858" y="5977"/>
                    <a:pt x="22143" y="5264"/>
                    <a:pt x="22375" y="4532"/>
                  </a:cubicBezTo>
                  <a:cubicBezTo>
                    <a:pt x="22857" y="3087"/>
                    <a:pt x="23196" y="1659"/>
                    <a:pt x="23464" y="214"/>
                  </a:cubicBezTo>
                  <a:lnTo>
                    <a:pt x="2228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0"/>
            <p:cNvSpPr/>
            <p:nvPr/>
          </p:nvSpPr>
          <p:spPr>
            <a:xfrm>
              <a:off x="1190900" y="1131000"/>
              <a:ext cx="583925" cy="567400"/>
            </a:xfrm>
            <a:custGeom>
              <a:avLst/>
              <a:gdLst/>
              <a:ahLst/>
              <a:cxnLst/>
              <a:rect l="l" t="t" r="r" b="b"/>
              <a:pathLst>
                <a:path w="23357" h="22696" extrusionOk="0">
                  <a:moveTo>
                    <a:pt x="22161" y="0"/>
                  </a:moveTo>
                  <a:cubicBezTo>
                    <a:pt x="21894" y="1356"/>
                    <a:pt x="21573" y="2694"/>
                    <a:pt x="21144" y="4015"/>
                  </a:cubicBezTo>
                  <a:cubicBezTo>
                    <a:pt x="20716" y="5317"/>
                    <a:pt x="20181" y="6602"/>
                    <a:pt x="19449" y="7780"/>
                  </a:cubicBezTo>
                  <a:cubicBezTo>
                    <a:pt x="18718" y="8957"/>
                    <a:pt x="17790" y="9992"/>
                    <a:pt x="16666" y="10813"/>
                  </a:cubicBezTo>
                  <a:cubicBezTo>
                    <a:pt x="16095" y="11223"/>
                    <a:pt x="15506" y="11562"/>
                    <a:pt x="14882" y="11865"/>
                  </a:cubicBezTo>
                  <a:cubicBezTo>
                    <a:pt x="14257" y="12169"/>
                    <a:pt x="13615" y="12419"/>
                    <a:pt x="12973" y="12668"/>
                  </a:cubicBezTo>
                  <a:cubicBezTo>
                    <a:pt x="11670" y="13132"/>
                    <a:pt x="10350" y="13525"/>
                    <a:pt x="9065" y="14007"/>
                  </a:cubicBezTo>
                  <a:cubicBezTo>
                    <a:pt x="7762" y="14506"/>
                    <a:pt x="6513" y="15113"/>
                    <a:pt x="5372" y="15898"/>
                  </a:cubicBezTo>
                  <a:cubicBezTo>
                    <a:pt x="4247" y="16683"/>
                    <a:pt x="3213" y="17629"/>
                    <a:pt x="2320" y="18681"/>
                  </a:cubicBezTo>
                  <a:cubicBezTo>
                    <a:pt x="1874" y="19217"/>
                    <a:pt x="1464" y="19770"/>
                    <a:pt x="1089" y="20341"/>
                  </a:cubicBezTo>
                  <a:cubicBezTo>
                    <a:pt x="697" y="20912"/>
                    <a:pt x="340" y="21500"/>
                    <a:pt x="1" y="22107"/>
                  </a:cubicBezTo>
                  <a:lnTo>
                    <a:pt x="1071" y="22696"/>
                  </a:lnTo>
                  <a:cubicBezTo>
                    <a:pt x="1393" y="22125"/>
                    <a:pt x="1732" y="21554"/>
                    <a:pt x="2088" y="21019"/>
                  </a:cubicBezTo>
                  <a:cubicBezTo>
                    <a:pt x="2445" y="20466"/>
                    <a:pt x="2838" y="19948"/>
                    <a:pt x="3248" y="19466"/>
                  </a:cubicBezTo>
                  <a:cubicBezTo>
                    <a:pt x="4087" y="18485"/>
                    <a:pt x="5015" y="17611"/>
                    <a:pt x="6067" y="16897"/>
                  </a:cubicBezTo>
                  <a:cubicBezTo>
                    <a:pt x="7102" y="16183"/>
                    <a:pt x="8262" y="15612"/>
                    <a:pt x="9493" y="15149"/>
                  </a:cubicBezTo>
                  <a:cubicBezTo>
                    <a:pt x="10724" y="14667"/>
                    <a:pt x="12027" y="14292"/>
                    <a:pt x="13383" y="13792"/>
                  </a:cubicBezTo>
                  <a:cubicBezTo>
                    <a:pt x="14061" y="13561"/>
                    <a:pt x="14739" y="13275"/>
                    <a:pt x="15417" y="12954"/>
                  </a:cubicBezTo>
                  <a:cubicBezTo>
                    <a:pt x="16095" y="12633"/>
                    <a:pt x="16755" y="12240"/>
                    <a:pt x="17380" y="11794"/>
                  </a:cubicBezTo>
                  <a:cubicBezTo>
                    <a:pt x="18004" y="11330"/>
                    <a:pt x="18575" y="10813"/>
                    <a:pt x="19093" y="10242"/>
                  </a:cubicBezTo>
                  <a:cubicBezTo>
                    <a:pt x="19610" y="9671"/>
                    <a:pt x="20074" y="9064"/>
                    <a:pt x="20466" y="8422"/>
                  </a:cubicBezTo>
                  <a:cubicBezTo>
                    <a:pt x="20877" y="7780"/>
                    <a:pt x="21216" y="7119"/>
                    <a:pt x="21519" y="6441"/>
                  </a:cubicBezTo>
                  <a:cubicBezTo>
                    <a:pt x="21805" y="5763"/>
                    <a:pt x="22072" y="5085"/>
                    <a:pt x="22304" y="4389"/>
                  </a:cubicBezTo>
                  <a:cubicBezTo>
                    <a:pt x="22750" y="3016"/>
                    <a:pt x="23089" y="1624"/>
                    <a:pt x="23357" y="232"/>
                  </a:cubicBezTo>
                  <a:lnTo>
                    <a:pt x="2216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0"/>
            <p:cNvSpPr/>
            <p:nvPr/>
          </p:nvSpPr>
          <p:spPr>
            <a:xfrm>
              <a:off x="1164600" y="1125200"/>
              <a:ext cx="580350" cy="558500"/>
            </a:xfrm>
            <a:custGeom>
              <a:avLst/>
              <a:gdLst/>
              <a:ahLst/>
              <a:cxnLst/>
              <a:rect l="l" t="t" r="r" b="b"/>
              <a:pathLst>
                <a:path w="23214" h="22340" extrusionOk="0">
                  <a:moveTo>
                    <a:pt x="22018" y="0"/>
                  </a:moveTo>
                  <a:cubicBezTo>
                    <a:pt x="21768" y="1321"/>
                    <a:pt x="21465" y="2623"/>
                    <a:pt x="21055" y="3872"/>
                  </a:cubicBezTo>
                  <a:cubicBezTo>
                    <a:pt x="20644" y="5103"/>
                    <a:pt x="20127" y="6299"/>
                    <a:pt x="19467" y="7369"/>
                  </a:cubicBezTo>
                  <a:cubicBezTo>
                    <a:pt x="18806" y="8440"/>
                    <a:pt x="17986" y="9350"/>
                    <a:pt x="17004" y="10063"/>
                  </a:cubicBezTo>
                  <a:cubicBezTo>
                    <a:pt x="16505" y="10420"/>
                    <a:pt x="15969" y="10741"/>
                    <a:pt x="15398" y="11009"/>
                  </a:cubicBezTo>
                  <a:cubicBezTo>
                    <a:pt x="14845" y="11277"/>
                    <a:pt x="14239" y="11527"/>
                    <a:pt x="13614" y="11758"/>
                  </a:cubicBezTo>
                  <a:cubicBezTo>
                    <a:pt x="12365" y="12205"/>
                    <a:pt x="11027" y="12597"/>
                    <a:pt x="9671" y="13114"/>
                  </a:cubicBezTo>
                  <a:cubicBezTo>
                    <a:pt x="8333" y="13632"/>
                    <a:pt x="6977" y="14274"/>
                    <a:pt x="5746" y="15131"/>
                  </a:cubicBezTo>
                  <a:cubicBezTo>
                    <a:pt x="4514" y="15969"/>
                    <a:pt x="3408" y="17004"/>
                    <a:pt x="2445" y="18128"/>
                  </a:cubicBezTo>
                  <a:cubicBezTo>
                    <a:pt x="1981" y="18699"/>
                    <a:pt x="1535" y="19288"/>
                    <a:pt x="1124" y="19895"/>
                  </a:cubicBezTo>
                  <a:cubicBezTo>
                    <a:pt x="714" y="20501"/>
                    <a:pt x="357" y="21126"/>
                    <a:pt x="0" y="21750"/>
                  </a:cubicBezTo>
                  <a:lnTo>
                    <a:pt x="1053" y="22339"/>
                  </a:lnTo>
                  <a:cubicBezTo>
                    <a:pt x="1392" y="21732"/>
                    <a:pt x="1749" y="21144"/>
                    <a:pt x="2141" y="20573"/>
                  </a:cubicBezTo>
                  <a:cubicBezTo>
                    <a:pt x="2516" y="20002"/>
                    <a:pt x="2926" y="19449"/>
                    <a:pt x="3372" y="18913"/>
                  </a:cubicBezTo>
                  <a:cubicBezTo>
                    <a:pt x="4265" y="17861"/>
                    <a:pt x="5299" y="16915"/>
                    <a:pt x="6424" y="16130"/>
                  </a:cubicBezTo>
                  <a:cubicBezTo>
                    <a:pt x="7565" y="15345"/>
                    <a:pt x="8814" y="14738"/>
                    <a:pt x="10117" y="14239"/>
                  </a:cubicBezTo>
                  <a:cubicBezTo>
                    <a:pt x="11402" y="13757"/>
                    <a:pt x="12722" y="13364"/>
                    <a:pt x="14025" y="12900"/>
                  </a:cubicBezTo>
                  <a:cubicBezTo>
                    <a:pt x="14667" y="12651"/>
                    <a:pt x="15309" y="12401"/>
                    <a:pt x="15934" y="12097"/>
                  </a:cubicBezTo>
                  <a:cubicBezTo>
                    <a:pt x="16558" y="11794"/>
                    <a:pt x="17147" y="11455"/>
                    <a:pt x="17718" y="11045"/>
                  </a:cubicBezTo>
                  <a:cubicBezTo>
                    <a:pt x="18842" y="10224"/>
                    <a:pt x="19770" y="9189"/>
                    <a:pt x="20501" y="8012"/>
                  </a:cubicBezTo>
                  <a:cubicBezTo>
                    <a:pt x="21233" y="6834"/>
                    <a:pt x="21768" y="5549"/>
                    <a:pt x="22196" y="4247"/>
                  </a:cubicBezTo>
                  <a:cubicBezTo>
                    <a:pt x="22625" y="2926"/>
                    <a:pt x="22946" y="1588"/>
                    <a:pt x="23213" y="232"/>
                  </a:cubicBezTo>
                  <a:lnTo>
                    <a:pt x="2201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0"/>
            <p:cNvSpPr/>
            <p:nvPr/>
          </p:nvSpPr>
          <p:spPr>
            <a:xfrm>
              <a:off x="1137825" y="1119400"/>
              <a:ext cx="577250" cy="549575"/>
            </a:xfrm>
            <a:custGeom>
              <a:avLst/>
              <a:gdLst/>
              <a:ahLst/>
              <a:cxnLst/>
              <a:rect l="l" t="t" r="r" b="b"/>
              <a:pathLst>
                <a:path w="23090" h="21983" extrusionOk="0">
                  <a:moveTo>
                    <a:pt x="21894" y="0"/>
                  </a:moveTo>
                  <a:cubicBezTo>
                    <a:pt x="21662" y="1285"/>
                    <a:pt x="21358" y="2534"/>
                    <a:pt x="20966" y="3711"/>
                  </a:cubicBezTo>
                  <a:cubicBezTo>
                    <a:pt x="20573" y="4889"/>
                    <a:pt x="20109" y="6013"/>
                    <a:pt x="19503" y="6959"/>
                  </a:cubicBezTo>
                  <a:cubicBezTo>
                    <a:pt x="18914" y="7922"/>
                    <a:pt x="18218" y="8690"/>
                    <a:pt x="17362" y="9314"/>
                  </a:cubicBezTo>
                  <a:cubicBezTo>
                    <a:pt x="16933" y="9617"/>
                    <a:pt x="16469" y="9903"/>
                    <a:pt x="15952" y="10153"/>
                  </a:cubicBezTo>
                  <a:cubicBezTo>
                    <a:pt x="15435" y="10402"/>
                    <a:pt x="14864" y="10634"/>
                    <a:pt x="14275" y="10849"/>
                  </a:cubicBezTo>
                  <a:cubicBezTo>
                    <a:pt x="13061" y="11277"/>
                    <a:pt x="11705" y="11669"/>
                    <a:pt x="10314" y="12222"/>
                  </a:cubicBezTo>
                  <a:cubicBezTo>
                    <a:pt x="8904" y="12758"/>
                    <a:pt x="7459" y="13454"/>
                    <a:pt x="6138" y="14364"/>
                  </a:cubicBezTo>
                  <a:cubicBezTo>
                    <a:pt x="4800" y="15274"/>
                    <a:pt x="3605" y="16380"/>
                    <a:pt x="2606" y="17575"/>
                  </a:cubicBezTo>
                  <a:cubicBezTo>
                    <a:pt x="2088" y="18182"/>
                    <a:pt x="1624" y="18806"/>
                    <a:pt x="1196" y="19449"/>
                  </a:cubicBezTo>
                  <a:cubicBezTo>
                    <a:pt x="768" y="20091"/>
                    <a:pt x="375" y="20733"/>
                    <a:pt x="1" y="21394"/>
                  </a:cubicBezTo>
                  <a:lnTo>
                    <a:pt x="1071" y="21982"/>
                  </a:lnTo>
                  <a:cubicBezTo>
                    <a:pt x="1428" y="21358"/>
                    <a:pt x="1785" y="20733"/>
                    <a:pt x="2195" y="20127"/>
                  </a:cubicBezTo>
                  <a:cubicBezTo>
                    <a:pt x="2606" y="19520"/>
                    <a:pt x="3052" y="18931"/>
                    <a:pt x="3516" y="18360"/>
                  </a:cubicBezTo>
                  <a:cubicBezTo>
                    <a:pt x="4479" y="17236"/>
                    <a:pt x="5585" y="16201"/>
                    <a:pt x="6817" y="15363"/>
                  </a:cubicBezTo>
                  <a:cubicBezTo>
                    <a:pt x="8048" y="14506"/>
                    <a:pt x="9404" y="13864"/>
                    <a:pt x="10742" y="13346"/>
                  </a:cubicBezTo>
                  <a:cubicBezTo>
                    <a:pt x="12098" y="12829"/>
                    <a:pt x="13436" y="12437"/>
                    <a:pt x="14685" y="11990"/>
                  </a:cubicBezTo>
                  <a:cubicBezTo>
                    <a:pt x="15310" y="11759"/>
                    <a:pt x="15916" y="11509"/>
                    <a:pt x="16469" y="11241"/>
                  </a:cubicBezTo>
                  <a:cubicBezTo>
                    <a:pt x="17040" y="10973"/>
                    <a:pt x="17576" y="10652"/>
                    <a:pt x="18075" y="10295"/>
                  </a:cubicBezTo>
                  <a:cubicBezTo>
                    <a:pt x="19057" y="9582"/>
                    <a:pt x="19877" y="8672"/>
                    <a:pt x="20538" y="7601"/>
                  </a:cubicBezTo>
                  <a:cubicBezTo>
                    <a:pt x="21198" y="6531"/>
                    <a:pt x="21715" y="5335"/>
                    <a:pt x="22126" y="4104"/>
                  </a:cubicBezTo>
                  <a:cubicBezTo>
                    <a:pt x="22536" y="2855"/>
                    <a:pt x="22839" y="1553"/>
                    <a:pt x="23089" y="232"/>
                  </a:cubicBezTo>
                  <a:lnTo>
                    <a:pt x="2189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0"/>
            <p:cNvSpPr/>
            <p:nvPr/>
          </p:nvSpPr>
          <p:spPr>
            <a:xfrm>
              <a:off x="1111500" y="1114050"/>
              <a:ext cx="573675" cy="540200"/>
            </a:xfrm>
            <a:custGeom>
              <a:avLst/>
              <a:gdLst/>
              <a:ahLst/>
              <a:cxnLst/>
              <a:rect l="l" t="t" r="r" b="b"/>
              <a:pathLst>
                <a:path w="22947" h="21608" extrusionOk="0">
                  <a:moveTo>
                    <a:pt x="21769" y="0"/>
                  </a:moveTo>
                  <a:cubicBezTo>
                    <a:pt x="21519" y="1231"/>
                    <a:pt x="21234" y="2445"/>
                    <a:pt x="20877" y="3551"/>
                  </a:cubicBezTo>
                  <a:cubicBezTo>
                    <a:pt x="20502" y="4675"/>
                    <a:pt x="20056" y="5692"/>
                    <a:pt x="19539" y="6531"/>
                  </a:cubicBezTo>
                  <a:cubicBezTo>
                    <a:pt x="19271" y="6959"/>
                    <a:pt x="18985" y="7333"/>
                    <a:pt x="18682" y="7655"/>
                  </a:cubicBezTo>
                  <a:cubicBezTo>
                    <a:pt x="18379" y="7994"/>
                    <a:pt x="18058" y="8279"/>
                    <a:pt x="17701" y="8547"/>
                  </a:cubicBezTo>
                  <a:cubicBezTo>
                    <a:pt x="17344" y="8814"/>
                    <a:pt x="16934" y="9046"/>
                    <a:pt x="16470" y="9278"/>
                  </a:cubicBezTo>
                  <a:cubicBezTo>
                    <a:pt x="16006" y="9492"/>
                    <a:pt x="15488" y="9706"/>
                    <a:pt x="14917" y="9921"/>
                  </a:cubicBezTo>
                  <a:cubicBezTo>
                    <a:pt x="13758" y="10331"/>
                    <a:pt x="12384" y="10741"/>
                    <a:pt x="10921" y="11294"/>
                  </a:cubicBezTo>
                  <a:cubicBezTo>
                    <a:pt x="9475" y="11865"/>
                    <a:pt x="7923" y="12597"/>
                    <a:pt x="6496" y="13578"/>
                  </a:cubicBezTo>
                  <a:cubicBezTo>
                    <a:pt x="5068" y="14560"/>
                    <a:pt x="3801" y="15737"/>
                    <a:pt x="2731" y="17022"/>
                  </a:cubicBezTo>
                  <a:cubicBezTo>
                    <a:pt x="2178" y="17646"/>
                    <a:pt x="1696" y="18307"/>
                    <a:pt x="1250" y="18985"/>
                  </a:cubicBezTo>
                  <a:cubicBezTo>
                    <a:pt x="786" y="19663"/>
                    <a:pt x="376" y="20341"/>
                    <a:pt x="1" y="21019"/>
                  </a:cubicBezTo>
                  <a:lnTo>
                    <a:pt x="1054" y="21608"/>
                  </a:lnTo>
                  <a:cubicBezTo>
                    <a:pt x="1428" y="20947"/>
                    <a:pt x="1821" y="20305"/>
                    <a:pt x="2249" y="19663"/>
                  </a:cubicBezTo>
                  <a:cubicBezTo>
                    <a:pt x="2677" y="19020"/>
                    <a:pt x="3141" y="18396"/>
                    <a:pt x="3659" y="17789"/>
                  </a:cubicBezTo>
                  <a:cubicBezTo>
                    <a:pt x="4658" y="16594"/>
                    <a:pt x="5853" y="15488"/>
                    <a:pt x="7191" y="14578"/>
                  </a:cubicBezTo>
                  <a:cubicBezTo>
                    <a:pt x="8512" y="13668"/>
                    <a:pt x="9957" y="12972"/>
                    <a:pt x="11367" y="12436"/>
                  </a:cubicBezTo>
                  <a:cubicBezTo>
                    <a:pt x="12758" y="11883"/>
                    <a:pt x="14114" y="11491"/>
                    <a:pt x="15328" y="11063"/>
                  </a:cubicBezTo>
                  <a:cubicBezTo>
                    <a:pt x="15917" y="10848"/>
                    <a:pt x="16488" y="10616"/>
                    <a:pt x="17005" y="10367"/>
                  </a:cubicBezTo>
                  <a:cubicBezTo>
                    <a:pt x="17522" y="10117"/>
                    <a:pt x="17986" y="9831"/>
                    <a:pt x="18415" y="9528"/>
                  </a:cubicBezTo>
                  <a:cubicBezTo>
                    <a:pt x="19271" y="8904"/>
                    <a:pt x="19967" y="8136"/>
                    <a:pt x="20556" y="7173"/>
                  </a:cubicBezTo>
                  <a:cubicBezTo>
                    <a:pt x="21162" y="6227"/>
                    <a:pt x="21626" y="5103"/>
                    <a:pt x="22019" y="3925"/>
                  </a:cubicBezTo>
                  <a:cubicBezTo>
                    <a:pt x="22411" y="2748"/>
                    <a:pt x="22715" y="1499"/>
                    <a:pt x="22947" y="232"/>
                  </a:cubicBezTo>
                  <a:lnTo>
                    <a:pt x="2176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20"/>
          <p:cNvGrpSpPr/>
          <p:nvPr/>
        </p:nvGrpSpPr>
        <p:grpSpPr>
          <a:xfrm>
            <a:off x="8503825" y="2325960"/>
            <a:ext cx="919896" cy="491580"/>
            <a:chOff x="7989250" y="48422"/>
            <a:chExt cx="919896" cy="491580"/>
          </a:xfrm>
        </p:grpSpPr>
        <p:sp>
          <p:nvSpPr>
            <p:cNvPr id="741" name="Google Shape;741;p20"/>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 name="Google Shape;742;p20"/>
            <p:cNvGrpSpPr/>
            <p:nvPr/>
          </p:nvGrpSpPr>
          <p:grpSpPr>
            <a:xfrm>
              <a:off x="8183698" y="187258"/>
              <a:ext cx="480624" cy="124911"/>
              <a:chOff x="92144" y="4013300"/>
              <a:chExt cx="706488" cy="183611"/>
            </a:xfrm>
          </p:grpSpPr>
          <p:sp>
            <p:nvSpPr>
              <p:cNvPr id="743" name="Google Shape;743;p20"/>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0"/>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5" name="Google Shape;745;p20"/>
          <p:cNvGrpSpPr/>
          <p:nvPr/>
        </p:nvGrpSpPr>
        <p:grpSpPr>
          <a:xfrm>
            <a:off x="200370" y="97849"/>
            <a:ext cx="8742365" cy="4915113"/>
            <a:chOff x="200370" y="97849"/>
            <a:chExt cx="8742365" cy="4915113"/>
          </a:xfrm>
        </p:grpSpPr>
        <p:grpSp>
          <p:nvGrpSpPr>
            <p:cNvPr id="746" name="Google Shape;746;p20"/>
            <p:cNvGrpSpPr/>
            <p:nvPr/>
          </p:nvGrpSpPr>
          <p:grpSpPr>
            <a:xfrm>
              <a:off x="200370" y="97849"/>
              <a:ext cx="8742365" cy="4915113"/>
              <a:chOff x="200370" y="97849"/>
              <a:chExt cx="8742365" cy="4915113"/>
            </a:xfrm>
          </p:grpSpPr>
          <p:sp>
            <p:nvSpPr>
              <p:cNvPr id="747" name="Google Shape;747;p20"/>
              <p:cNvSpPr/>
              <p:nvPr/>
            </p:nvSpPr>
            <p:spPr>
              <a:xfrm>
                <a:off x="8822674" y="39859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0"/>
              <p:cNvSpPr/>
              <p:nvPr/>
            </p:nvSpPr>
            <p:spPr>
              <a:xfrm>
                <a:off x="5968644" y="48375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0"/>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0"/>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0"/>
              <p:cNvSpPr/>
              <p:nvPr/>
            </p:nvSpPr>
            <p:spPr>
              <a:xfrm>
                <a:off x="246549" y="42292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0"/>
              <p:cNvSpPr/>
              <p:nvPr/>
            </p:nvSpPr>
            <p:spPr>
              <a:xfrm>
                <a:off x="8622537" y="59769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0"/>
              <p:cNvSpPr/>
              <p:nvPr/>
            </p:nvSpPr>
            <p:spPr>
              <a:xfrm>
                <a:off x="4788994" y="97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0"/>
              <p:cNvSpPr/>
              <p:nvPr/>
            </p:nvSpPr>
            <p:spPr>
              <a:xfrm>
                <a:off x="2114242" y="2261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0"/>
              <p:cNvSpPr/>
              <p:nvPr/>
            </p:nvSpPr>
            <p:spPr>
              <a:xfrm>
                <a:off x="422574" y="11188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 name="Google Shape;756;p20"/>
            <p:cNvSpPr/>
            <p:nvPr/>
          </p:nvSpPr>
          <p:spPr>
            <a:xfrm>
              <a:off x="1707492" y="47221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a:off x="8895642" y="19976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 name="Google Shape;758;p20"/>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grpSp>
        <p:nvGrpSpPr>
          <p:cNvPr id="39" name="Google Shape;39;p3"/>
          <p:cNvGrpSpPr/>
          <p:nvPr/>
        </p:nvGrpSpPr>
        <p:grpSpPr>
          <a:xfrm rot="-1285071" flipH="1">
            <a:off x="-352886" y="2379384"/>
            <a:ext cx="2145754" cy="3609316"/>
            <a:chOff x="1031675" y="995825"/>
            <a:chExt cx="819450" cy="1378375"/>
          </a:xfrm>
        </p:grpSpPr>
        <p:sp>
          <p:nvSpPr>
            <p:cNvPr id="40" name="Google Shape;40;p3"/>
            <p:cNvSpPr/>
            <p:nvPr/>
          </p:nvSpPr>
          <p:spPr>
            <a:xfrm>
              <a:off x="1157900" y="995825"/>
              <a:ext cx="693225" cy="1318600"/>
            </a:xfrm>
            <a:custGeom>
              <a:avLst/>
              <a:gdLst/>
              <a:ahLst/>
              <a:cxnLst/>
              <a:rect l="l" t="t" r="r" b="b"/>
              <a:pathLst>
                <a:path w="27729" h="52744" extrusionOk="0">
                  <a:moveTo>
                    <a:pt x="26104" y="1"/>
                  </a:moveTo>
                  <a:lnTo>
                    <a:pt x="25141" y="304"/>
                  </a:lnTo>
                  <a:cubicBezTo>
                    <a:pt x="25569" y="1660"/>
                    <a:pt x="25944" y="3052"/>
                    <a:pt x="26229" y="4479"/>
                  </a:cubicBezTo>
                  <a:lnTo>
                    <a:pt x="26318" y="5015"/>
                  </a:lnTo>
                  <a:lnTo>
                    <a:pt x="26408" y="5568"/>
                  </a:lnTo>
                  <a:cubicBezTo>
                    <a:pt x="26479" y="5925"/>
                    <a:pt x="26515" y="6299"/>
                    <a:pt x="26568" y="6656"/>
                  </a:cubicBezTo>
                  <a:cubicBezTo>
                    <a:pt x="26640" y="7405"/>
                    <a:pt x="26711" y="8155"/>
                    <a:pt x="26711" y="8922"/>
                  </a:cubicBezTo>
                  <a:cubicBezTo>
                    <a:pt x="26729" y="9672"/>
                    <a:pt x="26693" y="10439"/>
                    <a:pt x="26604" y="11224"/>
                  </a:cubicBezTo>
                  <a:cubicBezTo>
                    <a:pt x="26515" y="11991"/>
                    <a:pt x="26354" y="12776"/>
                    <a:pt x="26140" y="13543"/>
                  </a:cubicBezTo>
                  <a:cubicBezTo>
                    <a:pt x="25908" y="14311"/>
                    <a:pt x="25623" y="15078"/>
                    <a:pt x="25284" y="15792"/>
                  </a:cubicBezTo>
                  <a:cubicBezTo>
                    <a:pt x="24927" y="16505"/>
                    <a:pt x="24516" y="17183"/>
                    <a:pt x="24070" y="17826"/>
                  </a:cubicBezTo>
                  <a:cubicBezTo>
                    <a:pt x="23178" y="19092"/>
                    <a:pt x="22143" y="20181"/>
                    <a:pt x="21180" y="21162"/>
                  </a:cubicBezTo>
                  <a:cubicBezTo>
                    <a:pt x="20216" y="22161"/>
                    <a:pt x="19306" y="23089"/>
                    <a:pt x="18557" y="24035"/>
                  </a:cubicBezTo>
                  <a:cubicBezTo>
                    <a:pt x="18200" y="24499"/>
                    <a:pt x="17861" y="24980"/>
                    <a:pt x="17576" y="25480"/>
                  </a:cubicBezTo>
                  <a:cubicBezTo>
                    <a:pt x="17308" y="25980"/>
                    <a:pt x="17076" y="26479"/>
                    <a:pt x="16880" y="27015"/>
                  </a:cubicBezTo>
                  <a:cubicBezTo>
                    <a:pt x="16523" y="28067"/>
                    <a:pt x="16344" y="29191"/>
                    <a:pt x="16344" y="30387"/>
                  </a:cubicBezTo>
                  <a:cubicBezTo>
                    <a:pt x="16344" y="30976"/>
                    <a:pt x="16362" y="31582"/>
                    <a:pt x="16434" y="32207"/>
                  </a:cubicBezTo>
                  <a:cubicBezTo>
                    <a:pt x="16451" y="32349"/>
                    <a:pt x="16469" y="32510"/>
                    <a:pt x="16487" y="32653"/>
                  </a:cubicBezTo>
                  <a:lnTo>
                    <a:pt x="16559" y="33152"/>
                  </a:lnTo>
                  <a:lnTo>
                    <a:pt x="16630" y="33723"/>
                  </a:lnTo>
                  <a:cubicBezTo>
                    <a:pt x="16648" y="33920"/>
                    <a:pt x="16666" y="34116"/>
                    <a:pt x="16683" y="34312"/>
                  </a:cubicBezTo>
                  <a:cubicBezTo>
                    <a:pt x="16719" y="35097"/>
                    <a:pt x="16737" y="35882"/>
                    <a:pt x="16648" y="36703"/>
                  </a:cubicBezTo>
                  <a:cubicBezTo>
                    <a:pt x="16559" y="37524"/>
                    <a:pt x="16398" y="38345"/>
                    <a:pt x="16112" y="39148"/>
                  </a:cubicBezTo>
                  <a:cubicBezTo>
                    <a:pt x="15845" y="39968"/>
                    <a:pt x="15452" y="40753"/>
                    <a:pt x="14953" y="41467"/>
                  </a:cubicBezTo>
                  <a:cubicBezTo>
                    <a:pt x="14471" y="42181"/>
                    <a:pt x="13900" y="42805"/>
                    <a:pt x="13275" y="43358"/>
                  </a:cubicBezTo>
                  <a:cubicBezTo>
                    <a:pt x="12669" y="43912"/>
                    <a:pt x="12009" y="44393"/>
                    <a:pt x="11331" y="44786"/>
                  </a:cubicBezTo>
                  <a:cubicBezTo>
                    <a:pt x="10670" y="45196"/>
                    <a:pt x="9992" y="45535"/>
                    <a:pt x="9314" y="45856"/>
                  </a:cubicBezTo>
                  <a:cubicBezTo>
                    <a:pt x="7941" y="46463"/>
                    <a:pt x="6602" y="46927"/>
                    <a:pt x="5300" y="47373"/>
                  </a:cubicBezTo>
                  <a:cubicBezTo>
                    <a:pt x="4657" y="47605"/>
                    <a:pt x="4015" y="47819"/>
                    <a:pt x="3408" y="48051"/>
                  </a:cubicBezTo>
                  <a:cubicBezTo>
                    <a:pt x="2802" y="48265"/>
                    <a:pt x="2231" y="48497"/>
                    <a:pt x="1713" y="48765"/>
                  </a:cubicBezTo>
                  <a:cubicBezTo>
                    <a:pt x="1589" y="48818"/>
                    <a:pt x="1464" y="48890"/>
                    <a:pt x="1339" y="48943"/>
                  </a:cubicBezTo>
                  <a:lnTo>
                    <a:pt x="1178" y="49050"/>
                  </a:lnTo>
                  <a:lnTo>
                    <a:pt x="1089" y="49104"/>
                  </a:lnTo>
                  <a:lnTo>
                    <a:pt x="1018" y="49157"/>
                  </a:lnTo>
                  <a:cubicBezTo>
                    <a:pt x="803" y="49282"/>
                    <a:pt x="625" y="49425"/>
                    <a:pt x="482" y="49550"/>
                  </a:cubicBezTo>
                  <a:cubicBezTo>
                    <a:pt x="322" y="49675"/>
                    <a:pt x="232" y="49800"/>
                    <a:pt x="161" y="49907"/>
                  </a:cubicBezTo>
                  <a:cubicBezTo>
                    <a:pt x="125" y="49960"/>
                    <a:pt x="108" y="50014"/>
                    <a:pt x="90" y="50067"/>
                  </a:cubicBezTo>
                  <a:cubicBezTo>
                    <a:pt x="72" y="50103"/>
                    <a:pt x="72" y="50121"/>
                    <a:pt x="54" y="50156"/>
                  </a:cubicBezTo>
                  <a:cubicBezTo>
                    <a:pt x="54" y="50156"/>
                    <a:pt x="36" y="50174"/>
                    <a:pt x="36" y="50192"/>
                  </a:cubicBezTo>
                  <a:cubicBezTo>
                    <a:pt x="36" y="50210"/>
                    <a:pt x="36" y="50228"/>
                    <a:pt x="36" y="50246"/>
                  </a:cubicBezTo>
                  <a:cubicBezTo>
                    <a:pt x="36" y="50246"/>
                    <a:pt x="18" y="50263"/>
                    <a:pt x="18" y="50281"/>
                  </a:cubicBezTo>
                  <a:lnTo>
                    <a:pt x="18" y="50335"/>
                  </a:lnTo>
                  <a:cubicBezTo>
                    <a:pt x="18" y="50371"/>
                    <a:pt x="1" y="50388"/>
                    <a:pt x="1" y="50424"/>
                  </a:cubicBezTo>
                  <a:cubicBezTo>
                    <a:pt x="1" y="50460"/>
                    <a:pt x="1" y="50513"/>
                    <a:pt x="1" y="50549"/>
                  </a:cubicBezTo>
                  <a:cubicBezTo>
                    <a:pt x="1" y="50567"/>
                    <a:pt x="1" y="50585"/>
                    <a:pt x="1" y="50602"/>
                  </a:cubicBezTo>
                  <a:lnTo>
                    <a:pt x="1" y="50674"/>
                  </a:lnTo>
                  <a:cubicBezTo>
                    <a:pt x="1" y="50745"/>
                    <a:pt x="36" y="50852"/>
                    <a:pt x="36" y="50959"/>
                  </a:cubicBezTo>
                  <a:cubicBezTo>
                    <a:pt x="36" y="50995"/>
                    <a:pt x="72" y="51066"/>
                    <a:pt x="72" y="51120"/>
                  </a:cubicBezTo>
                  <a:lnTo>
                    <a:pt x="108" y="51281"/>
                  </a:lnTo>
                  <a:cubicBezTo>
                    <a:pt x="232" y="51727"/>
                    <a:pt x="464" y="52226"/>
                    <a:pt x="732" y="52744"/>
                  </a:cubicBezTo>
                  <a:lnTo>
                    <a:pt x="1624" y="52262"/>
                  </a:lnTo>
                  <a:cubicBezTo>
                    <a:pt x="1374" y="51798"/>
                    <a:pt x="1178" y="51352"/>
                    <a:pt x="1089" y="51013"/>
                  </a:cubicBezTo>
                  <a:lnTo>
                    <a:pt x="1053" y="50888"/>
                  </a:lnTo>
                  <a:lnTo>
                    <a:pt x="1053" y="50834"/>
                  </a:lnTo>
                  <a:lnTo>
                    <a:pt x="1035" y="50799"/>
                  </a:lnTo>
                  <a:lnTo>
                    <a:pt x="1035" y="50781"/>
                  </a:lnTo>
                  <a:cubicBezTo>
                    <a:pt x="1035" y="50710"/>
                    <a:pt x="1018" y="50638"/>
                    <a:pt x="1018" y="50602"/>
                  </a:cubicBezTo>
                  <a:cubicBezTo>
                    <a:pt x="1018" y="50585"/>
                    <a:pt x="1018" y="50585"/>
                    <a:pt x="1018" y="50567"/>
                  </a:cubicBezTo>
                  <a:lnTo>
                    <a:pt x="1018" y="50549"/>
                  </a:lnTo>
                  <a:cubicBezTo>
                    <a:pt x="1018" y="50531"/>
                    <a:pt x="1018" y="50513"/>
                    <a:pt x="1018" y="50495"/>
                  </a:cubicBezTo>
                  <a:cubicBezTo>
                    <a:pt x="1018" y="50478"/>
                    <a:pt x="1018" y="50478"/>
                    <a:pt x="1018" y="50478"/>
                  </a:cubicBezTo>
                  <a:cubicBezTo>
                    <a:pt x="1018" y="50478"/>
                    <a:pt x="1018" y="50460"/>
                    <a:pt x="1018" y="50460"/>
                  </a:cubicBezTo>
                  <a:cubicBezTo>
                    <a:pt x="1018" y="50460"/>
                    <a:pt x="1018" y="50460"/>
                    <a:pt x="1018" y="50442"/>
                  </a:cubicBezTo>
                  <a:cubicBezTo>
                    <a:pt x="1035" y="50424"/>
                    <a:pt x="1071" y="50371"/>
                    <a:pt x="1160" y="50299"/>
                  </a:cubicBezTo>
                  <a:cubicBezTo>
                    <a:pt x="1250" y="50210"/>
                    <a:pt x="1374" y="50103"/>
                    <a:pt x="1553" y="49996"/>
                  </a:cubicBezTo>
                  <a:lnTo>
                    <a:pt x="1624" y="49960"/>
                  </a:lnTo>
                  <a:lnTo>
                    <a:pt x="1696" y="49924"/>
                  </a:lnTo>
                  <a:lnTo>
                    <a:pt x="1838" y="49835"/>
                  </a:lnTo>
                  <a:lnTo>
                    <a:pt x="1999" y="49746"/>
                  </a:lnTo>
                  <a:cubicBezTo>
                    <a:pt x="2052" y="49728"/>
                    <a:pt x="2106" y="49693"/>
                    <a:pt x="2160" y="49657"/>
                  </a:cubicBezTo>
                  <a:cubicBezTo>
                    <a:pt x="2623" y="49443"/>
                    <a:pt x="3177" y="49211"/>
                    <a:pt x="3765" y="48997"/>
                  </a:cubicBezTo>
                  <a:cubicBezTo>
                    <a:pt x="4354" y="48783"/>
                    <a:pt x="4979" y="48551"/>
                    <a:pt x="5639" y="48336"/>
                  </a:cubicBezTo>
                  <a:cubicBezTo>
                    <a:pt x="6923" y="47890"/>
                    <a:pt x="8315" y="47409"/>
                    <a:pt x="9725" y="46766"/>
                  </a:cubicBezTo>
                  <a:cubicBezTo>
                    <a:pt x="10438" y="46445"/>
                    <a:pt x="11152" y="46088"/>
                    <a:pt x="11866" y="45660"/>
                  </a:cubicBezTo>
                  <a:cubicBezTo>
                    <a:pt x="12580" y="45214"/>
                    <a:pt x="13293" y="44714"/>
                    <a:pt x="13953" y="44108"/>
                  </a:cubicBezTo>
                  <a:cubicBezTo>
                    <a:pt x="14632" y="43519"/>
                    <a:pt x="15256" y="42823"/>
                    <a:pt x="15791" y="42020"/>
                  </a:cubicBezTo>
                  <a:cubicBezTo>
                    <a:pt x="16327" y="41235"/>
                    <a:pt x="16755" y="40379"/>
                    <a:pt x="17076" y="39487"/>
                  </a:cubicBezTo>
                  <a:cubicBezTo>
                    <a:pt x="17379" y="38594"/>
                    <a:pt x="17558" y="37684"/>
                    <a:pt x="17647" y="36810"/>
                  </a:cubicBezTo>
                  <a:cubicBezTo>
                    <a:pt x="17754" y="35918"/>
                    <a:pt x="17736" y="35079"/>
                    <a:pt x="17683" y="34241"/>
                  </a:cubicBezTo>
                  <a:cubicBezTo>
                    <a:pt x="17665" y="34027"/>
                    <a:pt x="17647" y="33830"/>
                    <a:pt x="17629" y="33616"/>
                  </a:cubicBezTo>
                  <a:lnTo>
                    <a:pt x="17558" y="33010"/>
                  </a:lnTo>
                  <a:lnTo>
                    <a:pt x="17486" y="32528"/>
                  </a:lnTo>
                  <a:cubicBezTo>
                    <a:pt x="17468" y="32385"/>
                    <a:pt x="17451" y="32242"/>
                    <a:pt x="17433" y="32100"/>
                  </a:cubicBezTo>
                  <a:cubicBezTo>
                    <a:pt x="17379" y="31511"/>
                    <a:pt x="17344" y="30940"/>
                    <a:pt x="17344" y="30405"/>
                  </a:cubicBezTo>
                  <a:cubicBezTo>
                    <a:pt x="17361" y="29298"/>
                    <a:pt x="17522" y="28281"/>
                    <a:pt x="17843" y="27336"/>
                  </a:cubicBezTo>
                  <a:cubicBezTo>
                    <a:pt x="18004" y="26872"/>
                    <a:pt x="18200" y="26426"/>
                    <a:pt x="18468" y="25980"/>
                  </a:cubicBezTo>
                  <a:cubicBezTo>
                    <a:pt x="18717" y="25534"/>
                    <a:pt x="19021" y="25105"/>
                    <a:pt x="19360" y="24659"/>
                  </a:cubicBezTo>
                  <a:cubicBezTo>
                    <a:pt x="20056" y="23767"/>
                    <a:pt x="20930" y="22875"/>
                    <a:pt x="21911" y="21876"/>
                  </a:cubicBezTo>
                  <a:cubicBezTo>
                    <a:pt x="22875" y="20877"/>
                    <a:pt x="23945" y="19753"/>
                    <a:pt x="24891" y="18397"/>
                  </a:cubicBezTo>
                  <a:cubicBezTo>
                    <a:pt x="25373" y="17736"/>
                    <a:pt x="25801" y="17005"/>
                    <a:pt x="26176" y="16238"/>
                  </a:cubicBezTo>
                  <a:cubicBezTo>
                    <a:pt x="26550" y="15453"/>
                    <a:pt x="26872" y="14650"/>
                    <a:pt x="27104" y="13829"/>
                  </a:cubicBezTo>
                  <a:cubicBezTo>
                    <a:pt x="27335" y="13008"/>
                    <a:pt x="27496" y="12169"/>
                    <a:pt x="27603" y="11349"/>
                  </a:cubicBezTo>
                  <a:cubicBezTo>
                    <a:pt x="27692" y="10510"/>
                    <a:pt x="27728" y="9707"/>
                    <a:pt x="27728" y="8904"/>
                  </a:cubicBezTo>
                  <a:cubicBezTo>
                    <a:pt x="27710" y="8101"/>
                    <a:pt x="27657" y="7316"/>
                    <a:pt x="27567" y="6549"/>
                  </a:cubicBezTo>
                  <a:cubicBezTo>
                    <a:pt x="27514" y="6174"/>
                    <a:pt x="27478" y="5782"/>
                    <a:pt x="27407" y="5407"/>
                  </a:cubicBezTo>
                  <a:lnTo>
                    <a:pt x="27318" y="4854"/>
                  </a:lnTo>
                  <a:lnTo>
                    <a:pt x="27211" y="4283"/>
                  </a:lnTo>
                  <a:cubicBezTo>
                    <a:pt x="26925" y="2820"/>
                    <a:pt x="26550" y="1393"/>
                    <a:pt x="261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1132475" y="1003425"/>
              <a:ext cx="693650" cy="1323050"/>
            </a:xfrm>
            <a:custGeom>
              <a:avLst/>
              <a:gdLst/>
              <a:ahLst/>
              <a:cxnLst/>
              <a:rect l="l" t="t" r="r" b="b"/>
              <a:pathLst>
                <a:path w="27746" h="52922" extrusionOk="0">
                  <a:moveTo>
                    <a:pt x="26158" y="0"/>
                  </a:moveTo>
                  <a:lnTo>
                    <a:pt x="25194" y="303"/>
                  </a:lnTo>
                  <a:cubicBezTo>
                    <a:pt x="25623" y="1624"/>
                    <a:pt x="25979" y="2980"/>
                    <a:pt x="26247" y="4372"/>
                  </a:cubicBezTo>
                  <a:lnTo>
                    <a:pt x="26354" y="4889"/>
                  </a:lnTo>
                  <a:lnTo>
                    <a:pt x="26425" y="5424"/>
                  </a:lnTo>
                  <a:cubicBezTo>
                    <a:pt x="26497" y="5763"/>
                    <a:pt x="26533" y="6120"/>
                    <a:pt x="26586" y="6477"/>
                  </a:cubicBezTo>
                  <a:cubicBezTo>
                    <a:pt x="26657" y="7191"/>
                    <a:pt x="26711" y="7904"/>
                    <a:pt x="26729" y="8618"/>
                  </a:cubicBezTo>
                  <a:cubicBezTo>
                    <a:pt x="26729" y="9350"/>
                    <a:pt x="26693" y="10063"/>
                    <a:pt x="26604" y="10795"/>
                  </a:cubicBezTo>
                  <a:cubicBezTo>
                    <a:pt x="26533" y="11526"/>
                    <a:pt x="26390" y="12258"/>
                    <a:pt x="26176" y="12972"/>
                  </a:cubicBezTo>
                  <a:cubicBezTo>
                    <a:pt x="25783" y="14399"/>
                    <a:pt x="25105" y="15755"/>
                    <a:pt x="24267" y="16933"/>
                  </a:cubicBezTo>
                  <a:cubicBezTo>
                    <a:pt x="23410" y="18128"/>
                    <a:pt x="22447" y="19181"/>
                    <a:pt x="21483" y="20162"/>
                  </a:cubicBezTo>
                  <a:cubicBezTo>
                    <a:pt x="20520" y="21144"/>
                    <a:pt x="19574" y="22089"/>
                    <a:pt x="18789" y="23106"/>
                  </a:cubicBezTo>
                  <a:cubicBezTo>
                    <a:pt x="18396" y="23606"/>
                    <a:pt x="18039" y="24141"/>
                    <a:pt x="17718" y="24676"/>
                  </a:cubicBezTo>
                  <a:cubicBezTo>
                    <a:pt x="17415" y="25230"/>
                    <a:pt x="17147" y="25783"/>
                    <a:pt x="16951" y="26372"/>
                  </a:cubicBezTo>
                  <a:cubicBezTo>
                    <a:pt x="16541" y="27549"/>
                    <a:pt x="16344" y="28798"/>
                    <a:pt x="16344" y="30083"/>
                  </a:cubicBezTo>
                  <a:cubicBezTo>
                    <a:pt x="16344" y="30707"/>
                    <a:pt x="16380" y="31367"/>
                    <a:pt x="16451" y="32010"/>
                  </a:cubicBezTo>
                  <a:cubicBezTo>
                    <a:pt x="16469" y="32170"/>
                    <a:pt x="16487" y="32331"/>
                    <a:pt x="16505" y="32492"/>
                  </a:cubicBezTo>
                  <a:lnTo>
                    <a:pt x="16576" y="32991"/>
                  </a:lnTo>
                  <a:lnTo>
                    <a:pt x="16648" y="33526"/>
                  </a:lnTo>
                  <a:cubicBezTo>
                    <a:pt x="16666" y="33705"/>
                    <a:pt x="16666" y="33901"/>
                    <a:pt x="16683" y="34080"/>
                  </a:cubicBezTo>
                  <a:cubicBezTo>
                    <a:pt x="16737" y="34811"/>
                    <a:pt x="16737" y="35543"/>
                    <a:pt x="16666" y="36292"/>
                  </a:cubicBezTo>
                  <a:cubicBezTo>
                    <a:pt x="16576" y="37041"/>
                    <a:pt x="16434" y="37791"/>
                    <a:pt x="16184" y="38522"/>
                  </a:cubicBezTo>
                  <a:cubicBezTo>
                    <a:pt x="15934" y="39254"/>
                    <a:pt x="15577" y="39950"/>
                    <a:pt x="15149" y="40592"/>
                  </a:cubicBezTo>
                  <a:cubicBezTo>
                    <a:pt x="14703" y="41234"/>
                    <a:pt x="14185" y="41805"/>
                    <a:pt x="13632" y="42305"/>
                  </a:cubicBezTo>
                  <a:cubicBezTo>
                    <a:pt x="13061" y="42805"/>
                    <a:pt x="12455" y="43251"/>
                    <a:pt x="11830" y="43625"/>
                  </a:cubicBezTo>
                  <a:cubicBezTo>
                    <a:pt x="11206" y="44000"/>
                    <a:pt x="10563" y="44339"/>
                    <a:pt x="9903" y="44625"/>
                  </a:cubicBezTo>
                  <a:cubicBezTo>
                    <a:pt x="8601" y="45213"/>
                    <a:pt x="7280" y="45677"/>
                    <a:pt x="5996" y="46123"/>
                  </a:cubicBezTo>
                  <a:cubicBezTo>
                    <a:pt x="4693" y="46569"/>
                    <a:pt x="3426" y="46998"/>
                    <a:pt x="2284" y="47551"/>
                  </a:cubicBezTo>
                  <a:cubicBezTo>
                    <a:pt x="2142" y="47622"/>
                    <a:pt x="2017" y="47693"/>
                    <a:pt x="1874" y="47765"/>
                  </a:cubicBezTo>
                  <a:cubicBezTo>
                    <a:pt x="1749" y="47836"/>
                    <a:pt x="1606" y="47908"/>
                    <a:pt x="1481" y="47997"/>
                  </a:cubicBezTo>
                  <a:cubicBezTo>
                    <a:pt x="1232" y="48157"/>
                    <a:pt x="1018" y="48318"/>
                    <a:pt x="821" y="48496"/>
                  </a:cubicBezTo>
                  <a:cubicBezTo>
                    <a:pt x="607" y="48675"/>
                    <a:pt x="447" y="48871"/>
                    <a:pt x="322" y="49067"/>
                  </a:cubicBezTo>
                  <a:cubicBezTo>
                    <a:pt x="268" y="49174"/>
                    <a:pt x="215" y="49281"/>
                    <a:pt x="161" y="49389"/>
                  </a:cubicBezTo>
                  <a:cubicBezTo>
                    <a:pt x="143" y="49442"/>
                    <a:pt x="125" y="49496"/>
                    <a:pt x="108" y="49549"/>
                  </a:cubicBezTo>
                  <a:cubicBezTo>
                    <a:pt x="90" y="49603"/>
                    <a:pt x="90" y="49656"/>
                    <a:pt x="72" y="49710"/>
                  </a:cubicBezTo>
                  <a:lnTo>
                    <a:pt x="36" y="49799"/>
                  </a:lnTo>
                  <a:lnTo>
                    <a:pt x="36" y="49888"/>
                  </a:lnTo>
                  <a:cubicBezTo>
                    <a:pt x="36" y="49942"/>
                    <a:pt x="18" y="49995"/>
                    <a:pt x="18" y="50049"/>
                  </a:cubicBezTo>
                  <a:lnTo>
                    <a:pt x="1" y="50245"/>
                  </a:lnTo>
                  <a:cubicBezTo>
                    <a:pt x="1" y="50298"/>
                    <a:pt x="18" y="50370"/>
                    <a:pt x="18" y="50441"/>
                  </a:cubicBezTo>
                  <a:cubicBezTo>
                    <a:pt x="18" y="50566"/>
                    <a:pt x="54" y="50691"/>
                    <a:pt x="72" y="50834"/>
                  </a:cubicBezTo>
                  <a:cubicBezTo>
                    <a:pt x="72" y="50887"/>
                    <a:pt x="90" y="50959"/>
                    <a:pt x="108" y="51030"/>
                  </a:cubicBezTo>
                  <a:cubicBezTo>
                    <a:pt x="125" y="51101"/>
                    <a:pt x="143" y="51173"/>
                    <a:pt x="161" y="51244"/>
                  </a:cubicBezTo>
                  <a:cubicBezTo>
                    <a:pt x="322" y="51797"/>
                    <a:pt x="571" y="52368"/>
                    <a:pt x="857" y="52921"/>
                  </a:cubicBezTo>
                  <a:lnTo>
                    <a:pt x="1749" y="52440"/>
                  </a:lnTo>
                  <a:cubicBezTo>
                    <a:pt x="1481" y="51922"/>
                    <a:pt x="1249" y="51423"/>
                    <a:pt x="1125" y="50977"/>
                  </a:cubicBezTo>
                  <a:lnTo>
                    <a:pt x="1089" y="50816"/>
                  </a:lnTo>
                  <a:cubicBezTo>
                    <a:pt x="1089" y="50762"/>
                    <a:pt x="1053" y="50691"/>
                    <a:pt x="1053" y="50655"/>
                  </a:cubicBezTo>
                  <a:cubicBezTo>
                    <a:pt x="1053" y="50548"/>
                    <a:pt x="1018" y="50441"/>
                    <a:pt x="1018" y="50370"/>
                  </a:cubicBezTo>
                  <a:lnTo>
                    <a:pt x="1018" y="50298"/>
                  </a:lnTo>
                  <a:cubicBezTo>
                    <a:pt x="1018" y="50281"/>
                    <a:pt x="1018" y="50263"/>
                    <a:pt x="1018" y="50245"/>
                  </a:cubicBezTo>
                  <a:cubicBezTo>
                    <a:pt x="1018" y="50209"/>
                    <a:pt x="1018" y="50156"/>
                    <a:pt x="1018" y="50120"/>
                  </a:cubicBezTo>
                  <a:cubicBezTo>
                    <a:pt x="1018" y="50084"/>
                    <a:pt x="1035" y="50067"/>
                    <a:pt x="1035" y="50031"/>
                  </a:cubicBezTo>
                  <a:lnTo>
                    <a:pt x="1035" y="49977"/>
                  </a:lnTo>
                  <a:cubicBezTo>
                    <a:pt x="1035" y="49959"/>
                    <a:pt x="1053" y="49942"/>
                    <a:pt x="1053" y="49942"/>
                  </a:cubicBezTo>
                  <a:cubicBezTo>
                    <a:pt x="1053" y="49924"/>
                    <a:pt x="1053" y="49906"/>
                    <a:pt x="1053" y="49888"/>
                  </a:cubicBezTo>
                  <a:cubicBezTo>
                    <a:pt x="1053" y="49870"/>
                    <a:pt x="1071" y="49852"/>
                    <a:pt x="1071" y="49852"/>
                  </a:cubicBezTo>
                  <a:cubicBezTo>
                    <a:pt x="1089" y="49817"/>
                    <a:pt x="1089" y="49799"/>
                    <a:pt x="1107" y="49763"/>
                  </a:cubicBezTo>
                  <a:cubicBezTo>
                    <a:pt x="1125" y="49710"/>
                    <a:pt x="1142" y="49656"/>
                    <a:pt x="1178" y="49603"/>
                  </a:cubicBezTo>
                  <a:cubicBezTo>
                    <a:pt x="1249" y="49496"/>
                    <a:pt x="1339" y="49371"/>
                    <a:pt x="1499" y="49246"/>
                  </a:cubicBezTo>
                  <a:cubicBezTo>
                    <a:pt x="1642" y="49121"/>
                    <a:pt x="1820" y="48978"/>
                    <a:pt x="2035" y="48853"/>
                  </a:cubicBezTo>
                  <a:lnTo>
                    <a:pt x="2106" y="48800"/>
                  </a:lnTo>
                  <a:lnTo>
                    <a:pt x="2195" y="48746"/>
                  </a:lnTo>
                  <a:lnTo>
                    <a:pt x="2356" y="48639"/>
                  </a:lnTo>
                  <a:cubicBezTo>
                    <a:pt x="2481" y="48586"/>
                    <a:pt x="2606" y="48514"/>
                    <a:pt x="2730" y="48461"/>
                  </a:cubicBezTo>
                  <a:cubicBezTo>
                    <a:pt x="3248" y="48193"/>
                    <a:pt x="3819" y="47961"/>
                    <a:pt x="4425" y="47747"/>
                  </a:cubicBezTo>
                  <a:cubicBezTo>
                    <a:pt x="5032" y="47515"/>
                    <a:pt x="5674" y="47301"/>
                    <a:pt x="6317" y="47069"/>
                  </a:cubicBezTo>
                  <a:cubicBezTo>
                    <a:pt x="7619" y="46623"/>
                    <a:pt x="8958" y="46159"/>
                    <a:pt x="10331" y="45552"/>
                  </a:cubicBezTo>
                  <a:cubicBezTo>
                    <a:pt x="11009" y="45231"/>
                    <a:pt x="11687" y="44892"/>
                    <a:pt x="12348" y="44482"/>
                  </a:cubicBezTo>
                  <a:cubicBezTo>
                    <a:pt x="13026" y="44089"/>
                    <a:pt x="13686" y="43608"/>
                    <a:pt x="14292" y="43054"/>
                  </a:cubicBezTo>
                  <a:cubicBezTo>
                    <a:pt x="14917" y="42501"/>
                    <a:pt x="15488" y="41877"/>
                    <a:pt x="15970" y="41163"/>
                  </a:cubicBezTo>
                  <a:cubicBezTo>
                    <a:pt x="16469" y="40449"/>
                    <a:pt x="16862" y="39664"/>
                    <a:pt x="17129" y="38844"/>
                  </a:cubicBezTo>
                  <a:cubicBezTo>
                    <a:pt x="17415" y="38041"/>
                    <a:pt x="17576" y="37220"/>
                    <a:pt x="17665" y="36399"/>
                  </a:cubicBezTo>
                  <a:cubicBezTo>
                    <a:pt x="17754" y="35578"/>
                    <a:pt x="17736" y="34793"/>
                    <a:pt x="17700" y="34008"/>
                  </a:cubicBezTo>
                  <a:cubicBezTo>
                    <a:pt x="17683" y="33812"/>
                    <a:pt x="17665" y="33616"/>
                    <a:pt x="17647" y="33419"/>
                  </a:cubicBezTo>
                  <a:lnTo>
                    <a:pt x="17576" y="32848"/>
                  </a:lnTo>
                  <a:lnTo>
                    <a:pt x="17504" y="32349"/>
                  </a:lnTo>
                  <a:cubicBezTo>
                    <a:pt x="17486" y="32206"/>
                    <a:pt x="17468" y="32045"/>
                    <a:pt x="17451" y="31903"/>
                  </a:cubicBezTo>
                  <a:cubicBezTo>
                    <a:pt x="17379" y="31278"/>
                    <a:pt x="17361" y="30672"/>
                    <a:pt x="17361" y="30083"/>
                  </a:cubicBezTo>
                  <a:cubicBezTo>
                    <a:pt x="17361" y="28887"/>
                    <a:pt x="17540" y="27763"/>
                    <a:pt x="17897" y="26711"/>
                  </a:cubicBezTo>
                  <a:cubicBezTo>
                    <a:pt x="18093" y="26175"/>
                    <a:pt x="18325" y="25676"/>
                    <a:pt x="18593" y="25176"/>
                  </a:cubicBezTo>
                  <a:cubicBezTo>
                    <a:pt x="18878" y="24676"/>
                    <a:pt x="19217" y="24195"/>
                    <a:pt x="19592" y="23731"/>
                  </a:cubicBezTo>
                  <a:cubicBezTo>
                    <a:pt x="20323" y="22785"/>
                    <a:pt x="21233" y="21857"/>
                    <a:pt x="22197" y="20858"/>
                  </a:cubicBezTo>
                  <a:cubicBezTo>
                    <a:pt x="23160" y="19877"/>
                    <a:pt x="24195" y="18788"/>
                    <a:pt x="25087" y="17522"/>
                  </a:cubicBezTo>
                  <a:cubicBezTo>
                    <a:pt x="25533" y="16879"/>
                    <a:pt x="25944" y="16201"/>
                    <a:pt x="26301" y="15488"/>
                  </a:cubicBezTo>
                  <a:cubicBezTo>
                    <a:pt x="26640" y="14774"/>
                    <a:pt x="26925" y="14007"/>
                    <a:pt x="27157" y="13239"/>
                  </a:cubicBezTo>
                  <a:cubicBezTo>
                    <a:pt x="27371" y="12472"/>
                    <a:pt x="27532" y="11687"/>
                    <a:pt x="27621" y="10920"/>
                  </a:cubicBezTo>
                  <a:cubicBezTo>
                    <a:pt x="27710" y="10135"/>
                    <a:pt x="27746" y="9368"/>
                    <a:pt x="27728" y="8618"/>
                  </a:cubicBezTo>
                  <a:cubicBezTo>
                    <a:pt x="27728" y="7851"/>
                    <a:pt x="27657" y="7101"/>
                    <a:pt x="27585" y="6352"/>
                  </a:cubicBezTo>
                  <a:cubicBezTo>
                    <a:pt x="27532" y="5995"/>
                    <a:pt x="27496" y="5621"/>
                    <a:pt x="27425" y="5264"/>
                  </a:cubicBezTo>
                  <a:lnTo>
                    <a:pt x="27335" y="4711"/>
                  </a:lnTo>
                  <a:lnTo>
                    <a:pt x="27246" y="4175"/>
                  </a:lnTo>
                  <a:cubicBezTo>
                    <a:pt x="26961" y="2748"/>
                    <a:pt x="26586" y="1356"/>
                    <a:pt x="2615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1107050" y="1011000"/>
              <a:ext cx="693650" cy="1327525"/>
            </a:xfrm>
            <a:custGeom>
              <a:avLst/>
              <a:gdLst/>
              <a:ahLst/>
              <a:cxnLst/>
              <a:rect l="l" t="t" r="r" b="b"/>
              <a:pathLst>
                <a:path w="27746" h="53101" extrusionOk="0">
                  <a:moveTo>
                    <a:pt x="26211" y="0"/>
                  </a:moveTo>
                  <a:lnTo>
                    <a:pt x="25248" y="304"/>
                  </a:lnTo>
                  <a:cubicBezTo>
                    <a:pt x="25658" y="1606"/>
                    <a:pt x="26015" y="2927"/>
                    <a:pt x="26283" y="4265"/>
                  </a:cubicBezTo>
                  <a:lnTo>
                    <a:pt x="26372" y="4764"/>
                  </a:lnTo>
                  <a:lnTo>
                    <a:pt x="26461" y="5264"/>
                  </a:lnTo>
                  <a:cubicBezTo>
                    <a:pt x="26515" y="5603"/>
                    <a:pt x="26550" y="5942"/>
                    <a:pt x="26586" y="6281"/>
                  </a:cubicBezTo>
                  <a:cubicBezTo>
                    <a:pt x="26657" y="6959"/>
                    <a:pt x="26729" y="7655"/>
                    <a:pt x="26729" y="8333"/>
                  </a:cubicBezTo>
                  <a:cubicBezTo>
                    <a:pt x="26729" y="9011"/>
                    <a:pt x="26711" y="9707"/>
                    <a:pt x="26622" y="10385"/>
                  </a:cubicBezTo>
                  <a:cubicBezTo>
                    <a:pt x="26550" y="11063"/>
                    <a:pt x="26408" y="11723"/>
                    <a:pt x="26229" y="12383"/>
                  </a:cubicBezTo>
                  <a:cubicBezTo>
                    <a:pt x="25854" y="13704"/>
                    <a:pt x="25230" y="14935"/>
                    <a:pt x="24445" y="16059"/>
                  </a:cubicBezTo>
                  <a:cubicBezTo>
                    <a:pt x="23660" y="17183"/>
                    <a:pt x="22732" y="18182"/>
                    <a:pt x="21769" y="19163"/>
                  </a:cubicBezTo>
                  <a:cubicBezTo>
                    <a:pt x="20823" y="20127"/>
                    <a:pt x="19859" y="21108"/>
                    <a:pt x="19003" y="22179"/>
                  </a:cubicBezTo>
                  <a:cubicBezTo>
                    <a:pt x="18593" y="22714"/>
                    <a:pt x="18200" y="23285"/>
                    <a:pt x="17861" y="23874"/>
                  </a:cubicBezTo>
                  <a:cubicBezTo>
                    <a:pt x="17522" y="24463"/>
                    <a:pt x="17236" y="25087"/>
                    <a:pt x="17005" y="25730"/>
                  </a:cubicBezTo>
                  <a:cubicBezTo>
                    <a:pt x="16558" y="27032"/>
                    <a:pt x="16362" y="28406"/>
                    <a:pt x="16362" y="29762"/>
                  </a:cubicBezTo>
                  <a:cubicBezTo>
                    <a:pt x="16344" y="30440"/>
                    <a:pt x="16380" y="31136"/>
                    <a:pt x="16469" y="31814"/>
                  </a:cubicBezTo>
                  <a:cubicBezTo>
                    <a:pt x="16487" y="32153"/>
                    <a:pt x="16541" y="32492"/>
                    <a:pt x="16594" y="32831"/>
                  </a:cubicBezTo>
                  <a:lnTo>
                    <a:pt x="16648" y="33330"/>
                  </a:lnTo>
                  <a:cubicBezTo>
                    <a:pt x="16666" y="33509"/>
                    <a:pt x="16683" y="33669"/>
                    <a:pt x="16701" y="33848"/>
                  </a:cubicBezTo>
                  <a:cubicBezTo>
                    <a:pt x="16737" y="34526"/>
                    <a:pt x="16755" y="35204"/>
                    <a:pt x="16666" y="35900"/>
                  </a:cubicBezTo>
                  <a:cubicBezTo>
                    <a:pt x="16594" y="36578"/>
                    <a:pt x="16469" y="37238"/>
                    <a:pt x="16237" y="37880"/>
                  </a:cubicBezTo>
                  <a:cubicBezTo>
                    <a:pt x="16023" y="38541"/>
                    <a:pt x="15702" y="39147"/>
                    <a:pt x="15327" y="39718"/>
                  </a:cubicBezTo>
                  <a:cubicBezTo>
                    <a:pt x="14935" y="40289"/>
                    <a:pt x="14489" y="40789"/>
                    <a:pt x="13971" y="41253"/>
                  </a:cubicBezTo>
                  <a:cubicBezTo>
                    <a:pt x="12954" y="42163"/>
                    <a:pt x="11741" y="42841"/>
                    <a:pt x="10510" y="43412"/>
                  </a:cubicBezTo>
                  <a:cubicBezTo>
                    <a:pt x="9261" y="43965"/>
                    <a:pt x="7976" y="44411"/>
                    <a:pt x="6674" y="44857"/>
                  </a:cubicBezTo>
                  <a:cubicBezTo>
                    <a:pt x="5389" y="45321"/>
                    <a:pt x="4086" y="45731"/>
                    <a:pt x="2855" y="46338"/>
                  </a:cubicBezTo>
                  <a:cubicBezTo>
                    <a:pt x="2695" y="46409"/>
                    <a:pt x="2552" y="46498"/>
                    <a:pt x="2409" y="46570"/>
                  </a:cubicBezTo>
                  <a:cubicBezTo>
                    <a:pt x="2249" y="46659"/>
                    <a:pt x="2106" y="46748"/>
                    <a:pt x="1963" y="46837"/>
                  </a:cubicBezTo>
                  <a:cubicBezTo>
                    <a:pt x="1678" y="47016"/>
                    <a:pt x="1392" y="47230"/>
                    <a:pt x="1142" y="47462"/>
                  </a:cubicBezTo>
                  <a:cubicBezTo>
                    <a:pt x="893" y="47676"/>
                    <a:pt x="678" y="47944"/>
                    <a:pt x="482" y="48229"/>
                  </a:cubicBezTo>
                  <a:cubicBezTo>
                    <a:pt x="393" y="48372"/>
                    <a:pt x="322" y="48532"/>
                    <a:pt x="250" y="48693"/>
                  </a:cubicBezTo>
                  <a:lnTo>
                    <a:pt x="161" y="48925"/>
                  </a:lnTo>
                  <a:cubicBezTo>
                    <a:pt x="125" y="49014"/>
                    <a:pt x="125" y="49103"/>
                    <a:pt x="90" y="49175"/>
                  </a:cubicBezTo>
                  <a:lnTo>
                    <a:pt x="72" y="49300"/>
                  </a:lnTo>
                  <a:lnTo>
                    <a:pt x="54" y="49425"/>
                  </a:lnTo>
                  <a:cubicBezTo>
                    <a:pt x="36" y="49514"/>
                    <a:pt x="18" y="49603"/>
                    <a:pt x="18" y="49692"/>
                  </a:cubicBezTo>
                  <a:lnTo>
                    <a:pt x="18" y="49942"/>
                  </a:lnTo>
                  <a:cubicBezTo>
                    <a:pt x="0" y="50031"/>
                    <a:pt x="18" y="50120"/>
                    <a:pt x="18" y="50192"/>
                  </a:cubicBezTo>
                  <a:cubicBezTo>
                    <a:pt x="36" y="50370"/>
                    <a:pt x="72" y="50531"/>
                    <a:pt x="90" y="50709"/>
                  </a:cubicBezTo>
                  <a:cubicBezTo>
                    <a:pt x="90" y="50798"/>
                    <a:pt x="125" y="50870"/>
                    <a:pt x="143" y="50959"/>
                  </a:cubicBezTo>
                  <a:cubicBezTo>
                    <a:pt x="161" y="51030"/>
                    <a:pt x="179" y="51120"/>
                    <a:pt x="197" y="51209"/>
                  </a:cubicBezTo>
                  <a:cubicBezTo>
                    <a:pt x="393" y="51869"/>
                    <a:pt x="661" y="52493"/>
                    <a:pt x="982" y="53100"/>
                  </a:cubicBezTo>
                  <a:lnTo>
                    <a:pt x="1874" y="52618"/>
                  </a:lnTo>
                  <a:cubicBezTo>
                    <a:pt x="1588" y="52065"/>
                    <a:pt x="1339" y="51494"/>
                    <a:pt x="1178" y="50941"/>
                  </a:cubicBezTo>
                  <a:cubicBezTo>
                    <a:pt x="1160" y="50870"/>
                    <a:pt x="1142" y="50798"/>
                    <a:pt x="1125" y="50727"/>
                  </a:cubicBezTo>
                  <a:cubicBezTo>
                    <a:pt x="1107" y="50656"/>
                    <a:pt x="1089" y="50584"/>
                    <a:pt x="1089" y="50531"/>
                  </a:cubicBezTo>
                  <a:cubicBezTo>
                    <a:pt x="1071" y="50388"/>
                    <a:pt x="1035" y="50263"/>
                    <a:pt x="1035" y="50138"/>
                  </a:cubicBezTo>
                  <a:cubicBezTo>
                    <a:pt x="1035" y="50067"/>
                    <a:pt x="1018" y="49995"/>
                    <a:pt x="1018" y="49942"/>
                  </a:cubicBezTo>
                  <a:lnTo>
                    <a:pt x="1035" y="49746"/>
                  </a:lnTo>
                  <a:cubicBezTo>
                    <a:pt x="1035" y="49692"/>
                    <a:pt x="1053" y="49639"/>
                    <a:pt x="1053" y="49585"/>
                  </a:cubicBezTo>
                  <a:lnTo>
                    <a:pt x="1053" y="49496"/>
                  </a:lnTo>
                  <a:lnTo>
                    <a:pt x="1089" y="49407"/>
                  </a:lnTo>
                  <a:cubicBezTo>
                    <a:pt x="1107" y="49353"/>
                    <a:pt x="1107" y="49282"/>
                    <a:pt x="1125" y="49246"/>
                  </a:cubicBezTo>
                  <a:cubicBezTo>
                    <a:pt x="1142" y="49193"/>
                    <a:pt x="1160" y="49139"/>
                    <a:pt x="1178" y="49086"/>
                  </a:cubicBezTo>
                  <a:cubicBezTo>
                    <a:pt x="1232" y="48978"/>
                    <a:pt x="1285" y="48871"/>
                    <a:pt x="1339" y="48764"/>
                  </a:cubicBezTo>
                  <a:cubicBezTo>
                    <a:pt x="1464" y="48568"/>
                    <a:pt x="1624" y="48372"/>
                    <a:pt x="1838" y="48193"/>
                  </a:cubicBezTo>
                  <a:cubicBezTo>
                    <a:pt x="2035" y="48015"/>
                    <a:pt x="2249" y="47854"/>
                    <a:pt x="2498" y="47694"/>
                  </a:cubicBezTo>
                  <a:cubicBezTo>
                    <a:pt x="2623" y="47605"/>
                    <a:pt x="2766" y="47533"/>
                    <a:pt x="2891" y="47462"/>
                  </a:cubicBezTo>
                  <a:cubicBezTo>
                    <a:pt x="3034" y="47390"/>
                    <a:pt x="3159" y="47319"/>
                    <a:pt x="3301" y="47248"/>
                  </a:cubicBezTo>
                  <a:cubicBezTo>
                    <a:pt x="4443" y="46695"/>
                    <a:pt x="5710" y="46266"/>
                    <a:pt x="7013" y="45820"/>
                  </a:cubicBezTo>
                  <a:cubicBezTo>
                    <a:pt x="8297" y="45374"/>
                    <a:pt x="9618" y="44910"/>
                    <a:pt x="10920" y="44322"/>
                  </a:cubicBezTo>
                  <a:cubicBezTo>
                    <a:pt x="11580" y="44036"/>
                    <a:pt x="12223" y="43697"/>
                    <a:pt x="12847" y="43322"/>
                  </a:cubicBezTo>
                  <a:cubicBezTo>
                    <a:pt x="13472" y="42948"/>
                    <a:pt x="14078" y="42502"/>
                    <a:pt x="14649" y="42002"/>
                  </a:cubicBezTo>
                  <a:cubicBezTo>
                    <a:pt x="15202" y="41502"/>
                    <a:pt x="15720" y="40931"/>
                    <a:pt x="16166" y="40289"/>
                  </a:cubicBezTo>
                  <a:cubicBezTo>
                    <a:pt x="16594" y="39647"/>
                    <a:pt x="16951" y="38951"/>
                    <a:pt x="17201" y="38219"/>
                  </a:cubicBezTo>
                  <a:cubicBezTo>
                    <a:pt x="17451" y="37488"/>
                    <a:pt x="17593" y="36738"/>
                    <a:pt x="17683" y="35989"/>
                  </a:cubicBezTo>
                  <a:cubicBezTo>
                    <a:pt x="17754" y="35240"/>
                    <a:pt x="17754" y="34508"/>
                    <a:pt x="17700" y="33777"/>
                  </a:cubicBezTo>
                  <a:cubicBezTo>
                    <a:pt x="17683" y="33598"/>
                    <a:pt x="17683" y="33402"/>
                    <a:pt x="17665" y="33223"/>
                  </a:cubicBezTo>
                  <a:lnTo>
                    <a:pt x="17593" y="32688"/>
                  </a:lnTo>
                  <a:lnTo>
                    <a:pt x="17522" y="32189"/>
                  </a:lnTo>
                  <a:cubicBezTo>
                    <a:pt x="17504" y="32028"/>
                    <a:pt x="17468" y="31867"/>
                    <a:pt x="17468" y="31707"/>
                  </a:cubicBezTo>
                  <a:cubicBezTo>
                    <a:pt x="17397" y="31064"/>
                    <a:pt x="17361" y="30404"/>
                    <a:pt x="17361" y="29780"/>
                  </a:cubicBezTo>
                  <a:cubicBezTo>
                    <a:pt x="17361" y="28495"/>
                    <a:pt x="17558" y="27246"/>
                    <a:pt x="17968" y="26069"/>
                  </a:cubicBezTo>
                  <a:cubicBezTo>
                    <a:pt x="18164" y="25480"/>
                    <a:pt x="18432" y="24927"/>
                    <a:pt x="18735" y="24373"/>
                  </a:cubicBezTo>
                  <a:cubicBezTo>
                    <a:pt x="19056" y="23838"/>
                    <a:pt x="19413" y="23303"/>
                    <a:pt x="19806" y="22803"/>
                  </a:cubicBezTo>
                  <a:cubicBezTo>
                    <a:pt x="20591" y="21786"/>
                    <a:pt x="21537" y="20841"/>
                    <a:pt x="22500" y="19859"/>
                  </a:cubicBezTo>
                  <a:cubicBezTo>
                    <a:pt x="23464" y="18878"/>
                    <a:pt x="24427" y="17825"/>
                    <a:pt x="25284" y="16630"/>
                  </a:cubicBezTo>
                  <a:cubicBezTo>
                    <a:pt x="26122" y="15452"/>
                    <a:pt x="26800" y="14096"/>
                    <a:pt x="27193" y="12669"/>
                  </a:cubicBezTo>
                  <a:cubicBezTo>
                    <a:pt x="27407" y="11955"/>
                    <a:pt x="27550" y="11223"/>
                    <a:pt x="27621" y="10492"/>
                  </a:cubicBezTo>
                  <a:cubicBezTo>
                    <a:pt x="27710" y="9760"/>
                    <a:pt x="27746" y="9047"/>
                    <a:pt x="27746" y="8315"/>
                  </a:cubicBezTo>
                  <a:cubicBezTo>
                    <a:pt x="27728" y="7601"/>
                    <a:pt x="27674" y="6888"/>
                    <a:pt x="27603" y="6174"/>
                  </a:cubicBezTo>
                  <a:cubicBezTo>
                    <a:pt x="27550" y="5817"/>
                    <a:pt x="27514" y="5460"/>
                    <a:pt x="27442" y="5121"/>
                  </a:cubicBezTo>
                  <a:lnTo>
                    <a:pt x="27371" y="4586"/>
                  </a:lnTo>
                  <a:lnTo>
                    <a:pt x="27264" y="4069"/>
                  </a:lnTo>
                  <a:cubicBezTo>
                    <a:pt x="26996" y="2677"/>
                    <a:pt x="26640" y="1321"/>
                    <a:pt x="2621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1082075" y="1018575"/>
              <a:ext cx="693200" cy="1331550"/>
            </a:xfrm>
            <a:custGeom>
              <a:avLst/>
              <a:gdLst/>
              <a:ahLst/>
              <a:cxnLst/>
              <a:rect l="l" t="t" r="r" b="b"/>
              <a:pathLst>
                <a:path w="27728" h="53262" extrusionOk="0">
                  <a:moveTo>
                    <a:pt x="26247" y="1"/>
                  </a:moveTo>
                  <a:lnTo>
                    <a:pt x="25283" y="304"/>
                  </a:lnTo>
                  <a:cubicBezTo>
                    <a:pt x="25694" y="1571"/>
                    <a:pt x="26033" y="2856"/>
                    <a:pt x="26283" y="4158"/>
                  </a:cubicBezTo>
                  <a:lnTo>
                    <a:pt x="26372" y="4640"/>
                  </a:lnTo>
                  <a:lnTo>
                    <a:pt x="26461" y="5122"/>
                  </a:lnTo>
                  <a:cubicBezTo>
                    <a:pt x="26514" y="5443"/>
                    <a:pt x="26550" y="5782"/>
                    <a:pt x="26586" y="6103"/>
                  </a:cubicBezTo>
                  <a:cubicBezTo>
                    <a:pt x="26657" y="6745"/>
                    <a:pt x="26711" y="7405"/>
                    <a:pt x="26711" y="8048"/>
                  </a:cubicBezTo>
                  <a:cubicBezTo>
                    <a:pt x="26729" y="8690"/>
                    <a:pt x="26693" y="9332"/>
                    <a:pt x="26622" y="9957"/>
                  </a:cubicBezTo>
                  <a:cubicBezTo>
                    <a:pt x="26550" y="10581"/>
                    <a:pt x="26425" y="11206"/>
                    <a:pt x="26247" y="11813"/>
                  </a:cubicBezTo>
                  <a:cubicBezTo>
                    <a:pt x="25908" y="13008"/>
                    <a:pt x="25355" y="14132"/>
                    <a:pt x="24623" y="15167"/>
                  </a:cubicBezTo>
                  <a:cubicBezTo>
                    <a:pt x="23892" y="16220"/>
                    <a:pt x="22999" y="17183"/>
                    <a:pt x="22054" y="18147"/>
                  </a:cubicBezTo>
                  <a:cubicBezTo>
                    <a:pt x="21108" y="19128"/>
                    <a:pt x="20109" y="20109"/>
                    <a:pt x="19217" y="21251"/>
                  </a:cubicBezTo>
                  <a:cubicBezTo>
                    <a:pt x="18771" y="21822"/>
                    <a:pt x="18343" y="22429"/>
                    <a:pt x="17986" y="23071"/>
                  </a:cubicBezTo>
                  <a:cubicBezTo>
                    <a:pt x="17611" y="23714"/>
                    <a:pt x="17308" y="24392"/>
                    <a:pt x="17058" y="25105"/>
                  </a:cubicBezTo>
                  <a:cubicBezTo>
                    <a:pt x="16576" y="26515"/>
                    <a:pt x="16344" y="27996"/>
                    <a:pt x="16344" y="29459"/>
                  </a:cubicBezTo>
                  <a:cubicBezTo>
                    <a:pt x="16344" y="30173"/>
                    <a:pt x="16380" y="30904"/>
                    <a:pt x="16451" y="31618"/>
                  </a:cubicBezTo>
                  <a:cubicBezTo>
                    <a:pt x="16469" y="31796"/>
                    <a:pt x="16505" y="31975"/>
                    <a:pt x="16523" y="32153"/>
                  </a:cubicBezTo>
                  <a:lnTo>
                    <a:pt x="16594" y="32653"/>
                  </a:lnTo>
                  <a:lnTo>
                    <a:pt x="16647" y="33135"/>
                  </a:lnTo>
                  <a:cubicBezTo>
                    <a:pt x="16665" y="33295"/>
                    <a:pt x="16665" y="33456"/>
                    <a:pt x="16683" y="33616"/>
                  </a:cubicBezTo>
                  <a:cubicBezTo>
                    <a:pt x="16772" y="34883"/>
                    <a:pt x="16665" y="36132"/>
                    <a:pt x="16291" y="37256"/>
                  </a:cubicBezTo>
                  <a:cubicBezTo>
                    <a:pt x="15898" y="38380"/>
                    <a:pt x="15202" y="39379"/>
                    <a:pt x="14292" y="40200"/>
                  </a:cubicBezTo>
                  <a:cubicBezTo>
                    <a:pt x="13382" y="41003"/>
                    <a:pt x="12276" y="41645"/>
                    <a:pt x="11081" y="42181"/>
                  </a:cubicBezTo>
                  <a:cubicBezTo>
                    <a:pt x="9903" y="42716"/>
                    <a:pt x="8636" y="43162"/>
                    <a:pt x="7351" y="43608"/>
                  </a:cubicBezTo>
                  <a:cubicBezTo>
                    <a:pt x="6067" y="44054"/>
                    <a:pt x="4729" y="44482"/>
                    <a:pt x="3408" y="45125"/>
                  </a:cubicBezTo>
                  <a:cubicBezTo>
                    <a:pt x="3248" y="45214"/>
                    <a:pt x="3069" y="45303"/>
                    <a:pt x="2909" y="45392"/>
                  </a:cubicBezTo>
                  <a:cubicBezTo>
                    <a:pt x="2748" y="45482"/>
                    <a:pt x="2587" y="45571"/>
                    <a:pt x="2427" y="45678"/>
                  </a:cubicBezTo>
                  <a:cubicBezTo>
                    <a:pt x="2088" y="45892"/>
                    <a:pt x="1767" y="46142"/>
                    <a:pt x="1463" y="46409"/>
                  </a:cubicBezTo>
                  <a:cubicBezTo>
                    <a:pt x="1160" y="46677"/>
                    <a:pt x="875" y="47016"/>
                    <a:pt x="625" y="47409"/>
                  </a:cubicBezTo>
                  <a:cubicBezTo>
                    <a:pt x="500" y="47587"/>
                    <a:pt x="411" y="47801"/>
                    <a:pt x="321" y="47997"/>
                  </a:cubicBezTo>
                  <a:lnTo>
                    <a:pt x="197" y="48319"/>
                  </a:lnTo>
                  <a:cubicBezTo>
                    <a:pt x="161" y="48426"/>
                    <a:pt x="143" y="48533"/>
                    <a:pt x="107" y="48658"/>
                  </a:cubicBezTo>
                  <a:lnTo>
                    <a:pt x="72" y="48818"/>
                  </a:lnTo>
                  <a:lnTo>
                    <a:pt x="54" y="48979"/>
                  </a:lnTo>
                  <a:cubicBezTo>
                    <a:pt x="36" y="49086"/>
                    <a:pt x="18" y="49211"/>
                    <a:pt x="18" y="49318"/>
                  </a:cubicBezTo>
                  <a:lnTo>
                    <a:pt x="0" y="49639"/>
                  </a:lnTo>
                  <a:cubicBezTo>
                    <a:pt x="0" y="49746"/>
                    <a:pt x="18" y="49853"/>
                    <a:pt x="18" y="49960"/>
                  </a:cubicBezTo>
                  <a:cubicBezTo>
                    <a:pt x="18" y="50174"/>
                    <a:pt x="54" y="50371"/>
                    <a:pt x="90" y="50585"/>
                  </a:cubicBezTo>
                  <a:cubicBezTo>
                    <a:pt x="107" y="50692"/>
                    <a:pt x="143" y="50781"/>
                    <a:pt x="161" y="50870"/>
                  </a:cubicBezTo>
                  <a:cubicBezTo>
                    <a:pt x="179" y="50977"/>
                    <a:pt x="197" y="51066"/>
                    <a:pt x="232" y="51173"/>
                  </a:cubicBezTo>
                  <a:cubicBezTo>
                    <a:pt x="446" y="51941"/>
                    <a:pt x="750" y="52619"/>
                    <a:pt x="1107" y="53261"/>
                  </a:cubicBezTo>
                  <a:lnTo>
                    <a:pt x="1981" y="52797"/>
                  </a:lnTo>
                  <a:cubicBezTo>
                    <a:pt x="1660" y="52190"/>
                    <a:pt x="1392" y="51566"/>
                    <a:pt x="1196" y="50906"/>
                  </a:cubicBezTo>
                  <a:cubicBezTo>
                    <a:pt x="1178" y="50817"/>
                    <a:pt x="1160" y="50727"/>
                    <a:pt x="1142" y="50656"/>
                  </a:cubicBezTo>
                  <a:cubicBezTo>
                    <a:pt x="1124" y="50567"/>
                    <a:pt x="1089" y="50495"/>
                    <a:pt x="1089" y="50406"/>
                  </a:cubicBezTo>
                  <a:cubicBezTo>
                    <a:pt x="1071" y="50228"/>
                    <a:pt x="1035" y="50067"/>
                    <a:pt x="1017" y="49889"/>
                  </a:cubicBezTo>
                  <a:cubicBezTo>
                    <a:pt x="1017" y="49817"/>
                    <a:pt x="999" y="49728"/>
                    <a:pt x="1017" y="49639"/>
                  </a:cubicBezTo>
                  <a:lnTo>
                    <a:pt x="1017" y="49389"/>
                  </a:lnTo>
                  <a:cubicBezTo>
                    <a:pt x="1017" y="49300"/>
                    <a:pt x="1035" y="49211"/>
                    <a:pt x="1053" y="49122"/>
                  </a:cubicBezTo>
                  <a:lnTo>
                    <a:pt x="1071" y="48997"/>
                  </a:lnTo>
                  <a:lnTo>
                    <a:pt x="1089" y="48872"/>
                  </a:lnTo>
                  <a:cubicBezTo>
                    <a:pt x="1124" y="48800"/>
                    <a:pt x="1124" y="48711"/>
                    <a:pt x="1160" y="48622"/>
                  </a:cubicBezTo>
                  <a:lnTo>
                    <a:pt x="1249" y="48390"/>
                  </a:lnTo>
                  <a:cubicBezTo>
                    <a:pt x="1321" y="48229"/>
                    <a:pt x="1392" y="48069"/>
                    <a:pt x="1481" y="47926"/>
                  </a:cubicBezTo>
                  <a:cubicBezTo>
                    <a:pt x="1677" y="47641"/>
                    <a:pt x="1892" y="47373"/>
                    <a:pt x="2141" y="47159"/>
                  </a:cubicBezTo>
                  <a:cubicBezTo>
                    <a:pt x="2391" y="46927"/>
                    <a:pt x="2677" y="46713"/>
                    <a:pt x="2962" y="46534"/>
                  </a:cubicBezTo>
                  <a:cubicBezTo>
                    <a:pt x="3105" y="46445"/>
                    <a:pt x="3248" y="46356"/>
                    <a:pt x="3408" y="46267"/>
                  </a:cubicBezTo>
                  <a:cubicBezTo>
                    <a:pt x="3551" y="46195"/>
                    <a:pt x="3694" y="46106"/>
                    <a:pt x="3854" y="46035"/>
                  </a:cubicBezTo>
                  <a:cubicBezTo>
                    <a:pt x="5085" y="45428"/>
                    <a:pt x="6388" y="45018"/>
                    <a:pt x="7673" y="44554"/>
                  </a:cubicBezTo>
                  <a:cubicBezTo>
                    <a:pt x="8975" y="44108"/>
                    <a:pt x="10260" y="43662"/>
                    <a:pt x="11509" y="43109"/>
                  </a:cubicBezTo>
                  <a:cubicBezTo>
                    <a:pt x="12740" y="42538"/>
                    <a:pt x="13953" y="41860"/>
                    <a:pt x="14970" y="40950"/>
                  </a:cubicBezTo>
                  <a:cubicBezTo>
                    <a:pt x="15488" y="40486"/>
                    <a:pt x="15934" y="39986"/>
                    <a:pt x="16326" y="39415"/>
                  </a:cubicBezTo>
                  <a:cubicBezTo>
                    <a:pt x="16701" y="38844"/>
                    <a:pt x="17022" y="38238"/>
                    <a:pt x="17236" y="37577"/>
                  </a:cubicBezTo>
                  <a:cubicBezTo>
                    <a:pt x="17468" y="36935"/>
                    <a:pt x="17593" y="36275"/>
                    <a:pt x="17665" y="35597"/>
                  </a:cubicBezTo>
                  <a:cubicBezTo>
                    <a:pt x="17754" y="34901"/>
                    <a:pt x="17736" y="34223"/>
                    <a:pt x="17700" y="33545"/>
                  </a:cubicBezTo>
                  <a:cubicBezTo>
                    <a:pt x="17682" y="33366"/>
                    <a:pt x="17665" y="33206"/>
                    <a:pt x="17647" y="33027"/>
                  </a:cubicBezTo>
                  <a:lnTo>
                    <a:pt x="17593" y="32528"/>
                  </a:lnTo>
                  <a:cubicBezTo>
                    <a:pt x="17540" y="32189"/>
                    <a:pt x="17486" y="31850"/>
                    <a:pt x="17468" y="31511"/>
                  </a:cubicBezTo>
                  <a:cubicBezTo>
                    <a:pt x="17379" y="30833"/>
                    <a:pt x="17343" y="30137"/>
                    <a:pt x="17361" y="29459"/>
                  </a:cubicBezTo>
                  <a:cubicBezTo>
                    <a:pt x="17361" y="28103"/>
                    <a:pt x="17557" y="26729"/>
                    <a:pt x="18004" y="25427"/>
                  </a:cubicBezTo>
                  <a:cubicBezTo>
                    <a:pt x="18235" y="24784"/>
                    <a:pt x="18521" y="24160"/>
                    <a:pt x="18860" y="23571"/>
                  </a:cubicBezTo>
                  <a:cubicBezTo>
                    <a:pt x="19199" y="22982"/>
                    <a:pt x="19592" y="22411"/>
                    <a:pt x="20002" y="21876"/>
                  </a:cubicBezTo>
                  <a:cubicBezTo>
                    <a:pt x="20858" y="20805"/>
                    <a:pt x="21822" y="19824"/>
                    <a:pt x="22768" y="18860"/>
                  </a:cubicBezTo>
                  <a:cubicBezTo>
                    <a:pt x="23731" y="17879"/>
                    <a:pt x="24659" y="16880"/>
                    <a:pt x="25444" y="15756"/>
                  </a:cubicBezTo>
                  <a:cubicBezTo>
                    <a:pt x="26229" y="14632"/>
                    <a:pt x="26853" y="13401"/>
                    <a:pt x="27228" y="12080"/>
                  </a:cubicBezTo>
                  <a:cubicBezTo>
                    <a:pt x="27407" y="11420"/>
                    <a:pt x="27549" y="10760"/>
                    <a:pt x="27621" y="10082"/>
                  </a:cubicBezTo>
                  <a:cubicBezTo>
                    <a:pt x="27710" y="9404"/>
                    <a:pt x="27728" y="8708"/>
                    <a:pt x="27728" y="8030"/>
                  </a:cubicBezTo>
                  <a:cubicBezTo>
                    <a:pt x="27728" y="7352"/>
                    <a:pt x="27656" y="6656"/>
                    <a:pt x="27585" y="5978"/>
                  </a:cubicBezTo>
                  <a:cubicBezTo>
                    <a:pt x="27549" y="5639"/>
                    <a:pt x="27514" y="5300"/>
                    <a:pt x="27460" y="4961"/>
                  </a:cubicBezTo>
                  <a:lnTo>
                    <a:pt x="27371" y="4461"/>
                  </a:lnTo>
                  <a:lnTo>
                    <a:pt x="27282" y="3962"/>
                  </a:lnTo>
                  <a:cubicBezTo>
                    <a:pt x="27014" y="2624"/>
                    <a:pt x="26657" y="1303"/>
                    <a:pt x="2624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1056650" y="1026175"/>
              <a:ext cx="693650" cy="1335975"/>
            </a:xfrm>
            <a:custGeom>
              <a:avLst/>
              <a:gdLst/>
              <a:ahLst/>
              <a:cxnLst/>
              <a:rect l="l" t="t" r="r" b="b"/>
              <a:pathLst>
                <a:path w="27746" h="53439" extrusionOk="0">
                  <a:moveTo>
                    <a:pt x="26300" y="0"/>
                  </a:moveTo>
                  <a:lnTo>
                    <a:pt x="25337" y="286"/>
                  </a:lnTo>
                  <a:cubicBezTo>
                    <a:pt x="25729" y="1535"/>
                    <a:pt x="26068" y="2801"/>
                    <a:pt x="26300" y="4050"/>
                  </a:cubicBezTo>
                  <a:lnTo>
                    <a:pt x="26390" y="4514"/>
                  </a:lnTo>
                  <a:lnTo>
                    <a:pt x="26479" y="4978"/>
                  </a:lnTo>
                  <a:cubicBezTo>
                    <a:pt x="26532" y="5299"/>
                    <a:pt x="26568" y="5603"/>
                    <a:pt x="26604" y="5906"/>
                  </a:cubicBezTo>
                  <a:cubicBezTo>
                    <a:pt x="26675" y="6531"/>
                    <a:pt x="26711" y="7137"/>
                    <a:pt x="26729" y="7744"/>
                  </a:cubicBezTo>
                  <a:cubicBezTo>
                    <a:pt x="26729" y="8350"/>
                    <a:pt x="26711" y="8957"/>
                    <a:pt x="26639" y="9528"/>
                  </a:cubicBezTo>
                  <a:cubicBezTo>
                    <a:pt x="26568" y="10117"/>
                    <a:pt x="26461" y="10670"/>
                    <a:pt x="26300" y="11223"/>
                  </a:cubicBezTo>
                  <a:cubicBezTo>
                    <a:pt x="25979" y="12312"/>
                    <a:pt x="25497" y="13329"/>
                    <a:pt x="24802" y="14292"/>
                  </a:cubicBezTo>
                  <a:cubicBezTo>
                    <a:pt x="24141" y="15256"/>
                    <a:pt x="23285" y="16183"/>
                    <a:pt x="22339" y="17147"/>
                  </a:cubicBezTo>
                  <a:cubicBezTo>
                    <a:pt x="21411" y="18110"/>
                    <a:pt x="20377" y="19127"/>
                    <a:pt x="19431" y="20323"/>
                  </a:cubicBezTo>
                  <a:cubicBezTo>
                    <a:pt x="18967" y="20930"/>
                    <a:pt x="18521" y="21572"/>
                    <a:pt x="18128" y="22268"/>
                  </a:cubicBezTo>
                  <a:cubicBezTo>
                    <a:pt x="17718" y="22964"/>
                    <a:pt x="17379" y="23695"/>
                    <a:pt x="17129" y="24462"/>
                  </a:cubicBezTo>
                  <a:cubicBezTo>
                    <a:pt x="16594" y="25997"/>
                    <a:pt x="16362" y="27603"/>
                    <a:pt x="16344" y="29137"/>
                  </a:cubicBezTo>
                  <a:cubicBezTo>
                    <a:pt x="16344" y="29904"/>
                    <a:pt x="16380" y="30672"/>
                    <a:pt x="16469" y="31421"/>
                  </a:cubicBezTo>
                  <a:cubicBezTo>
                    <a:pt x="16487" y="31599"/>
                    <a:pt x="16505" y="31796"/>
                    <a:pt x="16540" y="31974"/>
                  </a:cubicBezTo>
                  <a:lnTo>
                    <a:pt x="16612" y="32492"/>
                  </a:lnTo>
                  <a:lnTo>
                    <a:pt x="16665" y="32938"/>
                  </a:lnTo>
                  <a:cubicBezTo>
                    <a:pt x="16683" y="33080"/>
                    <a:pt x="16683" y="33241"/>
                    <a:pt x="16701" y="33384"/>
                  </a:cubicBezTo>
                  <a:cubicBezTo>
                    <a:pt x="16737" y="33955"/>
                    <a:pt x="16737" y="34526"/>
                    <a:pt x="16683" y="35079"/>
                  </a:cubicBezTo>
                  <a:cubicBezTo>
                    <a:pt x="16630" y="35614"/>
                    <a:pt x="16505" y="36131"/>
                    <a:pt x="16344" y="36631"/>
                  </a:cubicBezTo>
                  <a:cubicBezTo>
                    <a:pt x="16005" y="37595"/>
                    <a:pt x="15452" y="38415"/>
                    <a:pt x="14649" y="39129"/>
                  </a:cubicBezTo>
                  <a:cubicBezTo>
                    <a:pt x="13846" y="39861"/>
                    <a:pt x="12811" y="40449"/>
                    <a:pt x="11687" y="40967"/>
                  </a:cubicBezTo>
                  <a:cubicBezTo>
                    <a:pt x="10563" y="41466"/>
                    <a:pt x="9314" y="41912"/>
                    <a:pt x="8029" y="42341"/>
                  </a:cubicBezTo>
                  <a:cubicBezTo>
                    <a:pt x="7387" y="42573"/>
                    <a:pt x="6727" y="42787"/>
                    <a:pt x="6049" y="43037"/>
                  </a:cubicBezTo>
                  <a:cubicBezTo>
                    <a:pt x="5389" y="43304"/>
                    <a:pt x="4693" y="43572"/>
                    <a:pt x="3979" y="43929"/>
                  </a:cubicBezTo>
                  <a:cubicBezTo>
                    <a:pt x="3801" y="44000"/>
                    <a:pt x="3622" y="44107"/>
                    <a:pt x="3444" y="44196"/>
                  </a:cubicBezTo>
                  <a:lnTo>
                    <a:pt x="3158" y="44357"/>
                  </a:lnTo>
                  <a:lnTo>
                    <a:pt x="3034" y="44446"/>
                  </a:lnTo>
                  <a:lnTo>
                    <a:pt x="2891" y="44535"/>
                  </a:lnTo>
                  <a:cubicBezTo>
                    <a:pt x="2534" y="44749"/>
                    <a:pt x="2159" y="45035"/>
                    <a:pt x="1802" y="45356"/>
                  </a:cubicBezTo>
                  <a:cubicBezTo>
                    <a:pt x="1428" y="45677"/>
                    <a:pt x="1089" y="46088"/>
                    <a:pt x="785" y="46569"/>
                  </a:cubicBezTo>
                  <a:cubicBezTo>
                    <a:pt x="643" y="46801"/>
                    <a:pt x="518" y="47051"/>
                    <a:pt x="393" y="47301"/>
                  </a:cubicBezTo>
                  <a:cubicBezTo>
                    <a:pt x="357" y="47444"/>
                    <a:pt x="304" y="47569"/>
                    <a:pt x="250" y="47711"/>
                  </a:cubicBezTo>
                  <a:cubicBezTo>
                    <a:pt x="232" y="47783"/>
                    <a:pt x="214" y="47854"/>
                    <a:pt x="197" y="47908"/>
                  </a:cubicBezTo>
                  <a:lnTo>
                    <a:pt x="143" y="48122"/>
                  </a:lnTo>
                  <a:lnTo>
                    <a:pt x="107" y="48336"/>
                  </a:lnTo>
                  <a:lnTo>
                    <a:pt x="72" y="48532"/>
                  </a:lnTo>
                  <a:cubicBezTo>
                    <a:pt x="54" y="48675"/>
                    <a:pt x="36" y="48800"/>
                    <a:pt x="18" y="48942"/>
                  </a:cubicBezTo>
                  <a:cubicBezTo>
                    <a:pt x="18" y="49067"/>
                    <a:pt x="18" y="49210"/>
                    <a:pt x="18" y="49335"/>
                  </a:cubicBezTo>
                  <a:cubicBezTo>
                    <a:pt x="0" y="49406"/>
                    <a:pt x="18" y="49478"/>
                    <a:pt x="18" y="49531"/>
                  </a:cubicBezTo>
                  <a:lnTo>
                    <a:pt x="18" y="49728"/>
                  </a:lnTo>
                  <a:cubicBezTo>
                    <a:pt x="36" y="49977"/>
                    <a:pt x="72" y="50209"/>
                    <a:pt x="107" y="50459"/>
                  </a:cubicBezTo>
                  <a:cubicBezTo>
                    <a:pt x="125" y="50584"/>
                    <a:pt x="161" y="50691"/>
                    <a:pt x="197" y="50798"/>
                  </a:cubicBezTo>
                  <a:cubicBezTo>
                    <a:pt x="214" y="50905"/>
                    <a:pt x="232" y="51030"/>
                    <a:pt x="268" y="51137"/>
                  </a:cubicBezTo>
                  <a:cubicBezTo>
                    <a:pt x="518" y="51994"/>
                    <a:pt x="857" y="52743"/>
                    <a:pt x="1231" y="53439"/>
                  </a:cubicBezTo>
                  <a:lnTo>
                    <a:pt x="2124" y="52957"/>
                  </a:lnTo>
                  <a:cubicBezTo>
                    <a:pt x="1767" y="52315"/>
                    <a:pt x="1463" y="51637"/>
                    <a:pt x="1249" y="50869"/>
                  </a:cubicBezTo>
                  <a:cubicBezTo>
                    <a:pt x="1214" y="50762"/>
                    <a:pt x="1196" y="50673"/>
                    <a:pt x="1178" y="50566"/>
                  </a:cubicBezTo>
                  <a:cubicBezTo>
                    <a:pt x="1160" y="50477"/>
                    <a:pt x="1124" y="50388"/>
                    <a:pt x="1107" y="50281"/>
                  </a:cubicBezTo>
                  <a:cubicBezTo>
                    <a:pt x="1071" y="50067"/>
                    <a:pt x="1035" y="49870"/>
                    <a:pt x="1035" y="49656"/>
                  </a:cubicBezTo>
                  <a:cubicBezTo>
                    <a:pt x="1035" y="49549"/>
                    <a:pt x="1017" y="49442"/>
                    <a:pt x="1017" y="49335"/>
                  </a:cubicBezTo>
                  <a:lnTo>
                    <a:pt x="1035" y="49014"/>
                  </a:lnTo>
                  <a:cubicBezTo>
                    <a:pt x="1035" y="48907"/>
                    <a:pt x="1053" y="48782"/>
                    <a:pt x="1071" y="48675"/>
                  </a:cubicBezTo>
                  <a:lnTo>
                    <a:pt x="1089" y="48514"/>
                  </a:lnTo>
                  <a:lnTo>
                    <a:pt x="1124" y="48354"/>
                  </a:lnTo>
                  <a:cubicBezTo>
                    <a:pt x="1160" y="48229"/>
                    <a:pt x="1178" y="48122"/>
                    <a:pt x="1214" y="48015"/>
                  </a:cubicBezTo>
                  <a:lnTo>
                    <a:pt x="1338" y="47693"/>
                  </a:lnTo>
                  <a:cubicBezTo>
                    <a:pt x="1428" y="47497"/>
                    <a:pt x="1517" y="47283"/>
                    <a:pt x="1642" y="47105"/>
                  </a:cubicBezTo>
                  <a:cubicBezTo>
                    <a:pt x="1892" y="46712"/>
                    <a:pt x="2177" y="46373"/>
                    <a:pt x="2480" y="46105"/>
                  </a:cubicBezTo>
                  <a:cubicBezTo>
                    <a:pt x="2784" y="45838"/>
                    <a:pt x="3105" y="45588"/>
                    <a:pt x="3444" y="45374"/>
                  </a:cubicBezTo>
                  <a:cubicBezTo>
                    <a:pt x="3604" y="45267"/>
                    <a:pt x="3765" y="45178"/>
                    <a:pt x="3926" y="45088"/>
                  </a:cubicBezTo>
                  <a:cubicBezTo>
                    <a:pt x="4086" y="44999"/>
                    <a:pt x="4265" y="44910"/>
                    <a:pt x="4425" y="44821"/>
                  </a:cubicBezTo>
                  <a:cubicBezTo>
                    <a:pt x="5746" y="44178"/>
                    <a:pt x="7084" y="43750"/>
                    <a:pt x="8368" y="43304"/>
                  </a:cubicBezTo>
                  <a:cubicBezTo>
                    <a:pt x="9653" y="42858"/>
                    <a:pt x="10920" y="42412"/>
                    <a:pt x="12098" y="41877"/>
                  </a:cubicBezTo>
                  <a:cubicBezTo>
                    <a:pt x="13293" y="41341"/>
                    <a:pt x="14399" y="40699"/>
                    <a:pt x="15309" y="39896"/>
                  </a:cubicBezTo>
                  <a:cubicBezTo>
                    <a:pt x="16219" y="39075"/>
                    <a:pt x="16915" y="38076"/>
                    <a:pt x="17308" y="36952"/>
                  </a:cubicBezTo>
                  <a:cubicBezTo>
                    <a:pt x="17682" y="35828"/>
                    <a:pt x="17789" y="34579"/>
                    <a:pt x="17700" y="33312"/>
                  </a:cubicBezTo>
                  <a:cubicBezTo>
                    <a:pt x="17682" y="33152"/>
                    <a:pt x="17682" y="32991"/>
                    <a:pt x="17664" y="32831"/>
                  </a:cubicBezTo>
                  <a:lnTo>
                    <a:pt x="17611" y="32349"/>
                  </a:lnTo>
                  <a:lnTo>
                    <a:pt x="17540" y="31849"/>
                  </a:lnTo>
                  <a:cubicBezTo>
                    <a:pt x="17522" y="31671"/>
                    <a:pt x="17486" y="31492"/>
                    <a:pt x="17468" y="31314"/>
                  </a:cubicBezTo>
                  <a:cubicBezTo>
                    <a:pt x="17397" y="30600"/>
                    <a:pt x="17361" y="29869"/>
                    <a:pt x="17361" y="29155"/>
                  </a:cubicBezTo>
                  <a:cubicBezTo>
                    <a:pt x="17361" y="27692"/>
                    <a:pt x="17593" y="26211"/>
                    <a:pt x="18075" y="24801"/>
                  </a:cubicBezTo>
                  <a:cubicBezTo>
                    <a:pt x="18325" y="24088"/>
                    <a:pt x="18628" y="23410"/>
                    <a:pt x="19003" y="22767"/>
                  </a:cubicBezTo>
                  <a:cubicBezTo>
                    <a:pt x="19360" y="22125"/>
                    <a:pt x="19788" y="21518"/>
                    <a:pt x="20234" y="20947"/>
                  </a:cubicBezTo>
                  <a:cubicBezTo>
                    <a:pt x="21126" y="19805"/>
                    <a:pt x="22125" y="18824"/>
                    <a:pt x="23071" y="17843"/>
                  </a:cubicBezTo>
                  <a:cubicBezTo>
                    <a:pt x="24016" y="16879"/>
                    <a:pt x="24909" y="15916"/>
                    <a:pt x="25640" y="14863"/>
                  </a:cubicBezTo>
                  <a:cubicBezTo>
                    <a:pt x="26372" y="13828"/>
                    <a:pt x="26925" y="12704"/>
                    <a:pt x="27264" y="11509"/>
                  </a:cubicBezTo>
                  <a:cubicBezTo>
                    <a:pt x="27442" y="10902"/>
                    <a:pt x="27567" y="10277"/>
                    <a:pt x="27639" y="9653"/>
                  </a:cubicBezTo>
                  <a:cubicBezTo>
                    <a:pt x="27710" y="9028"/>
                    <a:pt x="27746" y="8386"/>
                    <a:pt x="27728" y="7744"/>
                  </a:cubicBezTo>
                  <a:cubicBezTo>
                    <a:pt x="27728" y="7101"/>
                    <a:pt x="27674" y="6441"/>
                    <a:pt x="27603" y="5799"/>
                  </a:cubicBezTo>
                  <a:cubicBezTo>
                    <a:pt x="27567" y="5478"/>
                    <a:pt x="27531" y="5139"/>
                    <a:pt x="27478" y="4818"/>
                  </a:cubicBezTo>
                  <a:lnTo>
                    <a:pt x="27389" y="4336"/>
                  </a:lnTo>
                  <a:lnTo>
                    <a:pt x="27300" y="3854"/>
                  </a:lnTo>
                  <a:cubicBezTo>
                    <a:pt x="27050" y="2552"/>
                    <a:pt x="26711" y="1267"/>
                    <a:pt x="2630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1031675" y="1033300"/>
              <a:ext cx="693200" cy="1340900"/>
            </a:xfrm>
            <a:custGeom>
              <a:avLst/>
              <a:gdLst/>
              <a:ahLst/>
              <a:cxnLst/>
              <a:rect l="l" t="t" r="r" b="b"/>
              <a:pathLst>
                <a:path w="27728" h="53636" extrusionOk="0">
                  <a:moveTo>
                    <a:pt x="26336" y="1"/>
                  </a:moveTo>
                  <a:lnTo>
                    <a:pt x="25372" y="304"/>
                  </a:lnTo>
                  <a:cubicBezTo>
                    <a:pt x="25765" y="1535"/>
                    <a:pt x="26086" y="2748"/>
                    <a:pt x="26318" y="3962"/>
                  </a:cubicBezTo>
                  <a:lnTo>
                    <a:pt x="26407" y="4408"/>
                  </a:lnTo>
                  <a:lnTo>
                    <a:pt x="26479" y="4854"/>
                  </a:lnTo>
                  <a:cubicBezTo>
                    <a:pt x="26532" y="5157"/>
                    <a:pt x="26550" y="5443"/>
                    <a:pt x="26603" y="5746"/>
                  </a:cubicBezTo>
                  <a:cubicBezTo>
                    <a:pt x="26657" y="6335"/>
                    <a:pt x="26711" y="6906"/>
                    <a:pt x="26711" y="7477"/>
                  </a:cubicBezTo>
                  <a:cubicBezTo>
                    <a:pt x="26711" y="8048"/>
                    <a:pt x="26693" y="8601"/>
                    <a:pt x="26639" y="9118"/>
                  </a:cubicBezTo>
                  <a:cubicBezTo>
                    <a:pt x="26568" y="9653"/>
                    <a:pt x="26461" y="10171"/>
                    <a:pt x="26336" y="10653"/>
                  </a:cubicBezTo>
                  <a:cubicBezTo>
                    <a:pt x="26050" y="11634"/>
                    <a:pt x="25604" y="12544"/>
                    <a:pt x="24980" y="13418"/>
                  </a:cubicBezTo>
                  <a:cubicBezTo>
                    <a:pt x="24355" y="14310"/>
                    <a:pt x="23552" y="15203"/>
                    <a:pt x="22607" y="16148"/>
                  </a:cubicBezTo>
                  <a:cubicBezTo>
                    <a:pt x="21679" y="17112"/>
                    <a:pt x="20626" y="18147"/>
                    <a:pt x="19645" y="19413"/>
                  </a:cubicBezTo>
                  <a:cubicBezTo>
                    <a:pt x="19145" y="20056"/>
                    <a:pt x="18663" y="20734"/>
                    <a:pt x="18235" y="21483"/>
                  </a:cubicBezTo>
                  <a:cubicBezTo>
                    <a:pt x="17825" y="22232"/>
                    <a:pt x="17450" y="23018"/>
                    <a:pt x="17165" y="23856"/>
                  </a:cubicBezTo>
                  <a:cubicBezTo>
                    <a:pt x="16594" y="25498"/>
                    <a:pt x="16344" y="27228"/>
                    <a:pt x="16344" y="28852"/>
                  </a:cubicBezTo>
                  <a:cubicBezTo>
                    <a:pt x="16344" y="29655"/>
                    <a:pt x="16380" y="30458"/>
                    <a:pt x="16469" y="31243"/>
                  </a:cubicBezTo>
                  <a:cubicBezTo>
                    <a:pt x="16487" y="31439"/>
                    <a:pt x="16505" y="31636"/>
                    <a:pt x="16540" y="31814"/>
                  </a:cubicBezTo>
                  <a:lnTo>
                    <a:pt x="16594" y="32349"/>
                  </a:lnTo>
                  <a:lnTo>
                    <a:pt x="16647" y="32760"/>
                  </a:lnTo>
                  <a:cubicBezTo>
                    <a:pt x="16665" y="32902"/>
                    <a:pt x="16683" y="33027"/>
                    <a:pt x="16683" y="33170"/>
                  </a:cubicBezTo>
                  <a:cubicBezTo>
                    <a:pt x="16719" y="33687"/>
                    <a:pt x="16736" y="34223"/>
                    <a:pt x="16665" y="34687"/>
                  </a:cubicBezTo>
                  <a:cubicBezTo>
                    <a:pt x="16629" y="35168"/>
                    <a:pt x="16522" y="35597"/>
                    <a:pt x="16397" y="36007"/>
                  </a:cubicBezTo>
                  <a:cubicBezTo>
                    <a:pt x="16112" y="36810"/>
                    <a:pt x="15666" y="37470"/>
                    <a:pt x="14970" y="38095"/>
                  </a:cubicBezTo>
                  <a:cubicBezTo>
                    <a:pt x="14274" y="38719"/>
                    <a:pt x="13346" y="39272"/>
                    <a:pt x="12276" y="39754"/>
                  </a:cubicBezTo>
                  <a:cubicBezTo>
                    <a:pt x="11187" y="40236"/>
                    <a:pt x="9992" y="40664"/>
                    <a:pt x="8707" y="41110"/>
                  </a:cubicBezTo>
                  <a:cubicBezTo>
                    <a:pt x="8065" y="41324"/>
                    <a:pt x="7405" y="41556"/>
                    <a:pt x="6709" y="41806"/>
                  </a:cubicBezTo>
                  <a:cubicBezTo>
                    <a:pt x="6013" y="42073"/>
                    <a:pt x="5281" y="42359"/>
                    <a:pt x="4532" y="42734"/>
                  </a:cubicBezTo>
                  <a:cubicBezTo>
                    <a:pt x="4425" y="42787"/>
                    <a:pt x="4336" y="42823"/>
                    <a:pt x="4247" y="42876"/>
                  </a:cubicBezTo>
                  <a:lnTo>
                    <a:pt x="3943" y="43037"/>
                  </a:lnTo>
                  <a:lnTo>
                    <a:pt x="3658" y="43215"/>
                  </a:lnTo>
                  <a:lnTo>
                    <a:pt x="3497" y="43305"/>
                  </a:lnTo>
                  <a:lnTo>
                    <a:pt x="3354" y="43394"/>
                  </a:lnTo>
                  <a:cubicBezTo>
                    <a:pt x="2944" y="43644"/>
                    <a:pt x="2534" y="43965"/>
                    <a:pt x="2106" y="44340"/>
                  </a:cubicBezTo>
                  <a:cubicBezTo>
                    <a:pt x="1695" y="44696"/>
                    <a:pt x="1285" y="45178"/>
                    <a:pt x="928" y="45749"/>
                  </a:cubicBezTo>
                  <a:lnTo>
                    <a:pt x="803" y="45963"/>
                  </a:lnTo>
                  <a:lnTo>
                    <a:pt x="749" y="46070"/>
                  </a:lnTo>
                  <a:lnTo>
                    <a:pt x="678" y="46177"/>
                  </a:lnTo>
                  <a:cubicBezTo>
                    <a:pt x="607" y="46320"/>
                    <a:pt x="535" y="46481"/>
                    <a:pt x="464" y="46641"/>
                  </a:cubicBezTo>
                  <a:cubicBezTo>
                    <a:pt x="410" y="46802"/>
                    <a:pt x="339" y="46962"/>
                    <a:pt x="286" y="47123"/>
                  </a:cubicBezTo>
                  <a:cubicBezTo>
                    <a:pt x="268" y="47194"/>
                    <a:pt x="232" y="47284"/>
                    <a:pt x="214" y="47373"/>
                  </a:cubicBezTo>
                  <a:lnTo>
                    <a:pt x="161" y="47605"/>
                  </a:lnTo>
                  <a:lnTo>
                    <a:pt x="107" y="47855"/>
                  </a:lnTo>
                  <a:cubicBezTo>
                    <a:pt x="89" y="47944"/>
                    <a:pt x="71" y="48015"/>
                    <a:pt x="71" y="48104"/>
                  </a:cubicBezTo>
                  <a:cubicBezTo>
                    <a:pt x="54" y="48265"/>
                    <a:pt x="18" y="48425"/>
                    <a:pt x="18" y="48586"/>
                  </a:cubicBezTo>
                  <a:cubicBezTo>
                    <a:pt x="0" y="48747"/>
                    <a:pt x="0" y="48907"/>
                    <a:pt x="0" y="49050"/>
                  </a:cubicBezTo>
                  <a:lnTo>
                    <a:pt x="0" y="49175"/>
                  </a:lnTo>
                  <a:lnTo>
                    <a:pt x="0" y="49282"/>
                  </a:lnTo>
                  <a:lnTo>
                    <a:pt x="18" y="49514"/>
                  </a:lnTo>
                  <a:cubicBezTo>
                    <a:pt x="36" y="49817"/>
                    <a:pt x="71" y="50067"/>
                    <a:pt x="125" y="50352"/>
                  </a:cubicBezTo>
                  <a:lnTo>
                    <a:pt x="143" y="50460"/>
                  </a:lnTo>
                  <a:lnTo>
                    <a:pt x="161" y="50549"/>
                  </a:lnTo>
                  <a:lnTo>
                    <a:pt x="196" y="50745"/>
                  </a:lnTo>
                  <a:cubicBezTo>
                    <a:pt x="232" y="50870"/>
                    <a:pt x="268" y="50995"/>
                    <a:pt x="303" y="51120"/>
                  </a:cubicBezTo>
                  <a:cubicBezTo>
                    <a:pt x="571" y="52083"/>
                    <a:pt x="946" y="52886"/>
                    <a:pt x="1338" y="53636"/>
                  </a:cubicBezTo>
                  <a:lnTo>
                    <a:pt x="2230" y="53154"/>
                  </a:lnTo>
                  <a:cubicBezTo>
                    <a:pt x="1856" y="52458"/>
                    <a:pt x="1517" y="51709"/>
                    <a:pt x="1267" y="50852"/>
                  </a:cubicBezTo>
                  <a:cubicBezTo>
                    <a:pt x="1231" y="50745"/>
                    <a:pt x="1213" y="50620"/>
                    <a:pt x="1196" y="50513"/>
                  </a:cubicBezTo>
                  <a:cubicBezTo>
                    <a:pt x="1160" y="50406"/>
                    <a:pt x="1124" y="50299"/>
                    <a:pt x="1106" y="50174"/>
                  </a:cubicBezTo>
                  <a:cubicBezTo>
                    <a:pt x="1071" y="49924"/>
                    <a:pt x="1035" y="49692"/>
                    <a:pt x="1017" y="49443"/>
                  </a:cubicBezTo>
                  <a:lnTo>
                    <a:pt x="1017" y="49246"/>
                  </a:lnTo>
                  <a:cubicBezTo>
                    <a:pt x="1017" y="49193"/>
                    <a:pt x="999" y="49121"/>
                    <a:pt x="1017" y="49050"/>
                  </a:cubicBezTo>
                  <a:cubicBezTo>
                    <a:pt x="1017" y="48925"/>
                    <a:pt x="1017" y="48782"/>
                    <a:pt x="1017" y="48657"/>
                  </a:cubicBezTo>
                  <a:cubicBezTo>
                    <a:pt x="1035" y="48515"/>
                    <a:pt x="1053" y="48390"/>
                    <a:pt x="1071" y="48247"/>
                  </a:cubicBezTo>
                  <a:lnTo>
                    <a:pt x="1088" y="48051"/>
                  </a:lnTo>
                  <a:lnTo>
                    <a:pt x="1142" y="47837"/>
                  </a:lnTo>
                  <a:lnTo>
                    <a:pt x="1196" y="47623"/>
                  </a:lnTo>
                  <a:cubicBezTo>
                    <a:pt x="1213" y="47569"/>
                    <a:pt x="1231" y="47498"/>
                    <a:pt x="1249" y="47426"/>
                  </a:cubicBezTo>
                  <a:cubicBezTo>
                    <a:pt x="1303" y="47284"/>
                    <a:pt x="1356" y="47159"/>
                    <a:pt x="1392" y="47016"/>
                  </a:cubicBezTo>
                  <a:cubicBezTo>
                    <a:pt x="1517" y="46766"/>
                    <a:pt x="1642" y="46516"/>
                    <a:pt x="1784" y="46284"/>
                  </a:cubicBezTo>
                  <a:cubicBezTo>
                    <a:pt x="2088" y="45803"/>
                    <a:pt x="2427" y="45392"/>
                    <a:pt x="2801" y="45071"/>
                  </a:cubicBezTo>
                  <a:cubicBezTo>
                    <a:pt x="3158" y="44750"/>
                    <a:pt x="3533" y="44464"/>
                    <a:pt x="3890" y="44250"/>
                  </a:cubicBezTo>
                  <a:lnTo>
                    <a:pt x="4033" y="44161"/>
                  </a:lnTo>
                  <a:lnTo>
                    <a:pt x="4157" y="44072"/>
                  </a:lnTo>
                  <a:lnTo>
                    <a:pt x="4443" y="43911"/>
                  </a:lnTo>
                  <a:cubicBezTo>
                    <a:pt x="4621" y="43822"/>
                    <a:pt x="4800" y="43715"/>
                    <a:pt x="4978" y="43644"/>
                  </a:cubicBezTo>
                  <a:cubicBezTo>
                    <a:pt x="5692" y="43287"/>
                    <a:pt x="6388" y="43019"/>
                    <a:pt x="7048" y="42752"/>
                  </a:cubicBezTo>
                  <a:cubicBezTo>
                    <a:pt x="7726" y="42502"/>
                    <a:pt x="8386" y="42288"/>
                    <a:pt x="9028" y="42056"/>
                  </a:cubicBezTo>
                  <a:cubicBezTo>
                    <a:pt x="10313" y="41627"/>
                    <a:pt x="11562" y="41181"/>
                    <a:pt x="12686" y="40682"/>
                  </a:cubicBezTo>
                  <a:cubicBezTo>
                    <a:pt x="13810" y="40164"/>
                    <a:pt x="14845" y="39576"/>
                    <a:pt x="15648" y="38844"/>
                  </a:cubicBezTo>
                  <a:cubicBezTo>
                    <a:pt x="16451" y="38130"/>
                    <a:pt x="17004" y="37310"/>
                    <a:pt x="17343" y="36346"/>
                  </a:cubicBezTo>
                  <a:cubicBezTo>
                    <a:pt x="17504" y="35846"/>
                    <a:pt x="17629" y="35329"/>
                    <a:pt x="17682" y="34794"/>
                  </a:cubicBezTo>
                  <a:cubicBezTo>
                    <a:pt x="17736" y="34241"/>
                    <a:pt x="17736" y="33670"/>
                    <a:pt x="17700" y="33099"/>
                  </a:cubicBezTo>
                  <a:cubicBezTo>
                    <a:pt x="17682" y="32956"/>
                    <a:pt x="17682" y="32795"/>
                    <a:pt x="17664" y="32653"/>
                  </a:cubicBezTo>
                  <a:lnTo>
                    <a:pt x="17611" y="32207"/>
                  </a:lnTo>
                  <a:lnTo>
                    <a:pt x="17539" y="31689"/>
                  </a:lnTo>
                  <a:cubicBezTo>
                    <a:pt x="17504" y="31511"/>
                    <a:pt x="17486" y="31314"/>
                    <a:pt x="17468" y="31136"/>
                  </a:cubicBezTo>
                  <a:cubicBezTo>
                    <a:pt x="17379" y="30387"/>
                    <a:pt x="17343" y="29619"/>
                    <a:pt x="17343" y="28852"/>
                  </a:cubicBezTo>
                  <a:cubicBezTo>
                    <a:pt x="17361" y="27318"/>
                    <a:pt x="17593" y="25712"/>
                    <a:pt x="18128" y="24177"/>
                  </a:cubicBezTo>
                  <a:cubicBezTo>
                    <a:pt x="18378" y="23410"/>
                    <a:pt x="18717" y="22679"/>
                    <a:pt x="19127" y="21983"/>
                  </a:cubicBezTo>
                  <a:cubicBezTo>
                    <a:pt x="19520" y="21287"/>
                    <a:pt x="19966" y="20645"/>
                    <a:pt x="20430" y="20038"/>
                  </a:cubicBezTo>
                  <a:cubicBezTo>
                    <a:pt x="21376" y="18842"/>
                    <a:pt x="22410" y="17825"/>
                    <a:pt x="23338" y="16862"/>
                  </a:cubicBezTo>
                  <a:cubicBezTo>
                    <a:pt x="24284" y="15898"/>
                    <a:pt x="25140" y="14971"/>
                    <a:pt x="25801" y="14007"/>
                  </a:cubicBezTo>
                  <a:cubicBezTo>
                    <a:pt x="26496" y="13044"/>
                    <a:pt x="26978" y="12027"/>
                    <a:pt x="27299" y="10938"/>
                  </a:cubicBezTo>
                  <a:cubicBezTo>
                    <a:pt x="27460" y="10385"/>
                    <a:pt x="27567" y="9832"/>
                    <a:pt x="27638" y="9243"/>
                  </a:cubicBezTo>
                  <a:cubicBezTo>
                    <a:pt x="27710" y="8672"/>
                    <a:pt x="27728" y="8065"/>
                    <a:pt x="27728" y="7459"/>
                  </a:cubicBezTo>
                  <a:cubicBezTo>
                    <a:pt x="27710" y="6852"/>
                    <a:pt x="27674" y="6246"/>
                    <a:pt x="27603" y="5621"/>
                  </a:cubicBezTo>
                  <a:cubicBezTo>
                    <a:pt x="27567" y="5318"/>
                    <a:pt x="27531" y="5014"/>
                    <a:pt x="27478" y="4693"/>
                  </a:cubicBezTo>
                  <a:lnTo>
                    <a:pt x="27389" y="4229"/>
                  </a:lnTo>
                  <a:lnTo>
                    <a:pt x="27299" y="3765"/>
                  </a:lnTo>
                  <a:cubicBezTo>
                    <a:pt x="27067" y="2516"/>
                    <a:pt x="26728" y="1250"/>
                    <a:pt x="2633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3"/>
          <p:cNvGrpSpPr/>
          <p:nvPr/>
        </p:nvGrpSpPr>
        <p:grpSpPr>
          <a:xfrm>
            <a:off x="-54020" y="566450"/>
            <a:ext cx="1107420" cy="841811"/>
            <a:chOff x="0" y="3839250"/>
            <a:chExt cx="1107420" cy="841811"/>
          </a:xfrm>
        </p:grpSpPr>
        <p:sp>
          <p:nvSpPr>
            <p:cNvPr id="47" name="Google Shape;47;p3"/>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3"/>
          <p:cNvGrpSpPr/>
          <p:nvPr/>
        </p:nvGrpSpPr>
        <p:grpSpPr>
          <a:xfrm flipH="1">
            <a:off x="370126" y="277875"/>
            <a:ext cx="8366279" cy="4593561"/>
            <a:chOff x="428044" y="277875"/>
            <a:chExt cx="8366279" cy="4593561"/>
          </a:xfrm>
        </p:grpSpPr>
        <p:sp>
          <p:nvSpPr>
            <p:cNvPr id="51" name="Google Shape;51;p3"/>
            <p:cNvSpPr/>
            <p:nvPr/>
          </p:nvSpPr>
          <p:spPr>
            <a:xfrm>
              <a:off x="13005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1984457" y="3540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232645" y="18212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56492" y="7905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7321621" y="1315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025405" y="277875"/>
              <a:ext cx="47028"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8205575" y="1545559"/>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3187051" y="4270107"/>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009796" y="416784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2200548" y="4769943"/>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5927340" y="488893"/>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713175" y="4344607"/>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1420648" y="4380333"/>
              <a:ext cx="40052"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3"/>
          <p:cNvGrpSpPr/>
          <p:nvPr/>
        </p:nvGrpSpPr>
        <p:grpSpPr>
          <a:xfrm rot="10800000">
            <a:off x="6373007" y="11"/>
            <a:ext cx="2913589" cy="1408244"/>
            <a:chOff x="4452200" y="1323125"/>
            <a:chExt cx="1187475" cy="573950"/>
          </a:xfrm>
        </p:grpSpPr>
        <p:sp>
          <p:nvSpPr>
            <p:cNvPr id="70" name="Google Shape;70;p3"/>
            <p:cNvSpPr/>
            <p:nvPr/>
          </p:nvSpPr>
          <p:spPr>
            <a:xfrm>
              <a:off x="4452200" y="1323125"/>
              <a:ext cx="1187475" cy="573950"/>
            </a:xfrm>
            <a:custGeom>
              <a:avLst/>
              <a:gdLst/>
              <a:ahLst/>
              <a:cxnLst/>
              <a:rect l="l" t="t" r="r" b="b"/>
              <a:pathLst>
                <a:path w="47499" h="22958" extrusionOk="0">
                  <a:moveTo>
                    <a:pt x="23382" y="0"/>
                  </a:moveTo>
                  <a:cubicBezTo>
                    <a:pt x="11481" y="0"/>
                    <a:pt x="1" y="8234"/>
                    <a:pt x="1627" y="22957"/>
                  </a:cubicBezTo>
                  <a:lnTo>
                    <a:pt x="1650" y="22957"/>
                  </a:lnTo>
                  <a:cubicBezTo>
                    <a:pt x="500" y="8988"/>
                    <a:pt x="11275" y="1402"/>
                    <a:pt x="22346" y="1402"/>
                  </a:cubicBezTo>
                  <a:cubicBezTo>
                    <a:pt x="32859" y="1402"/>
                    <a:pt x="43640" y="8244"/>
                    <a:pt x="44732" y="22957"/>
                  </a:cubicBezTo>
                  <a:lnTo>
                    <a:pt x="47499" y="22957"/>
                  </a:lnTo>
                  <a:cubicBezTo>
                    <a:pt x="45975" y="7179"/>
                    <a:pt x="34495" y="0"/>
                    <a:pt x="2338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4464550" y="1357400"/>
              <a:ext cx="1107400" cy="539675"/>
            </a:xfrm>
            <a:custGeom>
              <a:avLst/>
              <a:gdLst/>
              <a:ahLst/>
              <a:cxnLst/>
              <a:rect l="l" t="t" r="r" b="b"/>
              <a:pathLst>
                <a:path w="44296" h="21587" extrusionOk="0">
                  <a:moveTo>
                    <a:pt x="21881" y="1"/>
                  </a:moveTo>
                  <a:cubicBezTo>
                    <a:pt x="10792" y="1"/>
                    <a:pt x="0" y="7602"/>
                    <a:pt x="1156" y="21586"/>
                  </a:cubicBezTo>
                  <a:lnTo>
                    <a:pt x="1167" y="21586"/>
                  </a:lnTo>
                  <a:cubicBezTo>
                    <a:pt x="487" y="8365"/>
                    <a:pt x="10580" y="1403"/>
                    <a:pt x="20846" y="1403"/>
                  </a:cubicBezTo>
                  <a:cubicBezTo>
                    <a:pt x="30777" y="1403"/>
                    <a:pt x="40870" y="7919"/>
                    <a:pt x="41528" y="21586"/>
                  </a:cubicBezTo>
                  <a:lnTo>
                    <a:pt x="44295" y="21586"/>
                  </a:lnTo>
                  <a:cubicBezTo>
                    <a:pt x="43198" y="6849"/>
                    <a:pt x="32406" y="1"/>
                    <a:pt x="21881"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4476425" y="1391600"/>
              <a:ext cx="1027775" cy="505475"/>
            </a:xfrm>
            <a:custGeom>
              <a:avLst/>
              <a:gdLst/>
              <a:ahLst/>
              <a:cxnLst/>
              <a:rect l="l" t="t" r="r" b="b"/>
              <a:pathLst>
                <a:path w="41111" h="20219" extrusionOk="0">
                  <a:moveTo>
                    <a:pt x="20393" y="1"/>
                  </a:moveTo>
                  <a:cubicBezTo>
                    <a:pt x="10109" y="1"/>
                    <a:pt x="1" y="6977"/>
                    <a:pt x="692" y="20218"/>
                  </a:cubicBezTo>
                  <a:lnTo>
                    <a:pt x="704" y="20218"/>
                  </a:lnTo>
                  <a:cubicBezTo>
                    <a:pt x="485" y="7747"/>
                    <a:pt x="9896" y="1399"/>
                    <a:pt x="19362" y="1399"/>
                  </a:cubicBezTo>
                  <a:cubicBezTo>
                    <a:pt x="28718" y="1399"/>
                    <a:pt x="38127" y="7601"/>
                    <a:pt x="38343" y="20218"/>
                  </a:cubicBezTo>
                  <a:lnTo>
                    <a:pt x="41110" y="20218"/>
                  </a:lnTo>
                  <a:cubicBezTo>
                    <a:pt x="40447" y="6525"/>
                    <a:pt x="30338" y="1"/>
                    <a:pt x="2039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4488250" y="1425725"/>
              <a:ext cx="948475" cy="471350"/>
            </a:xfrm>
            <a:custGeom>
              <a:avLst/>
              <a:gdLst/>
              <a:ahLst/>
              <a:cxnLst/>
              <a:rect l="l" t="t" r="r" b="b"/>
              <a:pathLst>
                <a:path w="37939" h="18854" extrusionOk="0">
                  <a:moveTo>
                    <a:pt x="18908" y="0"/>
                  </a:moveTo>
                  <a:cubicBezTo>
                    <a:pt x="9424" y="0"/>
                    <a:pt x="1" y="6362"/>
                    <a:pt x="231" y="18853"/>
                  </a:cubicBezTo>
                  <a:lnTo>
                    <a:pt x="242" y="18853"/>
                  </a:lnTo>
                  <a:cubicBezTo>
                    <a:pt x="469" y="7136"/>
                    <a:pt x="9203" y="1389"/>
                    <a:pt x="17880" y="1389"/>
                  </a:cubicBezTo>
                  <a:cubicBezTo>
                    <a:pt x="26670" y="1389"/>
                    <a:pt x="35402" y="7288"/>
                    <a:pt x="35172" y="18853"/>
                  </a:cubicBezTo>
                  <a:lnTo>
                    <a:pt x="37939" y="18853"/>
                  </a:lnTo>
                  <a:cubicBezTo>
                    <a:pt x="37706" y="6210"/>
                    <a:pt x="28278" y="0"/>
                    <a:pt x="18908"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4494300" y="1459800"/>
              <a:ext cx="880150" cy="437275"/>
            </a:xfrm>
            <a:custGeom>
              <a:avLst/>
              <a:gdLst/>
              <a:ahLst/>
              <a:cxnLst/>
              <a:rect l="l" t="t" r="r" b="b"/>
              <a:pathLst>
                <a:path w="35206" h="17491" extrusionOk="0">
                  <a:moveTo>
                    <a:pt x="17660" y="1"/>
                  </a:moveTo>
                  <a:cubicBezTo>
                    <a:pt x="8968" y="1"/>
                    <a:pt x="222" y="5759"/>
                    <a:pt x="0" y="17490"/>
                  </a:cubicBezTo>
                  <a:lnTo>
                    <a:pt x="12" y="17490"/>
                  </a:lnTo>
                  <a:cubicBezTo>
                    <a:pt x="678" y="6538"/>
                    <a:pt x="8735" y="1379"/>
                    <a:pt x="16629" y="1379"/>
                  </a:cubicBezTo>
                  <a:cubicBezTo>
                    <a:pt x="24861" y="1379"/>
                    <a:pt x="32915" y="6990"/>
                    <a:pt x="32220" y="17490"/>
                  </a:cubicBezTo>
                  <a:lnTo>
                    <a:pt x="34987" y="17490"/>
                  </a:lnTo>
                  <a:cubicBezTo>
                    <a:pt x="35206" y="5905"/>
                    <a:pt x="26461" y="1"/>
                    <a:pt x="1766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4494575" y="1493625"/>
              <a:ext cx="823750" cy="403450"/>
            </a:xfrm>
            <a:custGeom>
              <a:avLst/>
              <a:gdLst/>
              <a:ahLst/>
              <a:cxnLst/>
              <a:rect l="l" t="t" r="r" b="b"/>
              <a:pathLst>
                <a:path w="32950" h="16138" extrusionOk="0">
                  <a:moveTo>
                    <a:pt x="16635" y="0"/>
                  </a:moveTo>
                  <a:cubicBezTo>
                    <a:pt x="8726" y="0"/>
                    <a:pt x="656" y="5170"/>
                    <a:pt x="1" y="16137"/>
                  </a:cubicBezTo>
                  <a:lnTo>
                    <a:pt x="23" y="16137"/>
                  </a:lnTo>
                  <a:cubicBezTo>
                    <a:pt x="1107" y="5958"/>
                    <a:pt x="8488" y="1371"/>
                    <a:pt x="15607" y="1371"/>
                  </a:cubicBezTo>
                  <a:cubicBezTo>
                    <a:pt x="23290" y="1371"/>
                    <a:pt x="30669" y="6713"/>
                    <a:pt x="29499" y="16137"/>
                  </a:cubicBezTo>
                  <a:lnTo>
                    <a:pt x="32266" y="16137"/>
                  </a:lnTo>
                  <a:cubicBezTo>
                    <a:pt x="32949" y="5617"/>
                    <a:pt x="24879" y="0"/>
                    <a:pt x="1663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4495150" y="1527250"/>
              <a:ext cx="767550" cy="369825"/>
            </a:xfrm>
            <a:custGeom>
              <a:avLst/>
              <a:gdLst/>
              <a:ahLst/>
              <a:cxnLst/>
              <a:rect l="l" t="t" r="r" b="b"/>
              <a:pathLst>
                <a:path w="30702" h="14793" extrusionOk="0">
                  <a:moveTo>
                    <a:pt x="15607" y="0"/>
                  </a:moveTo>
                  <a:cubicBezTo>
                    <a:pt x="8469" y="0"/>
                    <a:pt x="1073" y="4599"/>
                    <a:pt x="0" y="14792"/>
                  </a:cubicBezTo>
                  <a:lnTo>
                    <a:pt x="12" y="14792"/>
                  </a:lnTo>
                  <a:cubicBezTo>
                    <a:pt x="1493" y="5403"/>
                    <a:pt x="8211" y="1365"/>
                    <a:pt x="14578" y="1365"/>
                  </a:cubicBezTo>
                  <a:cubicBezTo>
                    <a:pt x="21732" y="1365"/>
                    <a:pt x="28442" y="6462"/>
                    <a:pt x="26778" y="14792"/>
                  </a:cubicBezTo>
                  <a:lnTo>
                    <a:pt x="29545" y="14792"/>
                  </a:lnTo>
                  <a:cubicBezTo>
                    <a:pt x="30702" y="5348"/>
                    <a:pt x="23305" y="0"/>
                    <a:pt x="15607"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flipH="1">
            <a:off x="8179180" y="4115475"/>
            <a:ext cx="1107420" cy="841811"/>
            <a:chOff x="0" y="3839250"/>
            <a:chExt cx="1107420" cy="841811"/>
          </a:xfrm>
        </p:grpSpPr>
        <p:sp>
          <p:nvSpPr>
            <p:cNvPr id="78" name="Google Shape;78;p3"/>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3"/>
          <p:cNvSpPr txBox="1">
            <a:spLocks noGrp="1"/>
          </p:cNvSpPr>
          <p:nvPr>
            <p:ph type="title"/>
          </p:nvPr>
        </p:nvSpPr>
        <p:spPr>
          <a:xfrm>
            <a:off x="2115600" y="2438938"/>
            <a:ext cx="4912800" cy="989400"/>
          </a:xfrm>
          <a:prstGeom prst="rect">
            <a:avLst/>
          </a:prstGeom>
        </p:spPr>
        <p:txBody>
          <a:bodyPr spcFirstLastPara="1" wrap="square" lIns="0" tIns="0" rIns="0" bIns="0" anchor="ctr" anchorCtr="0">
            <a:noAutofit/>
          </a:bodyPr>
          <a:lstStyle>
            <a:lvl1pPr lvl="0" algn="ctr" rtl="0">
              <a:spcBef>
                <a:spcPts val="0"/>
              </a:spcBef>
              <a:spcAft>
                <a:spcPts val="0"/>
              </a:spcAft>
              <a:buSzPts val="4200"/>
              <a:buNone/>
              <a:defRPr sz="5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2" name="Google Shape;82;p3"/>
          <p:cNvSpPr txBox="1">
            <a:spLocks noGrp="1"/>
          </p:cNvSpPr>
          <p:nvPr>
            <p:ph type="subTitle" idx="1"/>
          </p:nvPr>
        </p:nvSpPr>
        <p:spPr>
          <a:xfrm>
            <a:off x="2115600" y="3428338"/>
            <a:ext cx="4912800" cy="418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100"/>
              <a:buNone/>
              <a:defRPr sz="1800">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3" name="Google Shape;83;p3"/>
          <p:cNvSpPr txBox="1">
            <a:spLocks noGrp="1"/>
          </p:cNvSpPr>
          <p:nvPr>
            <p:ph type="title" idx="2" hasCustomPrompt="1"/>
          </p:nvPr>
        </p:nvSpPr>
        <p:spPr>
          <a:xfrm>
            <a:off x="4099650" y="1487020"/>
            <a:ext cx="944700" cy="628800"/>
          </a:xfrm>
          <a:prstGeom prst="rect">
            <a:avLst/>
          </a:prstGeom>
        </p:spPr>
        <p:txBody>
          <a:bodyPr spcFirstLastPara="1" wrap="square" lIns="0" tIns="0" rIns="0" bIns="0" anchor="b" anchorCtr="0">
            <a:noAutofit/>
          </a:bodyPr>
          <a:lstStyle>
            <a:lvl1pPr lvl="0" algn="ctr" rtl="0">
              <a:spcBef>
                <a:spcPts val="0"/>
              </a:spcBef>
              <a:spcAft>
                <a:spcPts val="0"/>
              </a:spcAft>
              <a:buSzPts val="7200"/>
              <a:buNone/>
              <a:defRPr sz="5000">
                <a:solidFill>
                  <a:schemeClr val="lt1"/>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3_1">
    <p:spTree>
      <p:nvGrpSpPr>
        <p:cNvPr id="1" name="Shape 759"/>
        <p:cNvGrpSpPr/>
        <p:nvPr/>
      </p:nvGrpSpPr>
      <p:grpSpPr>
        <a:xfrm>
          <a:off x="0" y="0"/>
          <a:ext cx="0" cy="0"/>
          <a:chOff x="0" y="0"/>
          <a:chExt cx="0" cy="0"/>
        </a:xfrm>
      </p:grpSpPr>
      <p:grpSp>
        <p:nvGrpSpPr>
          <p:cNvPr id="760" name="Google Shape;760;p21"/>
          <p:cNvGrpSpPr/>
          <p:nvPr/>
        </p:nvGrpSpPr>
        <p:grpSpPr>
          <a:xfrm rot="8431376" flipH="1">
            <a:off x="7404735" y="-1140322"/>
            <a:ext cx="2038542" cy="3428977"/>
            <a:chOff x="1031675" y="995825"/>
            <a:chExt cx="819450" cy="1378375"/>
          </a:xfrm>
        </p:grpSpPr>
        <p:sp>
          <p:nvSpPr>
            <p:cNvPr id="761" name="Google Shape;761;p21"/>
            <p:cNvSpPr/>
            <p:nvPr/>
          </p:nvSpPr>
          <p:spPr>
            <a:xfrm>
              <a:off x="1157900" y="995825"/>
              <a:ext cx="693225" cy="1318600"/>
            </a:xfrm>
            <a:custGeom>
              <a:avLst/>
              <a:gdLst/>
              <a:ahLst/>
              <a:cxnLst/>
              <a:rect l="l" t="t" r="r" b="b"/>
              <a:pathLst>
                <a:path w="27729" h="52744" extrusionOk="0">
                  <a:moveTo>
                    <a:pt x="26104" y="1"/>
                  </a:moveTo>
                  <a:lnTo>
                    <a:pt x="25141" y="304"/>
                  </a:lnTo>
                  <a:cubicBezTo>
                    <a:pt x="25569" y="1660"/>
                    <a:pt x="25944" y="3052"/>
                    <a:pt x="26229" y="4479"/>
                  </a:cubicBezTo>
                  <a:lnTo>
                    <a:pt x="26318" y="5015"/>
                  </a:lnTo>
                  <a:lnTo>
                    <a:pt x="26408" y="5568"/>
                  </a:lnTo>
                  <a:cubicBezTo>
                    <a:pt x="26479" y="5925"/>
                    <a:pt x="26515" y="6299"/>
                    <a:pt x="26568" y="6656"/>
                  </a:cubicBezTo>
                  <a:cubicBezTo>
                    <a:pt x="26640" y="7405"/>
                    <a:pt x="26711" y="8155"/>
                    <a:pt x="26711" y="8922"/>
                  </a:cubicBezTo>
                  <a:cubicBezTo>
                    <a:pt x="26729" y="9672"/>
                    <a:pt x="26693" y="10439"/>
                    <a:pt x="26604" y="11224"/>
                  </a:cubicBezTo>
                  <a:cubicBezTo>
                    <a:pt x="26515" y="11991"/>
                    <a:pt x="26354" y="12776"/>
                    <a:pt x="26140" y="13543"/>
                  </a:cubicBezTo>
                  <a:cubicBezTo>
                    <a:pt x="25908" y="14311"/>
                    <a:pt x="25623" y="15078"/>
                    <a:pt x="25284" y="15792"/>
                  </a:cubicBezTo>
                  <a:cubicBezTo>
                    <a:pt x="24927" y="16505"/>
                    <a:pt x="24516" y="17183"/>
                    <a:pt x="24070" y="17826"/>
                  </a:cubicBezTo>
                  <a:cubicBezTo>
                    <a:pt x="23178" y="19092"/>
                    <a:pt x="22143" y="20181"/>
                    <a:pt x="21180" y="21162"/>
                  </a:cubicBezTo>
                  <a:cubicBezTo>
                    <a:pt x="20216" y="22161"/>
                    <a:pt x="19306" y="23089"/>
                    <a:pt x="18557" y="24035"/>
                  </a:cubicBezTo>
                  <a:cubicBezTo>
                    <a:pt x="18200" y="24499"/>
                    <a:pt x="17861" y="24980"/>
                    <a:pt x="17576" y="25480"/>
                  </a:cubicBezTo>
                  <a:cubicBezTo>
                    <a:pt x="17308" y="25980"/>
                    <a:pt x="17076" y="26479"/>
                    <a:pt x="16880" y="27015"/>
                  </a:cubicBezTo>
                  <a:cubicBezTo>
                    <a:pt x="16523" y="28067"/>
                    <a:pt x="16344" y="29191"/>
                    <a:pt x="16344" y="30387"/>
                  </a:cubicBezTo>
                  <a:cubicBezTo>
                    <a:pt x="16344" y="30976"/>
                    <a:pt x="16362" y="31582"/>
                    <a:pt x="16434" y="32207"/>
                  </a:cubicBezTo>
                  <a:cubicBezTo>
                    <a:pt x="16451" y="32349"/>
                    <a:pt x="16469" y="32510"/>
                    <a:pt x="16487" y="32653"/>
                  </a:cubicBezTo>
                  <a:lnTo>
                    <a:pt x="16559" y="33152"/>
                  </a:lnTo>
                  <a:lnTo>
                    <a:pt x="16630" y="33723"/>
                  </a:lnTo>
                  <a:cubicBezTo>
                    <a:pt x="16648" y="33920"/>
                    <a:pt x="16666" y="34116"/>
                    <a:pt x="16683" y="34312"/>
                  </a:cubicBezTo>
                  <a:cubicBezTo>
                    <a:pt x="16719" y="35097"/>
                    <a:pt x="16737" y="35882"/>
                    <a:pt x="16648" y="36703"/>
                  </a:cubicBezTo>
                  <a:cubicBezTo>
                    <a:pt x="16559" y="37524"/>
                    <a:pt x="16398" y="38345"/>
                    <a:pt x="16112" y="39148"/>
                  </a:cubicBezTo>
                  <a:cubicBezTo>
                    <a:pt x="15845" y="39968"/>
                    <a:pt x="15452" y="40753"/>
                    <a:pt x="14953" y="41467"/>
                  </a:cubicBezTo>
                  <a:cubicBezTo>
                    <a:pt x="14471" y="42181"/>
                    <a:pt x="13900" y="42805"/>
                    <a:pt x="13275" y="43358"/>
                  </a:cubicBezTo>
                  <a:cubicBezTo>
                    <a:pt x="12669" y="43912"/>
                    <a:pt x="12009" y="44393"/>
                    <a:pt x="11331" y="44786"/>
                  </a:cubicBezTo>
                  <a:cubicBezTo>
                    <a:pt x="10670" y="45196"/>
                    <a:pt x="9992" y="45535"/>
                    <a:pt x="9314" y="45856"/>
                  </a:cubicBezTo>
                  <a:cubicBezTo>
                    <a:pt x="7941" y="46463"/>
                    <a:pt x="6602" y="46927"/>
                    <a:pt x="5300" y="47373"/>
                  </a:cubicBezTo>
                  <a:cubicBezTo>
                    <a:pt x="4657" y="47605"/>
                    <a:pt x="4015" y="47819"/>
                    <a:pt x="3408" y="48051"/>
                  </a:cubicBezTo>
                  <a:cubicBezTo>
                    <a:pt x="2802" y="48265"/>
                    <a:pt x="2231" y="48497"/>
                    <a:pt x="1713" y="48765"/>
                  </a:cubicBezTo>
                  <a:cubicBezTo>
                    <a:pt x="1589" y="48818"/>
                    <a:pt x="1464" y="48890"/>
                    <a:pt x="1339" y="48943"/>
                  </a:cubicBezTo>
                  <a:lnTo>
                    <a:pt x="1178" y="49050"/>
                  </a:lnTo>
                  <a:lnTo>
                    <a:pt x="1089" y="49104"/>
                  </a:lnTo>
                  <a:lnTo>
                    <a:pt x="1018" y="49157"/>
                  </a:lnTo>
                  <a:cubicBezTo>
                    <a:pt x="803" y="49282"/>
                    <a:pt x="625" y="49425"/>
                    <a:pt x="482" y="49550"/>
                  </a:cubicBezTo>
                  <a:cubicBezTo>
                    <a:pt x="322" y="49675"/>
                    <a:pt x="232" y="49800"/>
                    <a:pt x="161" y="49907"/>
                  </a:cubicBezTo>
                  <a:cubicBezTo>
                    <a:pt x="125" y="49960"/>
                    <a:pt x="108" y="50014"/>
                    <a:pt x="90" y="50067"/>
                  </a:cubicBezTo>
                  <a:cubicBezTo>
                    <a:pt x="72" y="50103"/>
                    <a:pt x="72" y="50121"/>
                    <a:pt x="54" y="50156"/>
                  </a:cubicBezTo>
                  <a:cubicBezTo>
                    <a:pt x="54" y="50156"/>
                    <a:pt x="36" y="50174"/>
                    <a:pt x="36" y="50192"/>
                  </a:cubicBezTo>
                  <a:cubicBezTo>
                    <a:pt x="36" y="50210"/>
                    <a:pt x="36" y="50228"/>
                    <a:pt x="36" y="50246"/>
                  </a:cubicBezTo>
                  <a:cubicBezTo>
                    <a:pt x="36" y="50246"/>
                    <a:pt x="18" y="50263"/>
                    <a:pt x="18" y="50281"/>
                  </a:cubicBezTo>
                  <a:lnTo>
                    <a:pt x="18" y="50335"/>
                  </a:lnTo>
                  <a:cubicBezTo>
                    <a:pt x="18" y="50371"/>
                    <a:pt x="1" y="50388"/>
                    <a:pt x="1" y="50424"/>
                  </a:cubicBezTo>
                  <a:cubicBezTo>
                    <a:pt x="1" y="50460"/>
                    <a:pt x="1" y="50513"/>
                    <a:pt x="1" y="50549"/>
                  </a:cubicBezTo>
                  <a:cubicBezTo>
                    <a:pt x="1" y="50567"/>
                    <a:pt x="1" y="50585"/>
                    <a:pt x="1" y="50602"/>
                  </a:cubicBezTo>
                  <a:lnTo>
                    <a:pt x="1" y="50674"/>
                  </a:lnTo>
                  <a:cubicBezTo>
                    <a:pt x="1" y="50745"/>
                    <a:pt x="36" y="50852"/>
                    <a:pt x="36" y="50959"/>
                  </a:cubicBezTo>
                  <a:cubicBezTo>
                    <a:pt x="36" y="50995"/>
                    <a:pt x="72" y="51066"/>
                    <a:pt x="72" y="51120"/>
                  </a:cubicBezTo>
                  <a:lnTo>
                    <a:pt x="108" y="51281"/>
                  </a:lnTo>
                  <a:cubicBezTo>
                    <a:pt x="232" y="51727"/>
                    <a:pt x="464" y="52226"/>
                    <a:pt x="732" y="52744"/>
                  </a:cubicBezTo>
                  <a:lnTo>
                    <a:pt x="1624" y="52262"/>
                  </a:lnTo>
                  <a:cubicBezTo>
                    <a:pt x="1374" y="51798"/>
                    <a:pt x="1178" y="51352"/>
                    <a:pt x="1089" y="51013"/>
                  </a:cubicBezTo>
                  <a:lnTo>
                    <a:pt x="1053" y="50888"/>
                  </a:lnTo>
                  <a:lnTo>
                    <a:pt x="1053" y="50834"/>
                  </a:lnTo>
                  <a:lnTo>
                    <a:pt x="1035" y="50799"/>
                  </a:lnTo>
                  <a:lnTo>
                    <a:pt x="1035" y="50781"/>
                  </a:lnTo>
                  <a:cubicBezTo>
                    <a:pt x="1035" y="50710"/>
                    <a:pt x="1018" y="50638"/>
                    <a:pt x="1018" y="50602"/>
                  </a:cubicBezTo>
                  <a:cubicBezTo>
                    <a:pt x="1018" y="50585"/>
                    <a:pt x="1018" y="50585"/>
                    <a:pt x="1018" y="50567"/>
                  </a:cubicBezTo>
                  <a:lnTo>
                    <a:pt x="1018" y="50549"/>
                  </a:lnTo>
                  <a:cubicBezTo>
                    <a:pt x="1018" y="50531"/>
                    <a:pt x="1018" y="50513"/>
                    <a:pt x="1018" y="50495"/>
                  </a:cubicBezTo>
                  <a:cubicBezTo>
                    <a:pt x="1018" y="50478"/>
                    <a:pt x="1018" y="50478"/>
                    <a:pt x="1018" y="50478"/>
                  </a:cubicBezTo>
                  <a:cubicBezTo>
                    <a:pt x="1018" y="50478"/>
                    <a:pt x="1018" y="50460"/>
                    <a:pt x="1018" y="50460"/>
                  </a:cubicBezTo>
                  <a:cubicBezTo>
                    <a:pt x="1018" y="50460"/>
                    <a:pt x="1018" y="50460"/>
                    <a:pt x="1018" y="50442"/>
                  </a:cubicBezTo>
                  <a:cubicBezTo>
                    <a:pt x="1035" y="50424"/>
                    <a:pt x="1071" y="50371"/>
                    <a:pt x="1160" y="50299"/>
                  </a:cubicBezTo>
                  <a:cubicBezTo>
                    <a:pt x="1250" y="50210"/>
                    <a:pt x="1374" y="50103"/>
                    <a:pt x="1553" y="49996"/>
                  </a:cubicBezTo>
                  <a:lnTo>
                    <a:pt x="1624" y="49960"/>
                  </a:lnTo>
                  <a:lnTo>
                    <a:pt x="1696" y="49924"/>
                  </a:lnTo>
                  <a:lnTo>
                    <a:pt x="1838" y="49835"/>
                  </a:lnTo>
                  <a:lnTo>
                    <a:pt x="1999" y="49746"/>
                  </a:lnTo>
                  <a:cubicBezTo>
                    <a:pt x="2052" y="49728"/>
                    <a:pt x="2106" y="49693"/>
                    <a:pt x="2160" y="49657"/>
                  </a:cubicBezTo>
                  <a:cubicBezTo>
                    <a:pt x="2623" y="49443"/>
                    <a:pt x="3177" y="49211"/>
                    <a:pt x="3765" y="48997"/>
                  </a:cubicBezTo>
                  <a:cubicBezTo>
                    <a:pt x="4354" y="48783"/>
                    <a:pt x="4979" y="48551"/>
                    <a:pt x="5639" y="48336"/>
                  </a:cubicBezTo>
                  <a:cubicBezTo>
                    <a:pt x="6923" y="47890"/>
                    <a:pt x="8315" y="47409"/>
                    <a:pt x="9725" y="46766"/>
                  </a:cubicBezTo>
                  <a:cubicBezTo>
                    <a:pt x="10438" y="46445"/>
                    <a:pt x="11152" y="46088"/>
                    <a:pt x="11866" y="45660"/>
                  </a:cubicBezTo>
                  <a:cubicBezTo>
                    <a:pt x="12580" y="45214"/>
                    <a:pt x="13293" y="44714"/>
                    <a:pt x="13953" y="44108"/>
                  </a:cubicBezTo>
                  <a:cubicBezTo>
                    <a:pt x="14632" y="43519"/>
                    <a:pt x="15256" y="42823"/>
                    <a:pt x="15791" y="42020"/>
                  </a:cubicBezTo>
                  <a:cubicBezTo>
                    <a:pt x="16327" y="41235"/>
                    <a:pt x="16755" y="40379"/>
                    <a:pt x="17076" y="39487"/>
                  </a:cubicBezTo>
                  <a:cubicBezTo>
                    <a:pt x="17379" y="38594"/>
                    <a:pt x="17558" y="37684"/>
                    <a:pt x="17647" y="36810"/>
                  </a:cubicBezTo>
                  <a:cubicBezTo>
                    <a:pt x="17754" y="35918"/>
                    <a:pt x="17736" y="35079"/>
                    <a:pt x="17683" y="34241"/>
                  </a:cubicBezTo>
                  <a:cubicBezTo>
                    <a:pt x="17665" y="34027"/>
                    <a:pt x="17647" y="33830"/>
                    <a:pt x="17629" y="33616"/>
                  </a:cubicBezTo>
                  <a:lnTo>
                    <a:pt x="17558" y="33010"/>
                  </a:lnTo>
                  <a:lnTo>
                    <a:pt x="17486" y="32528"/>
                  </a:lnTo>
                  <a:cubicBezTo>
                    <a:pt x="17468" y="32385"/>
                    <a:pt x="17451" y="32242"/>
                    <a:pt x="17433" y="32100"/>
                  </a:cubicBezTo>
                  <a:cubicBezTo>
                    <a:pt x="17379" y="31511"/>
                    <a:pt x="17344" y="30940"/>
                    <a:pt x="17344" y="30405"/>
                  </a:cubicBezTo>
                  <a:cubicBezTo>
                    <a:pt x="17361" y="29298"/>
                    <a:pt x="17522" y="28281"/>
                    <a:pt x="17843" y="27336"/>
                  </a:cubicBezTo>
                  <a:cubicBezTo>
                    <a:pt x="18004" y="26872"/>
                    <a:pt x="18200" y="26426"/>
                    <a:pt x="18468" y="25980"/>
                  </a:cubicBezTo>
                  <a:cubicBezTo>
                    <a:pt x="18717" y="25534"/>
                    <a:pt x="19021" y="25105"/>
                    <a:pt x="19360" y="24659"/>
                  </a:cubicBezTo>
                  <a:cubicBezTo>
                    <a:pt x="20056" y="23767"/>
                    <a:pt x="20930" y="22875"/>
                    <a:pt x="21911" y="21876"/>
                  </a:cubicBezTo>
                  <a:cubicBezTo>
                    <a:pt x="22875" y="20877"/>
                    <a:pt x="23945" y="19753"/>
                    <a:pt x="24891" y="18397"/>
                  </a:cubicBezTo>
                  <a:cubicBezTo>
                    <a:pt x="25373" y="17736"/>
                    <a:pt x="25801" y="17005"/>
                    <a:pt x="26176" y="16238"/>
                  </a:cubicBezTo>
                  <a:cubicBezTo>
                    <a:pt x="26550" y="15453"/>
                    <a:pt x="26872" y="14650"/>
                    <a:pt x="27104" y="13829"/>
                  </a:cubicBezTo>
                  <a:cubicBezTo>
                    <a:pt x="27335" y="13008"/>
                    <a:pt x="27496" y="12169"/>
                    <a:pt x="27603" y="11349"/>
                  </a:cubicBezTo>
                  <a:cubicBezTo>
                    <a:pt x="27692" y="10510"/>
                    <a:pt x="27728" y="9707"/>
                    <a:pt x="27728" y="8904"/>
                  </a:cubicBezTo>
                  <a:cubicBezTo>
                    <a:pt x="27710" y="8101"/>
                    <a:pt x="27657" y="7316"/>
                    <a:pt x="27567" y="6549"/>
                  </a:cubicBezTo>
                  <a:cubicBezTo>
                    <a:pt x="27514" y="6174"/>
                    <a:pt x="27478" y="5782"/>
                    <a:pt x="27407" y="5407"/>
                  </a:cubicBezTo>
                  <a:lnTo>
                    <a:pt x="27318" y="4854"/>
                  </a:lnTo>
                  <a:lnTo>
                    <a:pt x="27211" y="4283"/>
                  </a:lnTo>
                  <a:cubicBezTo>
                    <a:pt x="26925" y="2820"/>
                    <a:pt x="26550" y="1393"/>
                    <a:pt x="261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1"/>
            <p:cNvSpPr/>
            <p:nvPr/>
          </p:nvSpPr>
          <p:spPr>
            <a:xfrm>
              <a:off x="1132475" y="1003425"/>
              <a:ext cx="693650" cy="1323050"/>
            </a:xfrm>
            <a:custGeom>
              <a:avLst/>
              <a:gdLst/>
              <a:ahLst/>
              <a:cxnLst/>
              <a:rect l="l" t="t" r="r" b="b"/>
              <a:pathLst>
                <a:path w="27746" h="52922" extrusionOk="0">
                  <a:moveTo>
                    <a:pt x="26158" y="0"/>
                  </a:moveTo>
                  <a:lnTo>
                    <a:pt x="25194" y="303"/>
                  </a:lnTo>
                  <a:cubicBezTo>
                    <a:pt x="25623" y="1624"/>
                    <a:pt x="25979" y="2980"/>
                    <a:pt x="26247" y="4372"/>
                  </a:cubicBezTo>
                  <a:lnTo>
                    <a:pt x="26354" y="4889"/>
                  </a:lnTo>
                  <a:lnTo>
                    <a:pt x="26425" y="5424"/>
                  </a:lnTo>
                  <a:cubicBezTo>
                    <a:pt x="26497" y="5763"/>
                    <a:pt x="26533" y="6120"/>
                    <a:pt x="26586" y="6477"/>
                  </a:cubicBezTo>
                  <a:cubicBezTo>
                    <a:pt x="26657" y="7191"/>
                    <a:pt x="26711" y="7904"/>
                    <a:pt x="26729" y="8618"/>
                  </a:cubicBezTo>
                  <a:cubicBezTo>
                    <a:pt x="26729" y="9350"/>
                    <a:pt x="26693" y="10063"/>
                    <a:pt x="26604" y="10795"/>
                  </a:cubicBezTo>
                  <a:cubicBezTo>
                    <a:pt x="26533" y="11526"/>
                    <a:pt x="26390" y="12258"/>
                    <a:pt x="26176" y="12972"/>
                  </a:cubicBezTo>
                  <a:cubicBezTo>
                    <a:pt x="25783" y="14399"/>
                    <a:pt x="25105" y="15755"/>
                    <a:pt x="24267" y="16933"/>
                  </a:cubicBezTo>
                  <a:cubicBezTo>
                    <a:pt x="23410" y="18128"/>
                    <a:pt x="22447" y="19181"/>
                    <a:pt x="21483" y="20162"/>
                  </a:cubicBezTo>
                  <a:cubicBezTo>
                    <a:pt x="20520" y="21144"/>
                    <a:pt x="19574" y="22089"/>
                    <a:pt x="18789" y="23106"/>
                  </a:cubicBezTo>
                  <a:cubicBezTo>
                    <a:pt x="18396" y="23606"/>
                    <a:pt x="18039" y="24141"/>
                    <a:pt x="17718" y="24676"/>
                  </a:cubicBezTo>
                  <a:cubicBezTo>
                    <a:pt x="17415" y="25230"/>
                    <a:pt x="17147" y="25783"/>
                    <a:pt x="16951" y="26372"/>
                  </a:cubicBezTo>
                  <a:cubicBezTo>
                    <a:pt x="16541" y="27549"/>
                    <a:pt x="16344" y="28798"/>
                    <a:pt x="16344" y="30083"/>
                  </a:cubicBezTo>
                  <a:cubicBezTo>
                    <a:pt x="16344" y="30707"/>
                    <a:pt x="16380" y="31367"/>
                    <a:pt x="16451" y="32010"/>
                  </a:cubicBezTo>
                  <a:cubicBezTo>
                    <a:pt x="16469" y="32170"/>
                    <a:pt x="16487" y="32331"/>
                    <a:pt x="16505" y="32492"/>
                  </a:cubicBezTo>
                  <a:lnTo>
                    <a:pt x="16576" y="32991"/>
                  </a:lnTo>
                  <a:lnTo>
                    <a:pt x="16648" y="33526"/>
                  </a:lnTo>
                  <a:cubicBezTo>
                    <a:pt x="16666" y="33705"/>
                    <a:pt x="16666" y="33901"/>
                    <a:pt x="16683" y="34080"/>
                  </a:cubicBezTo>
                  <a:cubicBezTo>
                    <a:pt x="16737" y="34811"/>
                    <a:pt x="16737" y="35543"/>
                    <a:pt x="16666" y="36292"/>
                  </a:cubicBezTo>
                  <a:cubicBezTo>
                    <a:pt x="16576" y="37041"/>
                    <a:pt x="16434" y="37791"/>
                    <a:pt x="16184" y="38522"/>
                  </a:cubicBezTo>
                  <a:cubicBezTo>
                    <a:pt x="15934" y="39254"/>
                    <a:pt x="15577" y="39950"/>
                    <a:pt x="15149" y="40592"/>
                  </a:cubicBezTo>
                  <a:cubicBezTo>
                    <a:pt x="14703" y="41234"/>
                    <a:pt x="14185" y="41805"/>
                    <a:pt x="13632" y="42305"/>
                  </a:cubicBezTo>
                  <a:cubicBezTo>
                    <a:pt x="13061" y="42805"/>
                    <a:pt x="12455" y="43251"/>
                    <a:pt x="11830" y="43625"/>
                  </a:cubicBezTo>
                  <a:cubicBezTo>
                    <a:pt x="11206" y="44000"/>
                    <a:pt x="10563" y="44339"/>
                    <a:pt x="9903" y="44625"/>
                  </a:cubicBezTo>
                  <a:cubicBezTo>
                    <a:pt x="8601" y="45213"/>
                    <a:pt x="7280" y="45677"/>
                    <a:pt x="5996" y="46123"/>
                  </a:cubicBezTo>
                  <a:cubicBezTo>
                    <a:pt x="4693" y="46569"/>
                    <a:pt x="3426" y="46998"/>
                    <a:pt x="2284" y="47551"/>
                  </a:cubicBezTo>
                  <a:cubicBezTo>
                    <a:pt x="2142" y="47622"/>
                    <a:pt x="2017" y="47693"/>
                    <a:pt x="1874" y="47765"/>
                  </a:cubicBezTo>
                  <a:cubicBezTo>
                    <a:pt x="1749" y="47836"/>
                    <a:pt x="1606" y="47908"/>
                    <a:pt x="1481" y="47997"/>
                  </a:cubicBezTo>
                  <a:cubicBezTo>
                    <a:pt x="1232" y="48157"/>
                    <a:pt x="1018" y="48318"/>
                    <a:pt x="821" y="48496"/>
                  </a:cubicBezTo>
                  <a:cubicBezTo>
                    <a:pt x="607" y="48675"/>
                    <a:pt x="447" y="48871"/>
                    <a:pt x="322" y="49067"/>
                  </a:cubicBezTo>
                  <a:cubicBezTo>
                    <a:pt x="268" y="49174"/>
                    <a:pt x="215" y="49281"/>
                    <a:pt x="161" y="49389"/>
                  </a:cubicBezTo>
                  <a:cubicBezTo>
                    <a:pt x="143" y="49442"/>
                    <a:pt x="125" y="49496"/>
                    <a:pt x="108" y="49549"/>
                  </a:cubicBezTo>
                  <a:cubicBezTo>
                    <a:pt x="90" y="49603"/>
                    <a:pt x="90" y="49656"/>
                    <a:pt x="72" y="49710"/>
                  </a:cubicBezTo>
                  <a:lnTo>
                    <a:pt x="36" y="49799"/>
                  </a:lnTo>
                  <a:lnTo>
                    <a:pt x="36" y="49888"/>
                  </a:lnTo>
                  <a:cubicBezTo>
                    <a:pt x="36" y="49942"/>
                    <a:pt x="18" y="49995"/>
                    <a:pt x="18" y="50049"/>
                  </a:cubicBezTo>
                  <a:lnTo>
                    <a:pt x="1" y="50245"/>
                  </a:lnTo>
                  <a:cubicBezTo>
                    <a:pt x="1" y="50298"/>
                    <a:pt x="18" y="50370"/>
                    <a:pt x="18" y="50441"/>
                  </a:cubicBezTo>
                  <a:cubicBezTo>
                    <a:pt x="18" y="50566"/>
                    <a:pt x="54" y="50691"/>
                    <a:pt x="72" y="50834"/>
                  </a:cubicBezTo>
                  <a:cubicBezTo>
                    <a:pt x="72" y="50887"/>
                    <a:pt x="90" y="50959"/>
                    <a:pt x="108" y="51030"/>
                  </a:cubicBezTo>
                  <a:cubicBezTo>
                    <a:pt x="125" y="51101"/>
                    <a:pt x="143" y="51173"/>
                    <a:pt x="161" y="51244"/>
                  </a:cubicBezTo>
                  <a:cubicBezTo>
                    <a:pt x="322" y="51797"/>
                    <a:pt x="571" y="52368"/>
                    <a:pt x="857" y="52921"/>
                  </a:cubicBezTo>
                  <a:lnTo>
                    <a:pt x="1749" y="52440"/>
                  </a:lnTo>
                  <a:cubicBezTo>
                    <a:pt x="1481" y="51922"/>
                    <a:pt x="1249" y="51423"/>
                    <a:pt x="1125" y="50977"/>
                  </a:cubicBezTo>
                  <a:lnTo>
                    <a:pt x="1089" y="50816"/>
                  </a:lnTo>
                  <a:cubicBezTo>
                    <a:pt x="1089" y="50762"/>
                    <a:pt x="1053" y="50691"/>
                    <a:pt x="1053" y="50655"/>
                  </a:cubicBezTo>
                  <a:cubicBezTo>
                    <a:pt x="1053" y="50548"/>
                    <a:pt x="1018" y="50441"/>
                    <a:pt x="1018" y="50370"/>
                  </a:cubicBezTo>
                  <a:lnTo>
                    <a:pt x="1018" y="50298"/>
                  </a:lnTo>
                  <a:cubicBezTo>
                    <a:pt x="1018" y="50281"/>
                    <a:pt x="1018" y="50263"/>
                    <a:pt x="1018" y="50245"/>
                  </a:cubicBezTo>
                  <a:cubicBezTo>
                    <a:pt x="1018" y="50209"/>
                    <a:pt x="1018" y="50156"/>
                    <a:pt x="1018" y="50120"/>
                  </a:cubicBezTo>
                  <a:cubicBezTo>
                    <a:pt x="1018" y="50084"/>
                    <a:pt x="1035" y="50067"/>
                    <a:pt x="1035" y="50031"/>
                  </a:cubicBezTo>
                  <a:lnTo>
                    <a:pt x="1035" y="49977"/>
                  </a:lnTo>
                  <a:cubicBezTo>
                    <a:pt x="1035" y="49959"/>
                    <a:pt x="1053" y="49942"/>
                    <a:pt x="1053" y="49942"/>
                  </a:cubicBezTo>
                  <a:cubicBezTo>
                    <a:pt x="1053" y="49924"/>
                    <a:pt x="1053" y="49906"/>
                    <a:pt x="1053" y="49888"/>
                  </a:cubicBezTo>
                  <a:cubicBezTo>
                    <a:pt x="1053" y="49870"/>
                    <a:pt x="1071" y="49852"/>
                    <a:pt x="1071" y="49852"/>
                  </a:cubicBezTo>
                  <a:cubicBezTo>
                    <a:pt x="1089" y="49817"/>
                    <a:pt x="1089" y="49799"/>
                    <a:pt x="1107" y="49763"/>
                  </a:cubicBezTo>
                  <a:cubicBezTo>
                    <a:pt x="1125" y="49710"/>
                    <a:pt x="1142" y="49656"/>
                    <a:pt x="1178" y="49603"/>
                  </a:cubicBezTo>
                  <a:cubicBezTo>
                    <a:pt x="1249" y="49496"/>
                    <a:pt x="1339" y="49371"/>
                    <a:pt x="1499" y="49246"/>
                  </a:cubicBezTo>
                  <a:cubicBezTo>
                    <a:pt x="1642" y="49121"/>
                    <a:pt x="1820" y="48978"/>
                    <a:pt x="2035" y="48853"/>
                  </a:cubicBezTo>
                  <a:lnTo>
                    <a:pt x="2106" y="48800"/>
                  </a:lnTo>
                  <a:lnTo>
                    <a:pt x="2195" y="48746"/>
                  </a:lnTo>
                  <a:lnTo>
                    <a:pt x="2356" y="48639"/>
                  </a:lnTo>
                  <a:cubicBezTo>
                    <a:pt x="2481" y="48586"/>
                    <a:pt x="2606" y="48514"/>
                    <a:pt x="2730" y="48461"/>
                  </a:cubicBezTo>
                  <a:cubicBezTo>
                    <a:pt x="3248" y="48193"/>
                    <a:pt x="3819" y="47961"/>
                    <a:pt x="4425" y="47747"/>
                  </a:cubicBezTo>
                  <a:cubicBezTo>
                    <a:pt x="5032" y="47515"/>
                    <a:pt x="5674" y="47301"/>
                    <a:pt x="6317" y="47069"/>
                  </a:cubicBezTo>
                  <a:cubicBezTo>
                    <a:pt x="7619" y="46623"/>
                    <a:pt x="8958" y="46159"/>
                    <a:pt x="10331" y="45552"/>
                  </a:cubicBezTo>
                  <a:cubicBezTo>
                    <a:pt x="11009" y="45231"/>
                    <a:pt x="11687" y="44892"/>
                    <a:pt x="12348" y="44482"/>
                  </a:cubicBezTo>
                  <a:cubicBezTo>
                    <a:pt x="13026" y="44089"/>
                    <a:pt x="13686" y="43608"/>
                    <a:pt x="14292" y="43054"/>
                  </a:cubicBezTo>
                  <a:cubicBezTo>
                    <a:pt x="14917" y="42501"/>
                    <a:pt x="15488" y="41877"/>
                    <a:pt x="15970" y="41163"/>
                  </a:cubicBezTo>
                  <a:cubicBezTo>
                    <a:pt x="16469" y="40449"/>
                    <a:pt x="16862" y="39664"/>
                    <a:pt x="17129" y="38844"/>
                  </a:cubicBezTo>
                  <a:cubicBezTo>
                    <a:pt x="17415" y="38041"/>
                    <a:pt x="17576" y="37220"/>
                    <a:pt x="17665" y="36399"/>
                  </a:cubicBezTo>
                  <a:cubicBezTo>
                    <a:pt x="17754" y="35578"/>
                    <a:pt x="17736" y="34793"/>
                    <a:pt x="17700" y="34008"/>
                  </a:cubicBezTo>
                  <a:cubicBezTo>
                    <a:pt x="17683" y="33812"/>
                    <a:pt x="17665" y="33616"/>
                    <a:pt x="17647" y="33419"/>
                  </a:cubicBezTo>
                  <a:lnTo>
                    <a:pt x="17576" y="32848"/>
                  </a:lnTo>
                  <a:lnTo>
                    <a:pt x="17504" y="32349"/>
                  </a:lnTo>
                  <a:cubicBezTo>
                    <a:pt x="17486" y="32206"/>
                    <a:pt x="17468" y="32045"/>
                    <a:pt x="17451" y="31903"/>
                  </a:cubicBezTo>
                  <a:cubicBezTo>
                    <a:pt x="17379" y="31278"/>
                    <a:pt x="17361" y="30672"/>
                    <a:pt x="17361" y="30083"/>
                  </a:cubicBezTo>
                  <a:cubicBezTo>
                    <a:pt x="17361" y="28887"/>
                    <a:pt x="17540" y="27763"/>
                    <a:pt x="17897" y="26711"/>
                  </a:cubicBezTo>
                  <a:cubicBezTo>
                    <a:pt x="18093" y="26175"/>
                    <a:pt x="18325" y="25676"/>
                    <a:pt x="18593" y="25176"/>
                  </a:cubicBezTo>
                  <a:cubicBezTo>
                    <a:pt x="18878" y="24676"/>
                    <a:pt x="19217" y="24195"/>
                    <a:pt x="19592" y="23731"/>
                  </a:cubicBezTo>
                  <a:cubicBezTo>
                    <a:pt x="20323" y="22785"/>
                    <a:pt x="21233" y="21857"/>
                    <a:pt x="22197" y="20858"/>
                  </a:cubicBezTo>
                  <a:cubicBezTo>
                    <a:pt x="23160" y="19877"/>
                    <a:pt x="24195" y="18788"/>
                    <a:pt x="25087" y="17522"/>
                  </a:cubicBezTo>
                  <a:cubicBezTo>
                    <a:pt x="25533" y="16879"/>
                    <a:pt x="25944" y="16201"/>
                    <a:pt x="26301" y="15488"/>
                  </a:cubicBezTo>
                  <a:cubicBezTo>
                    <a:pt x="26640" y="14774"/>
                    <a:pt x="26925" y="14007"/>
                    <a:pt x="27157" y="13239"/>
                  </a:cubicBezTo>
                  <a:cubicBezTo>
                    <a:pt x="27371" y="12472"/>
                    <a:pt x="27532" y="11687"/>
                    <a:pt x="27621" y="10920"/>
                  </a:cubicBezTo>
                  <a:cubicBezTo>
                    <a:pt x="27710" y="10135"/>
                    <a:pt x="27746" y="9368"/>
                    <a:pt x="27728" y="8618"/>
                  </a:cubicBezTo>
                  <a:cubicBezTo>
                    <a:pt x="27728" y="7851"/>
                    <a:pt x="27657" y="7101"/>
                    <a:pt x="27585" y="6352"/>
                  </a:cubicBezTo>
                  <a:cubicBezTo>
                    <a:pt x="27532" y="5995"/>
                    <a:pt x="27496" y="5621"/>
                    <a:pt x="27425" y="5264"/>
                  </a:cubicBezTo>
                  <a:lnTo>
                    <a:pt x="27335" y="4711"/>
                  </a:lnTo>
                  <a:lnTo>
                    <a:pt x="27246" y="4175"/>
                  </a:lnTo>
                  <a:cubicBezTo>
                    <a:pt x="26961" y="2748"/>
                    <a:pt x="26586" y="1356"/>
                    <a:pt x="2615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1"/>
            <p:cNvSpPr/>
            <p:nvPr/>
          </p:nvSpPr>
          <p:spPr>
            <a:xfrm>
              <a:off x="1107050" y="1011000"/>
              <a:ext cx="693650" cy="1327525"/>
            </a:xfrm>
            <a:custGeom>
              <a:avLst/>
              <a:gdLst/>
              <a:ahLst/>
              <a:cxnLst/>
              <a:rect l="l" t="t" r="r" b="b"/>
              <a:pathLst>
                <a:path w="27746" h="53101" extrusionOk="0">
                  <a:moveTo>
                    <a:pt x="26211" y="0"/>
                  </a:moveTo>
                  <a:lnTo>
                    <a:pt x="25248" y="304"/>
                  </a:lnTo>
                  <a:cubicBezTo>
                    <a:pt x="25658" y="1606"/>
                    <a:pt x="26015" y="2927"/>
                    <a:pt x="26283" y="4265"/>
                  </a:cubicBezTo>
                  <a:lnTo>
                    <a:pt x="26372" y="4764"/>
                  </a:lnTo>
                  <a:lnTo>
                    <a:pt x="26461" y="5264"/>
                  </a:lnTo>
                  <a:cubicBezTo>
                    <a:pt x="26515" y="5603"/>
                    <a:pt x="26550" y="5942"/>
                    <a:pt x="26586" y="6281"/>
                  </a:cubicBezTo>
                  <a:cubicBezTo>
                    <a:pt x="26657" y="6959"/>
                    <a:pt x="26729" y="7655"/>
                    <a:pt x="26729" y="8333"/>
                  </a:cubicBezTo>
                  <a:cubicBezTo>
                    <a:pt x="26729" y="9011"/>
                    <a:pt x="26711" y="9707"/>
                    <a:pt x="26622" y="10385"/>
                  </a:cubicBezTo>
                  <a:cubicBezTo>
                    <a:pt x="26550" y="11063"/>
                    <a:pt x="26408" y="11723"/>
                    <a:pt x="26229" y="12383"/>
                  </a:cubicBezTo>
                  <a:cubicBezTo>
                    <a:pt x="25854" y="13704"/>
                    <a:pt x="25230" y="14935"/>
                    <a:pt x="24445" y="16059"/>
                  </a:cubicBezTo>
                  <a:cubicBezTo>
                    <a:pt x="23660" y="17183"/>
                    <a:pt x="22732" y="18182"/>
                    <a:pt x="21769" y="19163"/>
                  </a:cubicBezTo>
                  <a:cubicBezTo>
                    <a:pt x="20823" y="20127"/>
                    <a:pt x="19859" y="21108"/>
                    <a:pt x="19003" y="22179"/>
                  </a:cubicBezTo>
                  <a:cubicBezTo>
                    <a:pt x="18593" y="22714"/>
                    <a:pt x="18200" y="23285"/>
                    <a:pt x="17861" y="23874"/>
                  </a:cubicBezTo>
                  <a:cubicBezTo>
                    <a:pt x="17522" y="24463"/>
                    <a:pt x="17236" y="25087"/>
                    <a:pt x="17005" y="25730"/>
                  </a:cubicBezTo>
                  <a:cubicBezTo>
                    <a:pt x="16558" y="27032"/>
                    <a:pt x="16362" y="28406"/>
                    <a:pt x="16362" y="29762"/>
                  </a:cubicBezTo>
                  <a:cubicBezTo>
                    <a:pt x="16344" y="30440"/>
                    <a:pt x="16380" y="31136"/>
                    <a:pt x="16469" y="31814"/>
                  </a:cubicBezTo>
                  <a:cubicBezTo>
                    <a:pt x="16487" y="32153"/>
                    <a:pt x="16541" y="32492"/>
                    <a:pt x="16594" y="32831"/>
                  </a:cubicBezTo>
                  <a:lnTo>
                    <a:pt x="16648" y="33330"/>
                  </a:lnTo>
                  <a:cubicBezTo>
                    <a:pt x="16666" y="33509"/>
                    <a:pt x="16683" y="33669"/>
                    <a:pt x="16701" y="33848"/>
                  </a:cubicBezTo>
                  <a:cubicBezTo>
                    <a:pt x="16737" y="34526"/>
                    <a:pt x="16755" y="35204"/>
                    <a:pt x="16666" y="35900"/>
                  </a:cubicBezTo>
                  <a:cubicBezTo>
                    <a:pt x="16594" y="36578"/>
                    <a:pt x="16469" y="37238"/>
                    <a:pt x="16237" y="37880"/>
                  </a:cubicBezTo>
                  <a:cubicBezTo>
                    <a:pt x="16023" y="38541"/>
                    <a:pt x="15702" y="39147"/>
                    <a:pt x="15327" y="39718"/>
                  </a:cubicBezTo>
                  <a:cubicBezTo>
                    <a:pt x="14935" y="40289"/>
                    <a:pt x="14489" y="40789"/>
                    <a:pt x="13971" y="41253"/>
                  </a:cubicBezTo>
                  <a:cubicBezTo>
                    <a:pt x="12954" y="42163"/>
                    <a:pt x="11741" y="42841"/>
                    <a:pt x="10510" y="43412"/>
                  </a:cubicBezTo>
                  <a:cubicBezTo>
                    <a:pt x="9261" y="43965"/>
                    <a:pt x="7976" y="44411"/>
                    <a:pt x="6674" y="44857"/>
                  </a:cubicBezTo>
                  <a:cubicBezTo>
                    <a:pt x="5389" y="45321"/>
                    <a:pt x="4086" y="45731"/>
                    <a:pt x="2855" y="46338"/>
                  </a:cubicBezTo>
                  <a:cubicBezTo>
                    <a:pt x="2695" y="46409"/>
                    <a:pt x="2552" y="46498"/>
                    <a:pt x="2409" y="46570"/>
                  </a:cubicBezTo>
                  <a:cubicBezTo>
                    <a:pt x="2249" y="46659"/>
                    <a:pt x="2106" y="46748"/>
                    <a:pt x="1963" y="46837"/>
                  </a:cubicBezTo>
                  <a:cubicBezTo>
                    <a:pt x="1678" y="47016"/>
                    <a:pt x="1392" y="47230"/>
                    <a:pt x="1142" y="47462"/>
                  </a:cubicBezTo>
                  <a:cubicBezTo>
                    <a:pt x="893" y="47676"/>
                    <a:pt x="678" y="47944"/>
                    <a:pt x="482" y="48229"/>
                  </a:cubicBezTo>
                  <a:cubicBezTo>
                    <a:pt x="393" y="48372"/>
                    <a:pt x="322" y="48532"/>
                    <a:pt x="250" y="48693"/>
                  </a:cubicBezTo>
                  <a:lnTo>
                    <a:pt x="161" y="48925"/>
                  </a:lnTo>
                  <a:cubicBezTo>
                    <a:pt x="125" y="49014"/>
                    <a:pt x="125" y="49103"/>
                    <a:pt x="90" y="49175"/>
                  </a:cubicBezTo>
                  <a:lnTo>
                    <a:pt x="72" y="49300"/>
                  </a:lnTo>
                  <a:lnTo>
                    <a:pt x="54" y="49425"/>
                  </a:lnTo>
                  <a:cubicBezTo>
                    <a:pt x="36" y="49514"/>
                    <a:pt x="18" y="49603"/>
                    <a:pt x="18" y="49692"/>
                  </a:cubicBezTo>
                  <a:lnTo>
                    <a:pt x="18" y="49942"/>
                  </a:lnTo>
                  <a:cubicBezTo>
                    <a:pt x="0" y="50031"/>
                    <a:pt x="18" y="50120"/>
                    <a:pt x="18" y="50192"/>
                  </a:cubicBezTo>
                  <a:cubicBezTo>
                    <a:pt x="36" y="50370"/>
                    <a:pt x="72" y="50531"/>
                    <a:pt x="90" y="50709"/>
                  </a:cubicBezTo>
                  <a:cubicBezTo>
                    <a:pt x="90" y="50798"/>
                    <a:pt x="125" y="50870"/>
                    <a:pt x="143" y="50959"/>
                  </a:cubicBezTo>
                  <a:cubicBezTo>
                    <a:pt x="161" y="51030"/>
                    <a:pt x="179" y="51120"/>
                    <a:pt x="197" y="51209"/>
                  </a:cubicBezTo>
                  <a:cubicBezTo>
                    <a:pt x="393" y="51869"/>
                    <a:pt x="661" y="52493"/>
                    <a:pt x="982" y="53100"/>
                  </a:cubicBezTo>
                  <a:lnTo>
                    <a:pt x="1874" y="52618"/>
                  </a:lnTo>
                  <a:cubicBezTo>
                    <a:pt x="1588" y="52065"/>
                    <a:pt x="1339" y="51494"/>
                    <a:pt x="1178" y="50941"/>
                  </a:cubicBezTo>
                  <a:cubicBezTo>
                    <a:pt x="1160" y="50870"/>
                    <a:pt x="1142" y="50798"/>
                    <a:pt x="1125" y="50727"/>
                  </a:cubicBezTo>
                  <a:cubicBezTo>
                    <a:pt x="1107" y="50656"/>
                    <a:pt x="1089" y="50584"/>
                    <a:pt x="1089" y="50531"/>
                  </a:cubicBezTo>
                  <a:cubicBezTo>
                    <a:pt x="1071" y="50388"/>
                    <a:pt x="1035" y="50263"/>
                    <a:pt x="1035" y="50138"/>
                  </a:cubicBezTo>
                  <a:cubicBezTo>
                    <a:pt x="1035" y="50067"/>
                    <a:pt x="1018" y="49995"/>
                    <a:pt x="1018" y="49942"/>
                  </a:cubicBezTo>
                  <a:lnTo>
                    <a:pt x="1035" y="49746"/>
                  </a:lnTo>
                  <a:cubicBezTo>
                    <a:pt x="1035" y="49692"/>
                    <a:pt x="1053" y="49639"/>
                    <a:pt x="1053" y="49585"/>
                  </a:cubicBezTo>
                  <a:lnTo>
                    <a:pt x="1053" y="49496"/>
                  </a:lnTo>
                  <a:lnTo>
                    <a:pt x="1089" y="49407"/>
                  </a:lnTo>
                  <a:cubicBezTo>
                    <a:pt x="1107" y="49353"/>
                    <a:pt x="1107" y="49282"/>
                    <a:pt x="1125" y="49246"/>
                  </a:cubicBezTo>
                  <a:cubicBezTo>
                    <a:pt x="1142" y="49193"/>
                    <a:pt x="1160" y="49139"/>
                    <a:pt x="1178" y="49086"/>
                  </a:cubicBezTo>
                  <a:cubicBezTo>
                    <a:pt x="1232" y="48978"/>
                    <a:pt x="1285" y="48871"/>
                    <a:pt x="1339" y="48764"/>
                  </a:cubicBezTo>
                  <a:cubicBezTo>
                    <a:pt x="1464" y="48568"/>
                    <a:pt x="1624" y="48372"/>
                    <a:pt x="1838" y="48193"/>
                  </a:cubicBezTo>
                  <a:cubicBezTo>
                    <a:pt x="2035" y="48015"/>
                    <a:pt x="2249" y="47854"/>
                    <a:pt x="2498" y="47694"/>
                  </a:cubicBezTo>
                  <a:cubicBezTo>
                    <a:pt x="2623" y="47605"/>
                    <a:pt x="2766" y="47533"/>
                    <a:pt x="2891" y="47462"/>
                  </a:cubicBezTo>
                  <a:cubicBezTo>
                    <a:pt x="3034" y="47390"/>
                    <a:pt x="3159" y="47319"/>
                    <a:pt x="3301" y="47248"/>
                  </a:cubicBezTo>
                  <a:cubicBezTo>
                    <a:pt x="4443" y="46695"/>
                    <a:pt x="5710" y="46266"/>
                    <a:pt x="7013" y="45820"/>
                  </a:cubicBezTo>
                  <a:cubicBezTo>
                    <a:pt x="8297" y="45374"/>
                    <a:pt x="9618" y="44910"/>
                    <a:pt x="10920" y="44322"/>
                  </a:cubicBezTo>
                  <a:cubicBezTo>
                    <a:pt x="11580" y="44036"/>
                    <a:pt x="12223" y="43697"/>
                    <a:pt x="12847" y="43322"/>
                  </a:cubicBezTo>
                  <a:cubicBezTo>
                    <a:pt x="13472" y="42948"/>
                    <a:pt x="14078" y="42502"/>
                    <a:pt x="14649" y="42002"/>
                  </a:cubicBezTo>
                  <a:cubicBezTo>
                    <a:pt x="15202" y="41502"/>
                    <a:pt x="15720" y="40931"/>
                    <a:pt x="16166" y="40289"/>
                  </a:cubicBezTo>
                  <a:cubicBezTo>
                    <a:pt x="16594" y="39647"/>
                    <a:pt x="16951" y="38951"/>
                    <a:pt x="17201" y="38219"/>
                  </a:cubicBezTo>
                  <a:cubicBezTo>
                    <a:pt x="17451" y="37488"/>
                    <a:pt x="17593" y="36738"/>
                    <a:pt x="17683" y="35989"/>
                  </a:cubicBezTo>
                  <a:cubicBezTo>
                    <a:pt x="17754" y="35240"/>
                    <a:pt x="17754" y="34508"/>
                    <a:pt x="17700" y="33777"/>
                  </a:cubicBezTo>
                  <a:cubicBezTo>
                    <a:pt x="17683" y="33598"/>
                    <a:pt x="17683" y="33402"/>
                    <a:pt x="17665" y="33223"/>
                  </a:cubicBezTo>
                  <a:lnTo>
                    <a:pt x="17593" y="32688"/>
                  </a:lnTo>
                  <a:lnTo>
                    <a:pt x="17522" y="32189"/>
                  </a:lnTo>
                  <a:cubicBezTo>
                    <a:pt x="17504" y="32028"/>
                    <a:pt x="17468" y="31867"/>
                    <a:pt x="17468" y="31707"/>
                  </a:cubicBezTo>
                  <a:cubicBezTo>
                    <a:pt x="17397" y="31064"/>
                    <a:pt x="17361" y="30404"/>
                    <a:pt x="17361" y="29780"/>
                  </a:cubicBezTo>
                  <a:cubicBezTo>
                    <a:pt x="17361" y="28495"/>
                    <a:pt x="17558" y="27246"/>
                    <a:pt x="17968" y="26069"/>
                  </a:cubicBezTo>
                  <a:cubicBezTo>
                    <a:pt x="18164" y="25480"/>
                    <a:pt x="18432" y="24927"/>
                    <a:pt x="18735" y="24373"/>
                  </a:cubicBezTo>
                  <a:cubicBezTo>
                    <a:pt x="19056" y="23838"/>
                    <a:pt x="19413" y="23303"/>
                    <a:pt x="19806" y="22803"/>
                  </a:cubicBezTo>
                  <a:cubicBezTo>
                    <a:pt x="20591" y="21786"/>
                    <a:pt x="21537" y="20841"/>
                    <a:pt x="22500" y="19859"/>
                  </a:cubicBezTo>
                  <a:cubicBezTo>
                    <a:pt x="23464" y="18878"/>
                    <a:pt x="24427" y="17825"/>
                    <a:pt x="25284" y="16630"/>
                  </a:cubicBezTo>
                  <a:cubicBezTo>
                    <a:pt x="26122" y="15452"/>
                    <a:pt x="26800" y="14096"/>
                    <a:pt x="27193" y="12669"/>
                  </a:cubicBezTo>
                  <a:cubicBezTo>
                    <a:pt x="27407" y="11955"/>
                    <a:pt x="27550" y="11223"/>
                    <a:pt x="27621" y="10492"/>
                  </a:cubicBezTo>
                  <a:cubicBezTo>
                    <a:pt x="27710" y="9760"/>
                    <a:pt x="27746" y="9047"/>
                    <a:pt x="27746" y="8315"/>
                  </a:cubicBezTo>
                  <a:cubicBezTo>
                    <a:pt x="27728" y="7601"/>
                    <a:pt x="27674" y="6888"/>
                    <a:pt x="27603" y="6174"/>
                  </a:cubicBezTo>
                  <a:cubicBezTo>
                    <a:pt x="27550" y="5817"/>
                    <a:pt x="27514" y="5460"/>
                    <a:pt x="27442" y="5121"/>
                  </a:cubicBezTo>
                  <a:lnTo>
                    <a:pt x="27371" y="4586"/>
                  </a:lnTo>
                  <a:lnTo>
                    <a:pt x="27264" y="4069"/>
                  </a:lnTo>
                  <a:cubicBezTo>
                    <a:pt x="26996" y="2677"/>
                    <a:pt x="26640" y="1321"/>
                    <a:pt x="2621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1"/>
            <p:cNvSpPr/>
            <p:nvPr/>
          </p:nvSpPr>
          <p:spPr>
            <a:xfrm>
              <a:off x="1082075" y="1018575"/>
              <a:ext cx="693200" cy="1331550"/>
            </a:xfrm>
            <a:custGeom>
              <a:avLst/>
              <a:gdLst/>
              <a:ahLst/>
              <a:cxnLst/>
              <a:rect l="l" t="t" r="r" b="b"/>
              <a:pathLst>
                <a:path w="27728" h="53262" extrusionOk="0">
                  <a:moveTo>
                    <a:pt x="26247" y="1"/>
                  </a:moveTo>
                  <a:lnTo>
                    <a:pt x="25283" y="304"/>
                  </a:lnTo>
                  <a:cubicBezTo>
                    <a:pt x="25694" y="1571"/>
                    <a:pt x="26033" y="2856"/>
                    <a:pt x="26283" y="4158"/>
                  </a:cubicBezTo>
                  <a:lnTo>
                    <a:pt x="26372" y="4640"/>
                  </a:lnTo>
                  <a:lnTo>
                    <a:pt x="26461" y="5122"/>
                  </a:lnTo>
                  <a:cubicBezTo>
                    <a:pt x="26514" y="5443"/>
                    <a:pt x="26550" y="5782"/>
                    <a:pt x="26586" y="6103"/>
                  </a:cubicBezTo>
                  <a:cubicBezTo>
                    <a:pt x="26657" y="6745"/>
                    <a:pt x="26711" y="7405"/>
                    <a:pt x="26711" y="8048"/>
                  </a:cubicBezTo>
                  <a:cubicBezTo>
                    <a:pt x="26729" y="8690"/>
                    <a:pt x="26693" y="9332"/>
                    <a:pt x="26622" y="9957"/>
                  </a:cubicBezTo>
                  <a:cubicBezTo>
                    <a:pt x="26550" y="10581"/>
                    <a:pt x="26425" y="11206"/>
                    <a:pt x="26247" y="11813"/>
                  </a:cubicBezTo>
                  <a:cubicBezTo>
                    <a:pt x="25908" y="13008"/>
                    <a:pt x="25355" y="14132"/>
                    <a:pt x="24623" y="15167"/>
                  </a:cubicBezTo>
                  <a:cubicBezTo>
                    <a:pt x="23892" y="16220"/>
                    <a:pt x="22999" y="17183"/>
                    <a:pt x="22054" y="18147"/>
                  </a:cubicBezTo>
                  <a:cubicBezTo>
                    <a:pt x="21108" y="19128"/>
                    <a:pt x="20109" y="20109"/>
                    <a:pt x="19217" y="21251"/>
                  </a:cubicBezTo>
                  <a:cubicBezTo>
                    <a:pt x="18771" y="21822"/>
                    <a:pt x="18343" y="22429"/>
                    <a:pt x="17986" y="23071"/>
                  </a:cubicBezTo>
                  <a:cubicBezTo>
                    <a:pt x="17611" y="23714"/>
                    <a:pt x="17308" y="24392"/>
                    <a:pt x="17058" y="25105"/>
                  </a:cubicBezTo>
                  <a:cubicBezTo>
                    <a:pt x="16576" y="26515"/>
                    <a:pt x="16344" y="27996"/>
                    <a:pt x="16344" y="29459"/>
                  </a:cubicBezTo>
                  <a:cubicBezTo>
                    <a:pt x="16344" y="30173"/>
                    <a:pt x="16380" y="30904"/>
                    <a:pt x="16451" y="31618"/>
                  </a:cubicBezTo>
                  <a:cubicBezTo>
                    <a:pt x="16469" y="31796"/>
                    <a:pt x="16505" y="31975"/>
                    <a:pt x="16523" y="32153"/>
                  </a:cubicBezTo>
                  <a:lnTo>
                    <a:pt x="16594" y="32653"/>
                  </a:lnTo>
                  <a:lnTo>
                    <a:pt x="16647" y="33135"/>
                  </a:lnTo>
                  <a:cubicBezTo>
                    <a:pt x="16665" y="33295"/>
                    <a:pt x="16665" y="33456"/>
                    <a:pt x="16683" y="33616"/>
                  </a:cubicBezTo>
                  <a:cubicBezTo>
                    <a:pt x="16772" y="34883"/>
                    <a:pt x="16665" y="36132"/>
                    <a:pt x="16291" y="37256"/>
                  </a:cubicBezTo>
                  <a:cubicBezTo>
                    <a:pt x="15898" y="38380"/>
                    <a:pt x="15202" y="39379"/>
                    <a:pt x="14292" y="40200"/>
                  </a:cubicBezTo>
                  <a:cubicBezTo>
                    <a:pt x="13382" y="41003"/>
                    <a:pt x="12276" y="41645"/>
                    <a:pt x="11081" y="42181"/>
                  </a:cubicBezTo>
                  <a:cubicBezTo>
                    <a:pt x="9903" y="42716"/>
                    <a:pt x="8636" y="43162"/>
                    <a:pt x="7351" y="43608"/>
                  </a:cubicBezTo>
                  <a:cubicBezTo>
                    <a:pt x="6067" y="44054"/>
                    <a:pt x="4729" y="44482"/>
                    <a:pt x="3408" y="45125"/>
                  </a:cubicBezTo>
                  <a:cubicBezTo>
                    <a:pt x="3248" y="45214"/>
                    <a:pt x="3069" y="45303"/>
                    <a:pt x="2909" y="45392"/>
                  </a:cubicBezTo>
                  <a:cubicBezTo>
                    <a:pt x="2748" y="45482"/>
                    <a:pt x="2587" y="45571"/>
                    <a:pt x="2427" y="45678"/>
                  </a:cubicBezTo>
                  <a:cubicBezTo>
                    <a:pt x="2088" y="45892"/>
                    <a:pt x="1767" y="46142"/>
                    <a:pt x="1463" y="46409"/>
                  </a:cubicBezTo>
                  <a:cubicBezTo>
                    <a:pt x="1160" y="46677"/>
                    <a:pt x="875" y="47016"/>
                    <a:pt x="625" y="47409"/>
                  </a:cubicBezTo>
                  <a:cubicBezTo>
                    <a:pt x="500" y="47587"/>
                    <a:pt x="411" y="47801"/>
                    <a:pt x="321" y="47997"/>
                  </a:cubicBezTo>
                  <a:lnTo>
                    <a:pt x="197" y="48319"/>
                  </a:lnTo>
                  <a:cubicBezTo>
                    <a:pt x="161" y="48426"/>
                    <a:pt x="143" y="48533"/>
                    <a:pt x="107" y="48658"/>
                  </a:cubicBezTo>
                  <a:lnTo>
                    <a:pt x="72" y="48818"/>
                  </a:lnTo>
                  <a:lnTo>
                    <a:pt x="54" y="48979"/>
                  </a:lnTo>
                  <a:cubicBezTo>
                    <a:pt x="36" y="49086"/>
                    <a:pt x="18" y="49211"/>
                    <a:pt x="18" y="49318"/>
                  </a:cubicBezTo>
                  <a:lnTo>
                    <a:pt x="0" y="49639"/>
                  </a:lnTo>
                  <a:cubicBezTo>
                    <a:pt x="0" y="49746"/>
                    <a:pt x="18" y="49853"/>
                    <a:pt x="18" y="49960"/>
                  </a:cubicBezTo>
                  <a:cubicBezTo>
                    <a:pt x="18" y="50174"/>
                    <a:pt x="54" y="50371"/>
                    <a:pt x="90" y="50585"/>
                  </a:cubicBezTo>
                  <a:cubicBezTo>
                    <a:pt x="107" y="50692"/>
                    <a:pt x="143" y="50781"/>
                    <a:pt x="161" y="50870"/>
                  </a:cubicBezTo>
                  <a:cubicBezTo>
                    <a:pt x="179" y="50977"/>
                    <a:pt x="197" y="51066"/>
                    <a:pt x="232" y="51173"/>
                  </a:cubicBezTo>
                  <a:cubicBezTo>
                    <a:pt x="446" y="51941"/>
                    <a:pt x="750" y="52619"/>
                    <a:pt x="1107" y="53261"/>
                  </a:cubicBezTo>
                  <a:lnTo>
                    <a:pt x="1981" y="52797"/>
                  </a:lnTo>
                  <a:cubicBezTo>
                    <a:pt x="1660" y="52190"/>
                    <a:pt x="1392" y="51566"/>
                    <a:pt x="1196" y="50906"/>
                  </a:cubicBezTo>
                  <a:cubicBezTo>
                    <a:pt x="1178" y="50817"/>
                    <a:pt x="1160" y="50727"/>
                    <a:pt x="1142" y="50656"/>
                  </a:cubicBezTo>
                  <a:cubicBezTo>
                    <a:pt x="1124" y="50567"/>
                    <a:pt x="1089" y="50495"/>
                    <a:pt x="1089" y="50406"/>
                  </a:cubicBezTo>
                  <a:cubicBezTo>
                    <a:pt x="1071" y="50228"/>
                    <a:pt x="1035" y="50067"/>
                    <a:pt x="1017" y="49889"/>
                  </a:cubicBezTo>
                  <a:cubicBezTo>
                    <a:pt x="1017" y="49817"/>
                    <a:pt x="999" y="49728"/>
                    <a:pt x="1017" y="49639"/>
                  </a:cubicBezTo>
                  <a:lnTo>
                    <a:pt x="1017" y="49389"/>
                  </a:lnTo>
                  <a:cubicBezTo>
                    <a:pt x="1017" y="49300"/>
                    <a:pt x="1035" y="49211"/>
                    <a:pt x="1053" y="49122"/>
                  </a:cubicBezTo>
                  <a:lnTo>
                    <a:pt x="1071" y="48997"/>
                  </a:lnTo>
                  <a:lnTo>
                    <a:pt x="1089" y="48872"/>
                  </a:lnTo>
                  <a:cubicBezTo>
                    <a:pt x="1124" y="48800"/>
                    <a:pt x="1124" y="48711"/>
                    <a:pt x="1160" y="48622"/>
                  </a:cubicBezTo>
                  <a:lnTo>
                    <a:pt x="1249" y="48390"/>
                  </a:lnTo>
                  <a:cubicBezTo>
                    <a:pt x="1321" y="48229"/>
                    <a:pt x="1392" y="48069"/>
                    <a:pt x="1481" y="47926"/>
                  </a:cubicBezTo>
                  <a:cubicBezTo>
                    <a:pt x="1677" y="47641"/>
                    <a:pt x="1892" y="47373"/>
                    <a:pt x="2141" y="47159"/>
                  </a:cubicBezTo>
                  <a:cubicBezTo>
                    <a:pt x="2391" y="46927"/>
                    <a:pt x="2677" y="46713"/>
                    <a:pt x="2962" y="46534"/>
                  </a:cubicBezTo>
                  <a:cubicBezTo>
                    <a:pt x="3105" y="46445"/>
                    <a:pt x="3248" y="46356"/>
                    <a:pt x="3408" y="46267"/>
                  </a:cubicBezTo>
                  <a:cubicBezTo>
                    <a:pt x="3551" y="46195"/>
                    <a:pt x="3694" y="46106"/>
                    <a:pt x="3854" y="46035"/>
                  </a:cubicBezTo>
                  <a:cubicBezTo>
                    <a:pt x="5085" y="45428"/>
                    <a:pt x="6388" y="45018"/>
                    <a:pt x="7673" y="44554"/>
                  </a:cubicBezTo>
                  <a:cubicBezTo>
                    <a:pt x="8975" y="44108"/>
                    <a:pt x="10260" y="43662"/>
                    <a:pt x="11509" y="43109"/>
                  </a:cubicBezTo>
                  <a:cubicBezTo>
                    <a:pt x="12740" y="42538"/>
                    <a:pt x="13953" y="41860"/>
                    <a:pt x="14970" y="40950"/>
                  </a:cubicBezTo>
                  <a:cubicBezTo>
                    <a:pt x="15488" y="40486"/>
                    <a:pt x="15934" y="39986"/>
                    <a:pt x="16326" y="39415"/>
                  </a:cubicBezTo>
                  <a:cubicBezTo>
                    <a:pt x="16701" y="38844"/>
                    <a:pt x="17022" y="38238"/>
                    <a:pt x="17236" y="37577"/>
                  </a:cubicBezTo>
                  <a:cubicBezTo>
                    <a:pt x="17468" y="36935"/>
                    <a:pt x="17593" y="36275"/>
                    <a:pt x="17665" y="35597"/>
                  </a:cubicBezTo>
                  <a:cubicBezTo>
                    <a:pt x="17754" y="34901"/>
                    <a:pt x="17736" y="34223"/>
                    <a:pt x="17700" y="33545"/>
                  </a:cubicBezTo>
                  <a:cubicBezTo>
                    <a:pt x="17682" y="33366"/>
                    <a:pt x="17665" y="33206"/>
                    <a:pt x="17647" y="33027"/>
                  </a:cubicBezTo>
                  <a:lnTo>
                    <a:pt x="17593" y="32528"/>
                  </a:lnTo>
                  <a:cubicBezTo>
                    <a:pt x="17540" y="32189"/>
                    <a:pt x="17486" y="31850"/>
                    <a:pt x="17468" y="31511"/>
                  </a:cubicBezTo>
                  <a:cubicBezTo>
                    <a:pt x="17379" y="30833"/>
                    <a:pt x="17343" y="30137"/>
                    <a:pt x="17361" y="29459"/>
                  </a:cubicBezTo>
                  <a:cubicBezTo>
                    <a:pt x="17361" y="28103"/>
                    <a:pt x="17557" y="26729"/>
                    <a:pt x="18004" y="25427"/>
                  </a:cubicBezTo>
                  <a:cubicBezTo>
                    <a:pt x="18235" y="24784"/>
                    <a:pt x="18521" y="24160"/>
                    <a:pt x="18860" y="23571"/>
                  </a:cubicBezTo>
                  <a:cubicBezTo>
                    <a:pt x="19199" y="22982"/>
                    <a:pt x="19592" y="22411"/>
                    <a:pt x="20002" y="21876"/>
                  </a:cubicBezTo>
                  <a:cubicBezTo>
                    <a:pt x="20858" y="20805"/>
                    <a:pt x="21822" y="19824"/>
                    <a:pt x="22768" y="18860"/>
                  </a:cubicBezTo>
                  <a:cubicBezTo>
                    <a:pt x="23731" y="17879"/>
                    <a:pt x="24659" y="16880"/>
                    <a:pt x="25444" y="15756"/>
                  </a:cubicBezTo>
                  <a:cubicBezTo>
                    <a:pt x="26229" y="14632"/>
                    <a:pt x="26853" y="13401"/>
                    <a:pt x="27228" y="12080"/>
                  </a:cubicBezTo>
                  <a:cubicBezTo>
                    <a:pt x="27407" y="11420"/>
                    <a:pt x="27549" y="10760"/>
                    <a:pt x="27621" y="10082"/>
                  </a:cubicBezTo>
                  <a:cubicBezTo>
                    <a:pt x="27710" y="9404"/>
                    <a:pt x="27728" y="8708"/>
                    <a:pt x="27728" y="8030"/>
                  </a:cubicBezTo>
                  <a:cubicBezTo>
                    <a:pt x="27728" y="7352"/>
                    <a:pt x="27656" y="6656"/>
                    <a:pt x="27585" y="5978"/>
                  </a:cubicBezTo>
                  <a:cubicBezTo>
                    <a:pt x="27549" y="5639"/>
                    <a:pt x="27514" y="5300"/>
                    <a:pt x="27460" y="4961"/>
                  </a:cubicBezTo>
                  <a:lnTo>
                    <a:pt x="27371" y="4461"/>
                  </a:lnTo>
                  <a:lnTo>
                    <a:pt x="27282" y="3962"/>
                  </a:lnTo>
                  <a:cubicBezTo>
                    <a:pt x="27014" y="2624"/>
                    <a:pt x="26657" y="1303"/>
                    <a:pt x="2624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1"/>
            <p:cNvSpPr/>
            <p:nvPr/>
          </p:nvSpPr>
          <p:spPr>
            <a:xfrm>
              <a:off x="1056650" y="1026175"/>
              <a:ext cx="693650" cy="1335975"/>
            </a:xfrm>
            <a:custGeom>
              <a:avLst/>
              <a:gdLst/>
              <a:ahLst/>
              <a:cxnLst/>
              <a:rect l="l" t="t" r="r" b="b"/>
              <a:pathLst>
                <a:path w="27746" h="53439" extrusionOk="0">
                  <a:moveTo>
                    <a:pt x="26300" y="0"/>
                  </a:moveTo>
                  <a:lnTo>
                    <a:pt x="25337" y="286"/>
                  </a:lnTo>
                  <a:cubicBezTo>
                    <a:pt x="25729" y="1535"/>
                    <a:pt x="26068" y="2801"/>
                    <a:pt x="26300" y="4050"/>
                  </a:cubicBezTo>
                  <a:lnTo>
                    <a:pt x="26390" y="4514"/>
                  </a:lnTo>
                  <a:lnTo>
                    <a:pt x="26479" y="4978"/>
                  </a:lnTo>
                  <a:cubicBezTo>
                    <a:pt x="26532" y="5299"/>
                    <a:pt x="26568" y="5603"/>
                    <a:pt x="26604" y="5906"/>
                  </a:cubicBezTo>
                  <a:cubicBezTo>
                    <a:pt x="26675" y="6531"/>
                    <a:pt x="26711" y="7137"/>
                    <a:pt x="26729" y="7744"/>
                  </a:cubicBezTo>
                  <a:cubicBezTo>
                    <a:pt x="26729" y="8350"/>
                    <a:pt x="26711" y="8957"/>
                    <a:pt x="26639" y="9528"/>
                  </a:cubicBezTo>
                  <a:cubicBezTo>
                    <a:pt x="26568" y="10117"/>
                    <a:pt x="26461" y="10670"/>
                    <a:pt x="26300" y="11223"/>
                  </a:cubicBezTo>
                  <a:cubicBezTo>
                    <a:pt x="25979" y="12312"/>
                    <a:pt x="25497" y="13329"/>
                    <a:pt x="24802" y="14292"/>
                  </a:cubicBezTo>
                  <a:cubicBezTo>
                    <a:pt x="24141" y="15256"/>
                    <a:pt x="23285" y="16183"/>
                    <a:pt x="22339" y="17147"/>
                  </a:cubicBezTo>
                  <a:cubicBezTo>
                    <a:pt x="21411" y="18110"/>
                    <a:pt x="20377" y="19127"/>
                    <a:pt x="19431" y="20323"/>
                  </a:cubicBezTo>
                  <a:cubicBezTo>
                    <a:pt x="18967" y="20930"/>
                    <a:pt x="18521" y="21572"/>
                    <a:pt x="18128" y="22268"/>
                  </a:cubicBezTo>
                  <a:cubicBezTo>
                    <a:pt x="17718" y="22964"/>
                    <a:pt x="17379" y="23695"/>
                    <a:pt x="17129" y="24462"/>
                  </a:cubicBezTo>
                  <a:cubicBezTo>
                    <a:pt x="16594" y="25997"/>
                    <a:pt x="16362" y="27603"/>
                    <a:pt x="16344" y="29137"/>
                  </a:cubicBezTo>
                  <a:cubicBezTo>
                    <a:pt x="16344" y="29904"/>
                    <a:pt x="16380" y="30672"/>
                    <a:pt x="16469" y="31421"/>
                  </a:cubicBezTo>
                  <a:cubicBezTo>
                    <a:pt x="16487" y="31599"/>
                    <a:pt x="16505" y="31796"/>
                    <a:pt x="16540" y="31974"/>
                  </a:cubicBezTo>
                  <a:lnTo>
                    <a:pt x="16612" y="32492"/>
                  </a:lnTo>
                  <a:lnTo>
                    <a:pt x="16665" y="32938"/>
                  </a:lnTo>
                  <a:cubicBezTo>
                    <a:pt x="16683" y="33080"/>
                    <a:pt x="16683" y="33241"/>
                    <a:pt x="16701" y="33384"/>
                  </a:cubicBezTo>
                  <a:cubicBezTo>
                    <a:pt x="16737" y="33955"/>
                    <a:pt x="16737" y="34526"/>
                    <a:pt x="16683" y="35079"/>
                  </a:cubicBezTo>
                  <a:cubicBezTo>
                    <a:pt x="16630" y="35614"/>
                    <a:pt x="16505" y="36131"/>
                    <a:pt x="16344" y="36631"/>
                  </a:cubicBezTo>
                  <a:cubicBezTo>
                    <a:pt x="16005" y="37595"/>
                    <a:pt x="15452" y="38415"/>
                    <a:pt x="14649" y="39129"/>
                  </a:cubicBezTo>
                  <a:cubicBezTo>
                    <a:pt x="13846" y="39861"/>
                    <a:pt x="12811" y="40449"/>
                    <a:pt x="11687" y="40967"/>
                  </a:cubicBezTo>
                  <a:cubicBezTo>
                    <a:pt x="10563" y="41466"/>
                    <a:pt x="9314" y="41912"/>
                    <a:pt x="8029" y="42341"/>
                  </a:cubicBezTo>
                  <a:cubicBezTo>
                    <a:pt x="7387" y="42573"/>
                    <a:pt x="6727" y="42787"/>
                    <a:pt x="6049" y="43037"/>
                  </a:cubicBezTo>
                  <a:cubicBezTo>
                    <a:pt x="5389" y="43304"/>
                    <a:pt x="4693" y="43572"/>
                    <a:pt x="3979" y="43929"/>
                  </a:cubicBezTo>
                  <a:cubicBezTo>
                    <a:pt x="3801" y="44000"/>
                    <a:pt x="3622" y="44107"/>
                    <a:pt x="3444" y="44196"/>
                  </a:cubicBezTo>
                  <a:lnTo>
                    <a:pt x="3158" y="44357"/>
                  </a:lnTo>
                  <a:lnTo>
                    <a:pt x="3034" y="44446"/>
                  </a:lnTo>
                  <a:lnTo>
                    <a:pt x="2891" y="44535"/>
                  </a:lnTo>
                  <a:cubicBezTo>
                    <a:pt x="2534" y="44749"/>
                    <a:pt x="2159" y="45035"/>
                    <a:pt x="1802" y="45356"/>
                  </a:cubicBezTo>
                  <a:cubicBezTo>
                    <a:pt x="1428" y="45677"/>
                    <a:pt x="1089" y="46088"/>
                    <a:pt x="785" y="46569"/>
                  </a:cubicBezTo>
                  <a:cubicBezTo>
                    <a:pt x="643" y="46801"/>
                    <a:pt x="518" y="47051"/>
                    <a:pt x="393" y="47301"/>
                  </a:cubicBezTo>
                  <a:cubicBezTo>
                    <a:pt x="357" y="47444"/>
                    <a:pt x="304" y="47569"/>
                    <a:pt x="250" y="47711"/>
                  </a:cubicBezTo>
                  <a:cubicBezTo>
                    <a:pt x="232" y="47783"/>
                    <a:pt x="214" y="47854"/>
                    <a:pt x="197" y="47908"/>
                  </a:cubicBezTo>
                  <a:lnTo>
                    <a:pt x="143" y="48122"/>
                  </a:lnTo>
                  <a:lnTo>
                    <a:pt x="107" y="48336"/>
                  </a:lnTo>
                  <a:lnTo>
                    <a:pt x="72" y="48532"/>
                  </a:lnTo>
                  <a:cubicBezTo>
                    <a:pt x="54" y="48675"/>
                    <a:pt x="36" y="48800"/>
                    <a:pt x="18" y="48942"/>
                  </a:cubicBezTo>
                  <a:cubicBezTo>
                    <a:pt x="18" y="49067"/>
                    <a:pt x="18" y="49210"/>
                    <a:pt x="18" y="49335"/>
                  </a:cubicBezTo>
                  <a:cubicBezTo>
                    <a:pt x="0" y="49406"/>
                    <a:pt x="18" y="49478"/>
                    <a:pt x="18" y="49531"/>
                  </a:cubicBezTo>
                  <a:lnTo>
                    <a:pt x="18" y="49728"/>
                  </a:lnTo>
                  <a:cubicBezTo>
                    <a:pt x="36" y="49977"/>
                    <a:pt x="72" y="50209"/>
                    <a:pt x="107" y="50459"/>
                  </a:cubicBezTo>
                  <a:cubicBezTo>
                    <a:pt x="125" y="50584"/>
                    <a:pt x="161" y="50691"/>
                    <a:pt x="197" y="50798"/>
                  </a:cubicBezTo>
                  <a:cubicBezTo>
                    <a:pt x="214" y="50905"/>
                    <a:pt x="232" y="51030"/>
                    <a:pt x="268" y="51137"/>
                  </a:cubicBezTo>
                  <a:cubicBezTo>
                    <a:pt x="518" y="51994"/>
                    <a:pt x="857" y="52743"/>
                    <a:pt x="1231" y="53439"/>
                  </a:cubicBezTo>
                  <a:lnTo>
                    <a:pt x="2124" y="52957"/>
                  </a:lnTo>
                  <a:cubicBezTo>
                    <a:pt x="1767" y="52315"/>
                    <a:pt x="1463" y="51637"/>
                    <a:pt x="1249" y="50869"/>
                  </a:cubicBezTo>
                  <a:cubicBezTo>
                    <a:pt x="1214" y="50762"/>
                    <a:pt x="1196" y="50673"/>
                    <a:pt x="1178" y="50566"/>
                  </a:cubicBezTo>
                  <a:cubicBezTo>
                    <a:pt x="1160" y="50477"/>
                    <a:pt x="1124" y="50388"/>
                    <a:pt x="1107" y="50281"/>
                  </a:cubicBezTo>
                  <a:cubicBezTo>
                    <a:pt x="1071" y="50067"/>
                    <a:pt x="1035" y="49870"/>
                    <a:pt x="1035" y="49656"/>
                  </a:cubicBezTo>
                  <a:cubicBezTo>
                    <a:pt x="1035" y="49549"/>
                    <a:pt x="1017" y="49442"/>
                    <a:pt x="1017" y="49335"/>
                  </a:cubicBezTo>
                  <a:lnTo>
                    <a:pt x="1035" y="49014"/>
                  </a:lnTo>
                  <a:cubicBezTo>
                    <a:pt x="1035" y="48907"/>
                    <a:pt x="1053" y="48782"/>
                    <a:pt x="1071" y="48675"/>
                  </a:cubicBezTo>
                  <a:lnTo>
                    <a:pt x="1089" y="48514"/>
                  </a:lnTo>
                  <a:lnTo>
                    <a:pt x="1124" y="48354"/>
                  </a:lnTo>
                  <a:cubicBezTo>
                    <a:pt x="1160" y="48229"/>
                    <a:pt x="1178" y="48122"/>
                    <a:pt x="1214" y="48015"/>
                  </a:cubicBezTo>
                  <a:lnTo>
                    <a:pt x="1338" y="47693"/>
                  </a:lnTo>
                  <a:cubicBezTo>
                    <a:pt x="1428" y="47497"/>
                    <a:pt x="1517" y="47283"/>
                    <a:pt x="1642" y="47105"/>
                  </a:cubicBezTo>
                  <a:cubicBezTo>
                    <a:pt x="1892" y="46712"/>
                    <a:pt x="2177" y="46373"/>
                    <a:pt x="2480" y="46105"/>
                  </a:cubicBezTo>
                  <a:cubicBezTo>
                    <a:pt x="2784" y="45838"/>
                    <a:pt x="3105" y="45588"/>
                    <a:pt x="3444" y="45374"/>
                  </a:cubicBezTo>
                  <a:cubicBezTo>
                    <a:pt x="3604" y="45267"/>
                    <a:pt x="3765" y="45178"/>
                    <a:pt x="3926" y="45088"/>
                  </a:cubicBezTo>
                  <a:cubicBezTo>
                    <a:pt x="4086" y="44999"/>
                    <a:pt x="4265" y="44910"/>
                    <a:pt x="4425" y="44821"/>
                  </a:cubicBezTo>
                  <a:cubicBezTo>
                    <a:pt x="5746" y="44178"/>
                    <a:pt x="7084" y="43750"/>
                    <a:pt x="8368" y="43304"/>
                  </a:cubicBezTo>
                  <a:cubicBezTo>
                    <a:pt x="9653" y="42858"/>
                    <a:pt x="10920" y="42412"/>
                    <a:pt x="12098" y="41877"/>
                  </a:cubicBezTo>
                  <a:cubicBezTo>
                    <a:pt x="13293" y="41341"/>
                    <a:pt x="14399" y="40699"/>
                    <a:pt x="15309" y="39896"/>
                  </a:cubicBezTo>
                  <a:cubicBezTo>
                    <a:pt x="16219" y="39075"/>
                    <a:pt x="16915" y="38076"/>
                    <a:pt x="17308" y="36952"/>
                  </a:cubicBezTo>
                  <a:cubicBezTo>
                    <a:pt x="17682" y="35828"/>
                    <a:pt x="17789" y="34579"/>
                    <a:pt x="17700" y="33312"/>
                  </a:cubicBezTo>
                  <a:cubicBezTo>
                    <a:pt x="17682" y="33152"/>
                    <a:pt x="17682" y="32991"/>
                    <a:pt x="17664" y="32831"/>
                  </a:cubicBezTo>
                  <a:lnTo>
                    <a:pt x="17611" y="32349"/>
                  </a:lnTo>
                  <a:lnTo>
                    <a:pt x="17540" y="31849"/>
                  </a:lnTo>
                  <a:cubicBezTo>
                    <a:pt x="17522" y="31671"/>
                    <a:pt x="17486" y="31492"/>
                    <a:pt x="17468" y="31314"/>
                  </a:cubicBezTo>
                  <a:cubicBezTo>
                    <a:pt x="17397" y="30600"/>
                    <a:pt x="17361" y="29869"/>
                    <a:pt x="17361" y="29155"/>
                  </a:cubicBezTo>
                  <a:cubicBezTo>
                    <a:pt x="17361" y="27692"/>
                    <a:pt x="17593" y="26211"/>
                    <a:pt x="18075" y="24801"/>
                  </a:cubicBezTo>
                  <a:cubicBezTo>
                    <a:pt x="18325" y="24088"/>
                    <a:pt x="18628" y="23410"/>
                    <a:pt x="19003" y="22767"/>
                  </a:cubicBezTo>
                  <a:cubicBezTo>
                    <a:pt x="19360" y="22125"/>
                    <a:pt x="19788" y="21518"/>
                    <a:pt x="20234" y="20947"/>
                  </a:cubicBezTo>
                  <a:cubicBezTo>
                    <a:pt x="21126" y="19805"/>
                    <a:pt x="22125" y="18824"/>
                    <a:pt x="23071" y="17843"/>
                  </a:cubicBezTo>
                  <a:cubicBezTo>
                    <a:pt x="24016" y="16879"/>
                    <a:pt x="24909" y="15916"/>
                    <a:pt x="25640" y="14863"/>
                  </a:cubicBezTo>
                  <a:cubicBezTo>
                    <a:pt x="26372" y="13828"/>
                    <a:pt x="26925" y="12704"/>
                    <a:pt x="27264" y="11509"/>
                  </a:cubicBezTo>
                  <a:cubicBezTo>
                    <a:pt x="27442" y="10902"/>
                    <a:pt x="27567" y="10277"/>
                    <a:pt x="27639" y="9653"/>
                  </a:cubicBezTo>
                  <a:cubicBezTo>
                    <a:pt x="27710" y="9028"/>
                    <a:pt x="27746" y="8386"/>
                    <a:pt x="27728" y="7744"/>
                  </a:cubicBezTo>
                  <a:cubicBezTo>
                    <a:pt x="27728" y="7101"/>
                    <a:pt x="27674" y="6441"/>
                    <a:pt x="27603" y="5799"/>
                  </a:cubicBezTo>
                  <a:cubicBezTo>
                    <a:pt x="27567" y="5478"/>
                    <a:pt x="27531" y="5139"/>
                    <a:pt x="27478" y="4818"/>
                  </a:cubicBezTo>
                  <a:lnTo>
                    <a:pt x="27389" y="4336"/>
                  </a:lnTo>
                  <a:lnTo>
                    <a:pt x="27300" y="3854"/>
                  </a:lnTo>
                  <a:cubicBezTo>
                    <a:pt x="27050" y="2552"/>
                    <a:pt x="26711" y="1267"/>
                    <a:pt x="2630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1"/>
            <p:cNvSpPr/>
            <p:nvPr/>
          </p:nvSpPr>
          <p:spPr>
            <a:xfrm>
              <a:off x="1031675" y="1033300"/>
              <a:ext cx="693200" cy="1340900"/>
            </a:xfrm>
            <a:custGeom>
              <a:avLst/>
              <a:gdLst/>
              <a:ahLst/>
              <a:cxnLst/>
              <a:rect l="l" t="t" r="r" b="b"/>
              <a:pathLst>
                <a:path w="27728" h="53636" extrusionOk="0">
                  <a:moveTo>
                    <a:pt x="26336" y="1"/>
                  </a:moveTo>
                  <a:lnTo>
                    <a:pt x="25372" y="304"/>
                  </a:lnTo>
                  <a:cubicBezTo>
                    <a:pt x="25765" y="1535"/>
                    <a:pt x="26086" y="2748"/>
                    <a:pt x="26318" y="3962"/>
                  </a:cubicBezTo>
                  <a:lnTo>
                    <a:pt x="26407" y="4408"/>
                  </a:lnTo>
                  <a:lnTo>
                    <a:pt x="26479" y="4854"/>
                  </a:lnTo>
                  <a:cubicBezTo>
                    <a:pt x="26532" y="5157"/>
                    <a:pt x="26550" y="5443"/>
                    <a:pt x="26603" y="5746"/>
                  </a:cubicBezTo>
                  <a:cubicBezTo>
                    <a:pt x="26657" y="6335"/>
                    <a:pt x="26711" y="6906"/>
                    <a:pt x="26711" y="7477"/>
                  </a:cubicBezTo>
                  <a:cubicBezTo>
                    <a:pt x="26711" y="8048"/>
                    <a:pt x="26693" y="8601"/>
                    <a:pt x="26639" y="9118"/>
                  </a:cubicBezTo>
                  <a:cubicBezTo>
                    <a:pt x="26568" y="9653"/>
                    <a:pt x="26461" y="10171"/>
                    <a:pt x="26336" y="10653"/>
                  </a:cubicBezTo>
                  <a:cubicBezTo>
                    <a:pt x="26050" y="11634"/>
                    <a:pt x="25604" y="12544"/>
                    <a:pt x="24980" y="13418"/>
                  </a:cubicBezTo>
                  <a:cubicBezTo>
                    <a:pt x="24355" y="14310"/>
                    <a:pt x="23552" y="15203"/>
                    <a:pt x="22607" y="16148"/>
                  </a:cubicBezTo>
                  <a:cubicBezTo>
                    <a:pt x="21679" y="17112"/>
                    <a:pt x="20626" y="18147"/>
                    <a:pt x="19645" y="19413"/>
                  </a:cubicBezTo>
                  <a:cubicBezTo>
                    <a:pt x="19145" y="20056"/>
                    <a:pt x="18663" y="20734"/>
                    <a:pt x="18235" y="21483"/>
                  </a:cubicBezTo>
                  <a:cubicBezTo>
                    <a:pt x="17825" y="22232"/>
                    <a:pt x="17450" y="23018"/>
                    <a:pt x="17165" y="23856"/>
                  </a:cubicBezTo>
                  <a:cubicBezTo>
                    <a:pt x="16594" y="25498"/>
                    <a:pt x="16344" y="27228"/>
                    <a:pt x="16344" y="28852"/>
                  </a:cubicBezTo>
                  <a:cubicBezTo>
                    <a:pt x="16344" y="29655"/>
                    <a:pt x="16380" y="30458"/>
                    <a:pt x="16469" y="31243"/>
                  </a:cubicBezTo>
                  <a:cubicBezTo>
                    <a:pt x="16487" y="31439"/>
                    <a:pt x="16505" y="31636"/>
                    <a:pt x="16540" y="31814"/>
                  </a:cubicBezTo>
                  <a:lnTo>
                    <a:pt x="16594" y="32349"/>
                  </a:lnTo>
                  <a:lnTo>
                    <a:pt x="16647" y="32760"/>
                  </a:lnTo>
                  <a:cubicBezTo>
                    <a:pt x="16665" y="32902"/>
                    <a:pt x="16683" y="33027"/>
                    <a:pt x="16683" y="33170"/>
                  </a:cubicBezTo>
                  <a:cubicBezTo>
                    <a:pt x="16719" y="33687"/>
                    <a:pt x="16736" y="34223"/>
                    <a:pt x="16665" y="34687"/>
                  </a:cubicBezTo>
                  <a:cubicBezTo>
                    <a:pt x="16629" y="35168"/>
                    <a:pt x="16522" y="35597"/>
                    <a:pt x="16397" y="36007"/>
                  </a:cubicBezTo>
                  <a:cubicBezTo>
                    <a:pt x="16112" y="36810"/>
                    <a:pt x="15666" y="37470"/>
                    <a:pt x="14970" y="38095"/>
                  </a:cubicBezTo>
                  <a:cubicBezTo>
                    <a:pt x="14274" y="38719"/>
                    <a:pt x="13346" y="39272"/>
                    <a:pt x="12276" y="39754"/>
                  </a:cubicBezTo>
                  <a:cubicBezTo>
                    <a:pt x="11187" y="40236"/>
                    <a:pt x="9992" y="40664"/>
                    <a:pt x="8707" y="41110"/>
                  </a:cubicBezTo>
                  <a:cubicBezTo>
                    <a:pt x="8065" y="41324"/>
                    <a:pt x="7405" y="41556"/>
                    <a:pt x="6709" y="41806"/>
                  </a:cubicBezTo>
                  <a:cubicBezTo>
                    <a:pt x="6013" y="42073"/>
                    <a:pt x="5281" y="42359"/>
                    <a:pt x="4532" y="42734"/>
                  </a:cubicBezTo>
                  <a:cubicBezTo>
                    <a:pt x="4425" y="42787"/>
                    <a:pt x="4336" y="42823"/>
                    <a:pt x="4247" y="42876"/>
                  </a:cubicBezTo>
                  <a:lnTo>
                    <a:pt x="3943" y="43037"/>
                  </a:lnTo>
                  <a:lnTo>
                    <a:pt x="3658" y="43215"/>
                  </a:lnTo>
                  <a:lnTo>
                    <a:pt x="3497" y="43305"/>
                  </a:lnTo>
                  <a:lnTo>
                    <a:pt x="3354" y="43394"/>
                  </a:lnTo>
                  <a:cubicBezTo>
                    <a:pt x="2944" y="43644"/>
                    <a:pt x="2534" y="43965"/>
                    <a:pt x="2106" y="44340"/>
                  </a:cubicBezTo>
                  <a:cubicBezTo>
                    <a:pt x="1695" y="44696"/>
                    <a:pt x="1285" y="45178"/>
                    <a:pt x="928" y="45749"/>
                  </a:cubicBezTo>
                  <a:lnTo>
                    <a:pt x="803" y="45963"/>
                  </a:lnTo>
                  <a:lnTo>
                    <a:pt x="749" y="46070"/>
                  </a:lnTo>
                  <a:lnTo>
                    <a:pt x="678" y="46177"/>
                  </a:lnTo>
                  <a:cubicBezTo>
                    <a:pt x="607" y="46320"/>
                    <a:pt x="535" y="46481"/>
                    <a:pt x="464" y="46641"/>
                  </a:cubicBezTo>
                  <a:cubicBezTo>
                    <a:pt x="410" y="46802"/>
                    <a:pt x="339" y="46962"/>
                    <a:pt x="286" y="47123"/>
                  </a:cubicBezTo>
                  <a:cubicBezTo>
                    <a:pt x="268" y="47194"/>
                    <a:pt x="232" y="47284"/>
                    <a:pt x="214" y="47373"/>
                  </a:cubicBezTo>
                  <a:lnTo>
                    <a:pt x="161" y="47605"/>
                  </a:lnTo>
                  <a:lnTo>
                    <a:pt x="107" y="47855"/>
                  </a:lnTo>
                  <a:cubicBezTo>
                    <a:pt x="89" y="47944"/>
                    <a:pt x="71" y="48015"/>
                    <a:pt x="71" y="48104"/>
                  </a:cubicBezTo>
                  <a:cubicBezTo>
                    <a:pt x="54" y="48265"/>
                    <a:pt x="18" y="48425"/>
                    <a:pt x="18" y="48586"/>
                  </a:cubicBezTo>
                  <a:cubicBezTo>
                    <a:pt x="0" y="48747"/>
                    <a:pt x="0" y="48907"/>
                    <a:pt x="0" y="49050"/>
                  </a:cubicBezTo>
                  <a:lnTo>
                    <a:pt x="0" y="49175"/>
                  </a:lnTo>
                  <a:lnTo>
                    <a:pt x="0" y="49282"/>
                  </a:lnTo>
                  <a:lnTo>
                    <a:pt x="18" y="49514"/>
                  </a:lnTo>
                  <a:cubicBezTo>
                    <a:pt x="36" y="49817"/>
                    <a:pt x="71" y="50067"/>
                    <a:pt x="125" y="50352"/>
                  </a:cubicBezTo>
                  <a:lnTo>
                    <a:pt x="143" y="50460"/>
                  </a:lnTo>
                  <a:lnTo>
                    <a:pt x="161" y="50549"/>
                  </a:lnTo>
                  <a:lnTo>
                    <a:pt x="196" y="50745"/>
                  </a:lnTo>
                  <a:cubicBezTo>
                    <a:pt x="232" y="50870"/>
                    <a:pt x="268" y="50995"/>
                    <a:pt x="303" y="51120"/>
                  </a:cubicBezTo>
                  <a:cubicBezTo>
                    <a:pt x="571" y="52083"/>
                    <a:pt x="946" y="52886"/>
                    <a:pt x="1338" y="53636"/>
                  </a:cubicBezTo>
                  <a:lnTo>
                    <a:pt x="2230" y="53154"/>
                  </a:lnTo>
                  <a:cubicBezTo>
                    <a:pt x="1856" y="52458"/>
                    <a:pt x="1517" y="51709"/>
                    <a:pt x="1267" y="50852"/>
                  </a:cubicBezTo>
                  <a:cubicBezTo>
                    <a:pt x="1231" y="50745"/>
                    <a:pt x="1213" y="50620"/>
                    <a:pt x="1196" y="50513"/>
                  </a:cubicBezTo>
                  <a:cubicBezTo>
                    <a:pt x="1160" y="50406"/>
                    <a:pt x="1124" y="50299"/>
                    <a:pt x="1106" y="50174"/>
                  </a:cubicBezTo>
                  <a:cubicBezTo>
                    <a:pt x="1071" y="49924"/>
                    <a:pt x="1035" y="49692"/>
                    <a:pt x="1017" y="49443"/>
                  </a:cubicBezTo>
                  <a:lnTo>
                    <a:pt x="1017" y="49246"/>
                  </a:lnTo>
                  <a:cubicBezTo>
                    <a:pt x="1017" y="49193"/>
                    <a:pt x="999" y="49121"/>
                    <a:pt x="1017" y="49050"/>
                  </a:cubicBezTo>
                  <a:cubicBezTo>
                    <a:pt x="1017" y="48925"/>
                    <a:pt x="1017" y="48782"/>
                    <a:pt x="1017" y="48657"/>
                  </a:cubicBezTo>
                  <a:cubicBezTo>
                    <a:pt x="1035" y="48515"/>
                    <a:pt x="1053" y="48390"/>
                    <a:pt x="1071" y="48247"/>
                  </a:cubicBezTo>
                  <a:lnTo>
                    <a:pt x="1088" y="48051"/>
                  </a:lnTo>
                  <a:lnTo>
                    <a:pt x="1142" y="47837"/>
                  </a:lnTo>
                  <a:lnTo>
                    <a:pt x="1196" y="47623"/>
                  </a:lnTo>
                  <a:cubicBezTo>
                    <a:pt x="1213" y="47569"/>
                    <a:pt x="1231" y="47498"/>
                    <a:pt x="1249" y="47426"/>
                  </a:cubicBezTo>
                  <a:cubicBezTo>
                    <a:pt x="1303" y="47284"/>
                    <a:pt x="1356" y="47159"/>
                    <a:pt x="1392" y="47016"/>
                  </a:cubicBezTo>
                  <a:cubicBezTo>
                    <a:pt x="1517" y="46766"/>
                    <a:pt x="1642" y="46516"/>
                    <a:pt x="1784" y="46284"/>
                  </a:cubicBezTo>
                  <a:cubicBezTo>
                    <a:pt x="2088" y="45803"/>
                    <a:pt x="2427" y="45392"/>
                    <a:pt x="2801" y="45071"/>
                  </a:cubicBezTo>
                  <a:cubicBezTo>
                    <a:pt x="3158" y="44750"/>
                    <a:pt x="3533" y="44464"/>
                    <a:pt x="3890" y="44250"/>
                  </a:cubicBezTo>
                  <a:lnTo>
                    <a:pt x="4033" y="44161"/>
                  </a:lnTo>
                  <a:lnTo>
                    <a:pt x="4157" y="44072"/>
                  </a:lnTo>
                  <a:lnTo>
                    <a:pt x="4443" y="43911"/>
                  </a:lnTo>
                  <a:cubicBezTo>
                    <a:pt x="4621" y="43822"/>
                    <a:pt x="4800" y="43715"/>
                    <a:pt x="4978" y="43644"/>
                  </a:cubicBezTo>
                  <a:cubicBezTo>
                    <a:pt x="5692" y="43287"/>
                    <a:pt x="6388" y="43019"/>
                    <a:pt x="7048" y="42752"/>
                  </a:cubicBezTo>
                  <a:cubicBezTo>
                    <a:pt x="7726" y="42502"/>
                    <a:pt x="8386" y="42288"/>
                    <a:pt x="9028" y="42056"/>
                  </a:cubicBezTo>
                  <a:cubicBezTo>
                    <a:pt x="10313" y="41627"/>
                    <a:pt x="11562" y="41181"/>
                    <a:pt x="12686" y="40682"/>
                  </a:cubicBezTo>
                  <a:cubicBezTo>
                    <a:pt x="13810" y="40164"/>
                    <a:pt x="14845" y="39576"/>
                    <a:pt x="15648" y="38844"/>
                  </a:cubicBezTo>
                  <a:cubicBezTo>
                    <a:pt x="16451" y="38130"/>
                    <a:pt x="17004" y="37310"/>
                    <a:pt x="17343" y="36346"/>
                  </a:cubicBezTo>
                  <a:cubicBezTo>
                    <a:pt x="17504" y="35846"/>
                    <a:pt x="17629" y="35329"/>
                    <a:pt x="17682" y="34794"/>
                  </a:cubicBezTo>
                  <a:cubicBezTo>
                    <a:pt x="17736" y="34241"/>
                    <a:pt x="17736" y="33670"/>
                    <a:pt x="17700" y="33099"/>
                  </a:cubicBezTo>
                  <a:cubicBezTo>
                    <a:pt x="17682" y="32956"/>
                    <a:pt x="17682" y="32795"/>
                    <a:pt x="17664" y="32653"/>
                  </a:cubicBezTo>
                  <a:lnTo>
                    <a:pt x="17611" y="32207"/>
                  </a:lnTo>
                  <a:lnTo>
                    <a:pt x="17539" y="31689"/>
                  </a:lnTo>
                  <a:cubicBezTo>
                    <a:pt x="17504" y="31511"/>
                    <a:pt x="17486" y="31314"/>
                    <a:pt x="17468" y="31136"/>
                  </a:cubicBezTo>
                  <a:cubicBezTo>
                    <a:pt x="17379" y="30387"/>
                    <a:pt x="17343" y="29619"/>
                    <a:pt x="17343" y="28852"/>
                  </a:cubicBezTo>
                  <a:cubicBezTo>
                    <a:pt x="17361" y="27318"/>
                    <a:pt x="17593" y="25712"/>
                    <a:pt x="18128" y="24177"/>
                  </a:cubicBezTo>
                  <a:cubicBezTo>
                    <a:pt x="18378" y="23410"/>
                    <a:pt x="18717" y="22679"/>
                    <a:pt x="19127" y="21983"/>
                  </a:cubicBezTo>
                  <a:cubicBezTo>
                    <a:pt x="19520" y="21287"/>
                    <a:pt x="19966" y="20645"/>
                    <a:pt x="20430" y="20038"/>
                  </a:cubicBezTo>
                  <a:cubicBezTo>
                    <a:pt x="21376" y="18842"/>
                    <a:pt x="22410" y="17825"/>
                    <a:pt x="23338" y="16862"/>
                  </a:cubicBezTo>
                  <a:cubicBezTo>
                    <a:pt x="24284" y="15898"/>
                    <a:pt x="25140" y="14971"/>
                    <a:pt x="25801" y="14007"/>
                  </a:cubicBezTo>
                  <a:cubicBezTo>
                    <a:pt x="26496" y="13044"/>
                    <a:pt x="26978" y="12027"/>
                    <a:pt x="27299" y="10938"/>
                  </a:cubicBezTo>
                  <a:cubicBezTo>
                    <a:pt x="27460" y="10385"/>
                    <a:pt x="27567" y="9832"/>
                    <a:pt x="27638" y="9243"/>
                  </a:cubicBezTo>
                  <a:cubicBezTo>
                    <a:pt x="27710" y="8672"/>
                    <a:pt x="27728" y="8065"/>
                    <a:pt x="27728" y="7459"/>
                  </a:cubicBezTo>
                  <a:cubicBezTo>
                    <a:pt x="27710" y="6852"/>
                    <a:pt x="27674" y="6246"/>
                    <a:pt x="27603" y="5621"/>
                  </a:cubicBezTo>
                  <a:cubicBezTo>
                    <a:pt x="27567" y="5318"/>
                    <a:pt x="27531" y="5014"/>
                    <a:pt x="27478" y="4693"/>
                  </a:cubicBezTo>
                  <a:lnTo>
                    <a:pt x="27389" y="4229"/>
                  </a:lnTo>
                  <a:lnTo>
                    <a:pt x="27299" y="3765"/>
                  </a:lnTo>
                  <a:cubicBezTo>
                    <a:pt x="27067" y="2516"/>
                    <a:pt x="26728" y="1250"/>
                    <a:pt x="2633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21"/>
          <p:cNvGrpSpPr/>
          <p:nvPr/>
        </p:nvGrpSpPr>
        <p:grpSpPr>
          <a:xfrm>
            <a:off x="-33400" y="861715"/>
            <a:ext cx="753378" cy="572684"/>
            <a:chOff x="0" y="3839250"/>
            <a:chExt cx="1107420" cy="841811"/>
          </a:xfrm>
        </p:grpSpPr>
        <p:sp>
          <p:nvSpPr>
            <p:cNvPr id="768" name="Google Shape;768;p21"/>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1"/>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1"/>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21"/>
          <p:cNvGrpSpPr/>
          <p:nvPr/>
        </p:nvGrpSpPr>
        <p:grpSpPr>
          <a:xfrm>
            <a:off x="163437" y="250249"/>
            <a:ext cx="8770761" cy="4550998"/>
            <a:chOff x="163437" y="250249"/>
            <a:chExt cx="8770761" cy="4550998"/>
          </a:xfrm>
        </p:grpSpPr>
        <p:grpSp>
          <p:nvGrpSpPr>
            <p:cNvPr id="772" name="Google Shape;772;p21"/>
            <p:cNvGrpSpPr/>
            <p:nvPr/>
          </p:nvGrpSpPr>
          <p:grpSpPr>
            <a:xfrm>
              <a:off x="163437" y="250249"/>
              <a:ext cx="8733815" cy="4550998"/>
              <a:chOff x="163437" y="97849"/>
              <a:chExt cx="8733815" cy="4550998"/>
            </a:xfrm>
          </p:grpSpPr>
          <p:sp>
            <p:nvSpPr>
              <p:cNvPr id="773" name="Google Shape;773;p21"/>
              <p:cNvSpPr/>
              <p:nvPr/>
            </p:nvSpPr>
            <p:spPr>
              <a:xfrm>
                <a:off x="8742599" y="45287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4" name="Google Shape;774;p21"/>
              <p:cNvSpPr/>
              <p:nvPr/>
            </p:nvSpPr>
            <p:spPr>
              <a:xfrm>
                <a:off x="8475119" y="296632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5" name="Google Shape;775;p21"/>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6" name="Google Shape;776;p21"/>
              <p:cNvSpPr/>
              <p:nvPr/>
            </p:nvSpPr>
            <p:spPr>
              <a:xfrm>
                <a:off x="7558492" y="1208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7" name="Google Shape;777;p21"/>
              <p:cNvSpPr/>
              <p:nvPr/>
            </p:nvSpPr>
            <p:spPr>
              <a:xfrm>
                <a:off x="480099" y="40252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8" name="Google Shape;778;p21"/>
              <p:cNvSpPr/>
              <p:nvPr/>
            </p:nvSpPr>
            <p:spPr>
              <a:xfrm>
                <a:off x="199917" y="14747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9" name="Google Shape;779;p21"/>
              <p:cNvSpPr/>
              <p:nvPr/>
            </p:nvSpPr>
            <p:spPr>
              <a:xfrm>
                <a:off x="163437" y="29034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80" name="Google Shape;780;p21"/>
              <p:cNvSpPr/>
              <p:nvPr/>
            </p:nvSpPr>
            <p:spPr>
              <a:xfrm>
                <a:off x="8851070" y="160183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81" name="Google Shape;781;p21"/>
              <p:cNvSpPr/>
              <p:nvPr/>
            </p:nvSpPr>
            <p:spPr>
              <a:xfrm>
                <a:off x="4788994" y="97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82" name="Google Shape;782;p21"/>
              <p:cNvSpPr/>
              <p:nvPr/>
            </p:nvSpPr>
            <p:spPr>
              <a:xfrm>
                <a:off x="2114242" y="2261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3" name="Google Shape;783;p21"/>
            <p:cNvSpPr/>
            <p:nvPr/>
          </p:nvSpPr>
          <p:spPr>
            <a:xfrm>
              <a:off x="8814137" y="105234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84" name="Google Shape;784;p21"/>
            <p:cNvSpPr/>
            <p:nvPr/>
          </p:nvSpPr>
          <p:spPr>
            <a:xfrm>
              <a:off x="1609617" y="154142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5" name="Google Shape;785;p21"/>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3">
  <p:cSld name="CUSTOM_3_1_1">
    <p:spTree>
      <p:nvGrpSpPr>
        <p:cNvPr id="1" name="Shape 786"/>
        <p:cNvGrpSpPr/>
        <p:nvPr/>
      </p:nvGrpSpPr>
      <p:grpSpPr>
        <a:xfrm>
          <a:off x="0" y="0"/>
          <a:ext cx="0" cy="0"/>
          <a:chOff x="0" y="0"/>
          <a:chExt cx="0" cy="0"/>
        </a:xfrm>
      </p:grpSpPr>
      <p:grpSp>
        <p:nvGrpSpPr>
          <p:cNvPr id="787" name="Google Shape;787;p22"/>
          <p:cNvGrpSpPr/>
          <p:nvPr/>
        </p:nvGrpSpPr>
        <p:grpSpPr>
          <a:xfrm rot="-8431376">
            <a:off x="-384790" y="-1140322"/>
            <a:ext cx="2038542" cy="3428977"/>
            <a:chOff x="1031675" y="995825"/>
            <a:chExt cx="819450" cy="1378375"/>
          </a:xfrm>
        </p:grpSpPr>
        <p:sp>
          <p:nvSpPr>
            <p:cNvPr id="788" name="Google Shape;788;p22"/>
            <p:cNvSpPr/>
            <p:nvPr/>
          </p:nvSpPr>
          <p:spPr>
            <a:xfrm>
              <a:off x="1157900" y="995825"/>
              <a:ext cx="693225" cy="1318600"/>
            </a:xfrm>
            <a:custGeom>
              <a:avLst/>
              <a:gdLst/>
              <a:ahLst/>
              <a:cxnLst/>
              <a:rect l="l" t="t" r="r" b="b"/>
              <a:pathLst>
                <a:path w="27729" h="52744" extrusionOk="0">
                  <a:moveTo>
                    <a:pt x="26104" y="1"/>
                  </a:moveTo>
                  <a:lnTo>
                    <a:pt x="25141" y="304"/>
                  </a:lnTo>
                  <a:cubicBezTo>
                    <a:pt x="25569" y="1660"/>
                    <a:pt x="25944" y="3052"/>
                    <a:pt x="26229" y="4479"/>
                  </a:cubicBezTo>
                  <a:lnTo>
                    <a:pt x="26318" y="5015"/>
                  </a:lnTo>
                  <a:lnTo>
                    <a:pt x="26408" y="5568"/>
                  </a:lnTo>
                  <a:cubicBezTo>
                    <a:pt x="26479" y="5925"/>
                    <a:pt x="26515" y="6299"/>
                    <a:pt x="26568" y="6656"/>
                  </a:cubicBezTo>
                  <a:cubicBezTo>
                    <a:pt x="26640" y="7405"/>
                    <a:pt x="26711" y="8155"/>
                    <a:pt x="26711" y="8922"/>
                  </a:cubicBezTo>
                  <a:cubicBezTo>
                    <a:pt x="26729" y="9672"/>
                    <a:pt x="26693" y="10439"/>
                    <a:pt x="26604" y="11224"/>
                  </a:cubicBezTo>
                  <a:cubicBezTo>
                    <a:pt x="26515" y="11991"/>
                    <a:pt x="26354" y="12776"/>
                    <a:pt x="26140" y="13543"/>
                  </a:cubicBezTo>
                  <a:cubicBezTo>
                    <a:pt x="25908" y="14311"/>
                    <a:pt x="25623" y="15078"/>
                    <a:pt x="25284" y="15792"/>
                  </a:cubicBezTo>
                  <a:cubicBezTo>
                    <a:pt x="24927" y="16505"/>
                    <a:pt x="24516" y="17183"/>
                    <a:pt x="24070" y="17826"/>
                  </a:cubicBezTo>
                  <a:cubicBezTo>
                    <a:pt x="23178" y="19092"/>
                    <a:pt x="22143" y="20181"/>
                    <a:pt x="21180" y="21162"/>
                  </a:cubicBezTo>
                  <a:cubicBezTo>
                    <a:pt x="20216" y="22161"/>
                    <a:pt x="19306" y="23089"/>
                    <a:pt x="18557" y="24035"/>
                  </a:cubicBezTo>
                  <a:cubicBezTo>
                    <a:pt x="18200" y="24499"/>
                    <a:pt x="17861" y="24980"/>
                    <a:pt x="17576" y="25480"/>
                  </a:cubicBezTo>
                  <a:cubicBezTo>
                    <a:pt x="17308" y="25980"/>
                    <a:pt x="17076" y="26479"/>
                    <a:pt x="16880" y="27015"/>
                  </a:cubicBezTo>
                  <a:cubicBezTo>
                    <a:pt x="16523" y="28067"/>
                    <a:pt x="16344" y="29191"/>
                    <a:pt x="16344" y="30387"/>
                  </a:cubicBezTo>
                  <a:cubicBezTo>
                    <a:pt x="16344" y="30976"/>
                    <a:pt x="16362" y="31582"/>
                    <a:pt x="16434" y="32207"/>
                  </a:cubicBezTo>
                  <a:cubicBezTo>
                    <a:pt x="16451" y="32349"/>
                    <a:pt x="16469" y="32510"/>
                    <a:pt x="16487" y="32653"/>
                  </a:cubicBezTo>
                  <a:lnTo>
                    <a:pt x="16559" y="33152"/>
                  </a:lnTo>
                  <a:lnTo>
                    <a:pt x="16630" y="33723"/>
                  </a:lnTo>
                  <a:cubicBezTo>
                    <a:pt x="16648" y="33920"/>
                    <a:pt x="16666" y="34116"/>
                    <a:pt x="16683" y="34312"/>
                  </a:cubicBezTo>
                  <a:cubicBezTo>
                    <a:pt x="16719" y="35097"/>
                    <a:pt x="16737" y="35882"/>
                    <a:pt x="16648" y="36703"/>
                  </a:cubicBezTo>
                  <a:cubicBezTo>
                    <a:pt x="16559" y="37524"/>
                    <a:pt x="16398" y="38345"/>
                    <a:pt x="16112" y="39148"/>
                  </a:cubicBezTo>
                  <a:cubicBezTo>
                    <a:pt x="15845" y="39968"/>
                    <a:pt x="15452" y="40753"/>
                    <a:pt x="14953" y="41467"/>
                  </a:cubicBezTo>
                  <a:cubicBezTo>
                    <a:pt x="14471" y="42181"/>
                    <a:pt x="13900" y="42805"/>
                    <a:pt x="13275" y="43358"/>
                  </a:cubicBezTo>
                  <a:cubicBezTo>
                    <a:pt x="12669" y="43912"/>
                    <a:pt x="12009" y="44393"/>
                    <a:pt x="11331" y="44786"/>
                  </a:cubicBezTo>
                  <a:cubicBezTo>
                    <a:pt x="10670" y="45196"/>
                    <a:pt x="9992" y="45535"/>
                    <a:pt x="9314" y="45856"/>
                  </a:cubicBezTo>
                  <a:cubicBezTo>
                    <a:pt x="7941" y="46463"/>
                    <a:pt x="6602" y="46927"/>
                    <a:pt x="5300" y="47373"/>
                  </a:cubicBezTo>
                  <a:cubicBezTo>
                    <a:pt x="4657" y="47605"/>
                    <a:pt x="4015" y="47819"/>
                    <a:pt x="3408" y="48051"/>
                  </a:cubicBezTo>
                  <a:cubicBezTo>
                    <a:pt x="2802" y="48265"/>
                    <a:pt x="2231" y="48497"/>
                    <a:pt x="1713" y="48765"/>
                  </a:cubicBezTo>
                  <a:cubicBezTo>
                    <a:pt x="1589" y="48818"/>
                    <a:pt x="1464" y="48890"/>
                    <a:pt x="1339" y="48943"/>
                  </a:cubicBezTo>
                  <a:lnTo>
                    <a:pt x="1178" y="49050"/>
                  </a:lnTo>
                  <a:lnTo>
                    <a:pt x="1089" y="49104"/>
                  </a:lnTo>
                  <a:lnTo>
                    <a:pt x="1018" y="49157"/>
                  </a:lnTo>
                  <a:cubicBezTo>
                    <a:pt x="803" y="49282"/>
                    <a:pt x="625" y="49425"/>
                    <a:pt x="482" y="49550"/>
                  </a:cubicBezTo>
                  <a:cubicBezTo>
                    <a:pt x="322" y="49675"/>
                    <a:pt x="232" y="49800"/>
                    <a:pt x="161" y="49907"/>
                  </a:cubicBezTo>
                  <a:cubicBezTo>
                    <a:pt x="125" y="49960"/>
                    <a:pt x="108" y="50014"/>
                    <a:pt x="90" y="50067"/>
                  </a:cubicBezTo>
                  <a:cubicBezTo>
                    <a:pt x="72" y="50103"/>
                    <a:pt x="72" y="50121"/>
                    <a:pt x="54" y="50156"/>
                  </a:cubicBezTo>
                  <a:cubicBezTo>
                    <a:pt x="54" y="50156"/>
                    <a:pt x="36" y="50174"/>
                    <a:pt x="36" y="50192"/>
                  </a:cubicBezTo>
                  <a:cubicBezTo>
                    <a:pt x="36" y="50210"/>
                    <a:pt x="36" y="50228"/>
                    <a:pt x="36" y="50246"/>
                  </a:cubicBezTo>
                  <a:cubicBezTo>
                    <a:pt x="36" y="50246"/>
                    <a:pt x="18" y="50263"/>
                    <a:pt x="18" y="50281"/>
                  </a:cubicBezTo>
                  <a:lnTo>
                    <a:pt x="18" y="50335"/>
                  </a:lnTo>
                  <a:cubicBezTo>
                    <a:pt x="18" y="50371"/>
                    <a:pt x="1" y="50388"/>
                    <a:pt x="1" y="50424"/>
                  </a:cubicBezTo>
                  <a:cubicBezTo>
                    <a:pt x="1" y="50460"/>
                    <a:pt x="1" y="50513"/>
                    <a:pt x="1" y="50549"/>
                  </a:cubicBezTo>
                  <a:cubicBezTo>
                    <a:pt x="1" y="50567"/>
                    <a:pt x="1" y="50585"/>
                    <a:pt x="1" y="50602"/>
                  </a:cubicBezTo>
                  <a:lnTo>
                    <a:pt x="1" y="50674"/>
                  </a:lnTo>
                  <a:cubicBezTo>
                    <a:pt x="1" y="50745"/>
                    <a:pt x="36" y="50852"/>
                    <a:pt x="36" y="50959"/>
                  </a:cubicBezTo>
                  <a:cubicBezTo>
                    <a:pt x="36" y="50995"/>
                    <a:pt x="72" y="51066"/>
                    <a:pt x="72" y="51120"/>
                  </a:cubicBezTo>
                  <a:lnTo>
                    <a:pt x="108" y="51281"/>
                  </a:lnTo>
                  <a:cubicBezTo>
                    <a:pt x="232" y="51727"/>
                    <a:pt x="464" y="52226"/>
                    <a:pt x="732" y="52744"/>
                  </a:cubicBezTo>
                  <a:lnTo>
                    <a:pt x="1624" y="52262"/>
                  </a:lnTo>
                  <a:cubicBezTo>
                    <a:pt x="1374" y="51798"/>
                    <a:pt x="1178" y="51352"/>
                    <a:pt x="1089" y="51013"/>
                  </a:cubicBezTo>
                  <a:lnTo>
                    <a:pt x="1053" y="50888"/>
                  </a:lnTo>
                  <a:lnTo>
                    <a:pt x="1053" y="50834"/>
                  </a:lnTo>
                  <a:lnTo>
                    <a:pt x="1035" y="50799"/>
                  </a:lnTo>
                  <a:lnTo>
                    <a:pt x="1035" y="50781"/>
                  </a:lnTo>
                  <a:cubicBezTo>
                    <a:pt x="1035" y="50710"/>
                    <a:pt x="1018" y="50638"/>
                    <a:pt x="1018" y="50602"/>
                  </a:cubicBezTo>
                  <a:cubicBezTo>
                    <a:pt x="1018" y="50585"/>
                    <a:pt x="1018" y="50585"/>
                    <a:pt x="1018" y="50567"/>
                  </a:cubicBezTo>
                  <a:lnTo>
                    <a:pt x="1018" y="50549"/>
                  </a:lnTo>
                  <a:cubicBezTo>
                    <a:pt x="1018" y="50531"/>
                    <a:pt x="1018" y="50513"/>
                    <a:pt x="1018" y="50495"/>
                  </a:cubicBezTo>
                  <a:cubicBezTo>
                    <a:pt x="1018" y="50478"/>
                    <a:pt x="1018" y="50478"/>
                    <a:pt x="1018" y="50478"/>
                  </a:cubicBezTo>
                  <a:cubicBezTo>
                    <a:pt x="1018" y="50478"/>
                    <a:pt x="1018" y="50460"/>
                    <a:pt x="1018" y="50460"/>
                  </a:cubicBezTo>
                  <a:cubicBezTo>
                    <a:pt x="1018" y="50460"/>
                    <a:pt x="1018" y="50460"/>
                    <a:pt x="1018" y="50442"/>
                  </a:cubicBezTo>
                  <a:cubicBezTo>
                    <a:pt x="1035" y="50424"/>
                    <a:pt x="1071" y="50371"/>
                    <a:pt x="1160" y="50299"/>
                  </a:cubicBezTo>
                  <a:cubicBezTo>
                    <a:pt x="1250" y="50210"/>
                    <a:pt x="1374" y="50103"/>
                    <a:pt x="1553" y="49996"/>
                  </a:cubicBezTo>
                  <a:lnTo>
                    <a:pt x="1624" y="49960"/>
                  </a:lnTo>
                  <a:lnTo>
                    <a:pt x="1696" y="49924"/>
                  </a:lnTo>
                  <a:lnTo>
                    <a:pt x="1838" y="49835"/>
                  </a:lnTo>
                  <a:lnTo>
                    <a:pt x="1999" y="49746"/>
                  </a:lnTo>
                  <a:cubicBezTo>
                    <a:pt x="2052" y="49728"/>
                    <a:pt x="2106" y="49693"/>
                    <a:pt x="2160" y="49657"/>
                  </a:cubicBezTo>
                  <a:cubicBezTo>
                    <a:pt x="2623" y="49443"/>
                    <a:pt x="3177" y="49211"/>
                    <a:pt x="3765" y="48997"/>
                  </a:cubicBezTo>
                  <a:cubicBezTo>
                    <a:pt x="4354" y="48783"/>
                    <a:pt x="4979" y="48551"/>
                    <a:pt x="5639" y="48336"/>
                  </a:cubicBezTo>
                  <a:cubicBezTo>
                    <a:pt x="6923" y="47890"/>
                    <a:pt x="8315" y="47409"/>
                    <a:pt x="9725" y="46766"/>
                  </a:cubicBezTo>
                  <a:cubicBezTo>
                    <a:pt x="10438" y="46445"/>
                    <a:pt x="11152" y="46088"/>
                    <a:pt x="11866" y="45660"/>
                  </a:cubicBezTo>
                  <a:cubicBezTo>
                    <a:pt x="12580" y="45214"/>
                    <a:pt x="13293" y="44714"/>
                    <a:pt x="13953" y="44108"/>
                  </a:cubicBezTo>
                  <a:cubicBezTo>
                    <a:pt x="14632" y="43519"/>
                    <a:pt x="15256" y="42823"/>
                    <a:pt x="15791" y="42020"/>
                  </a:cubicBezTo>
                  <a:cubicBezTo>
                    <a:pt x="16327" y="41235"/>
                    <a:pt x="16755" y="40379"/>
                    <a:pt x="17076" y="39487"/>
                  </a:cubicBezTo>
                  <a:cubicBezTo>
                    <a:pt x="17379" y="38594"/>
                    <a:pt x="17558" y="37684"/>
                    <a:pt x="17647" y="36810"/>
                  </a:cubicBezTo>
                  <a:cubicBezTo>
                    <a:pt x="17754" y="35918"/>
                    <a:pt x="17736" y="35079"/>
                    <a:pt x="17683" y="34241"/>
                  </a:cubicBezTo>
                  <a:cubicBezTo>
                    <a:pt x="17665" y="34027"/>
                    <a:pt x="17647" y="33830"/>
                    <a:pt x="17629" y="33616"/>
                  </a:cubicBezTo>
                  <a:lnTo>
                    <a:pt x="17558" y="33010"/>
                  </a:lnTo>
                  <a:lnTo>
                    <a:pt x="17486" y="32528"/>
                  </a:lnTo>
                  <a:cubicBezTo>
                    <a:pt x="17468" y="32385"/>
                    <a:pt x="17451" y="32242"/>
                    <a:pt x="17433" y="32100"/>
                  </a:cubicBezTo>
                  <a:cubicBezTo>
                    <a:pt x="17379" y="31511"/>
                    <a:pt x="17344" y="30940"/>
                    <a:pt x="17344" y="30405"/>
                  </a:cubicBezTo>
                  <a:cubicBezTo>
                    <a:pt x="17361" y="29298"/>
                    <a:pt x="17522" y="28281"/>
                    <a:pt x="17843" y="27336"/>
                  </a:cubicBezTo>
                  <a:cubicBezTo>
                    <a:pt x="18004" y="26872"/>
                    <a:pt x="18200" y="26426"/>
                    <a:pt x="18468" y="25980"/>
                  </a:cubicBezTo>
                  <a:cubicBezTo>
                    <a:pt x="18717" y="25534"/>
                    <a:pt x="19021" y="25105"/>
                    <a:pt x="19360" y="24659"/>
                  </a:cubicBezTo>
                  <a:cubicBezTo>
                    <a:pt x="20056" y="23767"/>
                    <a:pt x="20930" y="22875"/>
                    <a:pt x="21911" y="21876"/>
                  </a:cubicBezTo>
                  <a:cubicBezTo>
                    <a:pt x="22875" y="20877"/>
                    <a:pt x="23945" y="19753"/>
                    <a:pt x="24891" y="18397"/>
                  </a:cubicBezTo>
                  <a:cubicBezTo>
                    <a:pt x="25373" y="17736"/>
                    <a:pt x="25801" y="17005"/>
                    <a:pt x="26176" y="16238"/>
                  </a:cubicBezTo>
                  <a:cubicBezTo>
                    <a:pt x="26550" y="15453"/>
                    <a:pt x="26872" y="14650"/>
                    <a:pt x="27104" y="13829"/>
                  </a:cubicBezTo>
                  <a:cubicBezTo>
                    <a:pt x="27335" y="13008"/>
                    <a:pt x="27496" y="12169"/>
                    <a:pt x="27603" y="11349"/>
                  </a:cubicBezTo>
                  <a:cubicBezTo>
                    <a:pt x="27692" y="10510"/>
                    <a:pt x="27728" y="9707"/>
                    <a:pt x="27728" y="8904"/>
                  </a:cubicBezTo>
                  <a:cubicBezTo>
                    <a:pt x="27710" y="8101"/>
                    <a:pt x="27657" y="7316"/>
                    <a:pt x="27567" y="6549"/>
                  </a:cubicBezTo>
                  <a:cubicBezTo>
                    <a:pt x="27514" y="6174"/>
                    <a:pt x="27478" y="5782"/>
                    <a:pt x="27407" y="5407"/>
                  </a:cubicBezTo>
                  <a:lnTo>
                    <a:pt x="27318" y="4854"/>
                  </a:lnTo>
                  <a:lnTo>
                    <a:pt x="27211" y="4283"/>
                  </a:lnTo>
                  <a:cubicBezTo>
                    <a:pt x="26925" y="2820"/>
                    <a:pt x="26550" y="1393"/>
                    <a:pt x="261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2"/>
            <p:cNvSpPr/>
            <p:nvPr/>
          </p:nvSpPr>
          <p:spPr>
            <a:xfrm>
              <a:off x="1132475" y="1003425"/>
              <a:ext cx="693650" cy="1323050"/>
            </a:xfrm>
            <a:custGeom>
              <a:avLst/>
              <a:gdLst/>
              <a:ahLst/>
              <a:cxnLst/>
              <a:rect l="l" t="t" r="r" b="b"/>
              <a:pathLst>
                <a:path w="27746" h="52922" extrusionOk="0">
                  <a:moveTo>
                    <a:pt x="26158" y="0"/>
                  </a:moveTo>
                  <a:lnTo>
                    <a:pt x="25194" y="303"/>
                  </a:lnTo>
                  <a:cubicBezTo>
                    <a:pt x="25623" y="1624"/>
                    <a:pt x="25979" y="2980"/>
                    <a:pt x="26247" y="4372"/>
                  </a:cubicBezTo>
                  <a:lnTo>
                    <a:pt x="26354" y="4889"/>
                  </a:lnTo>
                  <a:lnTo>
                    <a:pt x="26425" y="5424"/>
                  </a:lnTo>
                  <a:cubicBezTo>
                    <a:pt x="26497" y="5763"/>
                    <a:pt x="26533" y="6120"/>
                    <a:pt x="26586" y="6477"/>
                  </a:cubicBezTo>
                  <a:cubicBezTo>
                    <a:pt x="26657" y="7191"/>
                    <a:pt x="26711" y="7904"/>
                    <a:pt x="26729" y="8618"/>
                  </a:cubicBezTo>
                  <a:cubicBezTo>
                    <a:pt x="26729" y="9350"/>
                    <a:pt x="26693" y="10063"/>
                    <a:pt x="26604" y="10795"/>
                  </a:cubicBezTo>
                  <a:cubicBezTo>
                    <a:pt x="26533" y="11526"/>
                    <a:pt x="26390" y="12258"/>
                    <a:pt x="26176" y="12972"/>
                  </a:cubicBezTo>
                  <a:cubicBezTo>
                    <a:pt x="25783" y="14399"/>
                    <a:pt x="25105" y="15755"/>
                    <a:pt x="24267" y="16933"/>
                  </a:cubicBezTo>
                  <a:cubicBezTo>
                    <a:pt x="23410" y="18128"/>
                    <a:pt x="22447" y="19181"/>
                    <a:pt x="21483" y="20162"/>
                  </a:cubicBezTo>
                  <a:cubicBezTo>
                    <a:pt x="20520" y="21144"/>
                    <a:pt x="19574" y="22089"/>
                    <a:pt x="18789" y="23106"/>
                  </a:cubicBezTo>
                  <a:cubicBezTo>
                    <a:pt x="18396" y="23606"/>
                    <a:pt x="18039" y="24141"/>
                    <a:pt x="17718" y="24676"/>
                  </a:cubicBezTo>
                  <a:cubicBezTo>
                    <a:pt x="17415" y="25230"/>
                    <a:pt x="17147" y="25783"/>
                    <a:pt x="16951" y="26372"/>
                  </a:cubicBezTo>
                  <a:cubicBezTo>
                    <a:pt x="16541" y="27549"/>
                    <a:pt x="16344" y="28798"/>
                    <a:pt x="16344" y="30083"/>
                  </a:cubicBezTo>
                  <a:cubicBezTo>
                    <a:pt x="16344" y="30707"/>
                    <a:pt x="16380" y="31367"/>
                    <a:pt x="16451" y="32010"/>
                  </a:cubicBezTo>
                  <a:cubicBezTo>
                    <a:pt x="16469" y="32170"/>
                    <a:pt x="16487" y="32331"/>
                    <a:pt x="16505" y="32492"/>
                  </a:cubicBezTo>
                  <a:lnTo>
                    <a:pt x="16576" y="32991"/>
                  </a:lnTo>
                  <a:lnTo>
                    <a:pt x="16648" y="33526"/>
                  </a:lnTo>
                  <a:cubicBezTo>
                    <a:pt x="16666" y="33705"/>
                    <a:pt x="16666" y="33901"/>
                    <a:pt x="16683" y="34080"/>
                  </a:cubicBezTo>
                  <a:cubicBezTo>
                    <a:pt x="16737" y="34811"/>
                    <a:pt x="16737" y="35543"/>
                    <a:pt x="16666" y="36292"/>
                  </a:cubicBezTo>
                  <a:cubicBezTo>
                    <a:pt x="16576" y="37041"/>
                    <a:pt x="16434" y="37791"/>
                    <a:pt x="16184" y="38522"/>
                  </a:cubicBezTo>
                  <a:cubicBezTo>
                    <a:pt x="15934" y="39254"/>
                    <a:pt x="15577" y="39950"/>
                    <a:pt x="15149" y="40592"/>
                  </a:cubicBezTo>
                  <a:cubicBezTo>
                    <a:pt x="14703" y="41234"/>
                    <a:pt x="14185" y="41805"/>
                    <a:pt x="13632" y="42305"/>
                  </a:cubicBezTo>
                  <a:cubicBezTo>
                    <a:pt x="13061" y="42805"/>
                    <a:pt x="12455" y="43251"/>
                    <a:pt x="11830" y="43625"/>
                  </a:cubicBezTo>
                  <a:cubicBezTo>
                    <a:pt x="11206" y="44000"/>
                    <a:pt x="10563" y="44339"/>
                    <a:pt x="9903" y="44625"/>
                  </a:cubicBezTo>
                  <a:cubicBezTo>
                    <a:pt x="8601" y="45213"/>
                    <a:pt x="7280" y="45677"/>
                    <a:pt x="5996" y="46123"/>
                  </a:cubicBezTo>
                  <a:cubicBezTo>
                    <a:pt x="4693" y="46569"/>
                    <a:pt x="3426" y="46998"/>
                    <a:pt x="2284" y="47551"/>
                  </a:cubicBezTo>
                  <a:cubicBezTo>
                    <a:pt x="2142" y="47622"/>
                    <a:pt x="2017" y="47693"/>
                    <a:pt x="1874" y="47765"/>
                  </a:cubicBezTo>
                  <a:cubicBezTo>
                    <a:pt x="1749" y="47836"/>
                    <a:pt x="1606" y="47908"/>
                    <a:pt x="1481" y="47997"/>
                  </a:cubicBezTo>
                  <a:cubicBezTo>
                    <a:pt x="1232" y="48157"/>
                    <a:pt x="1018" y="48318"/>
                    <a:pt x="821" y="48496"/>
                  </a:cubicBezTo>
                  <a:cubicBezTo>
                    <a:pt x="607" y="48675"/>
                    <a:pt x="447" y="48871"/>
                    <a:pt x="322" y="49067"/>
                  </a:cubicBezTo>
                  <a:cubicBezTo>
                    <a:pt x="268" y="49174"/>
                    <a:pt x="215" y="49281"/>
                    <a:pt x="161" y="49389"/>
                  </a:cubicBezTo>
                  <a:cubicBezTo>
                    <a:pt x="143" y="49442"/>
                    <a:pt x="125" y="49496"/>
                    <a:pt x="108" y="49549"/>
                  </a:cubicBezTo>
                  <a:cubicBezTo>
                    <a:pt x="90" y="49603"/>
                    <a:pt x="90" y="49656"/>
                    <a:pt x="72" y="49710"/>
                  </a:cubicBezTo>
                  <a:lnTo>
                    <a:pt x="36" y="49799"/>
                  </a:lnTo>
                  <a:lnTo>
                    <a:pt x="36" y="49888"/>
                  </a:lnTo>
                  <a:cubicBezTo>
                    <a:pt x="36" y="49942"/>
                    <a:pt x="18" y="49995"/>
                    <a:pt x="18" y="50049"/>
                  </a:cubicBezTo>
                  <a:lnTo>
                    <a:pt x="1" y="50245"/>
                  </a:lnTo>
                  <a:cubicBezTo>
                    <a:pt x="1" y="50298"/>
                    <a:pt x="18" y="50370"/>
                    <a:pt x="18" y="50441"/>
                  </a:cubicBezTo>
                  <a:cubicBezTo>
                    <a:pt x="18" y="50566"/>
                    <a:pt x="54" y="50691"/>
                    <a:pt x="72" y="50834"/>
                  </a:cubicBezTo>
                  <a:cubicBezTo>
                    <a:pt x="72" y="50887"/>
                    <a:pt x="90" y="50959"/>
                    <a:pt x="108" y="51030"/>
                  </a:cubicBezTo>
                  <a:cubicBezTo>
                    <a:pt x="125" y="51101"/>
                    <a:pt x="143" y="51173"/>
                    <a:pt x="161" y="51244"/>
                  </a:cubicBezTo>
                  <a:cubicBezTo>
                    <a:pt x="322" y="51797"/>
                    <a:pt x="571" y="52368"/>
                    <a:pt x="857" y="52921"/>
                  </a:cubicBezTo>
                  <a:lnTo>
                    <a:pt x="1749" y="52440"/>
                  </a:lnTo>
                  <a:cubicBezTo>
                    <a:pt x="1481" y="51922"/>
                    <a:pt x="1249" y="51423"/>
                    <a:pt x="1125" y="50977"/>
                  </a:cubicBezTo>
                  <a:lnTo>
                    <a:pt x="1089" y="50816"/>
                  </a:lnTo>
                  <a:cubicBezTo>
                    <a:pt x="1089" y="50762"/>
                    <a:pt x="1053" y="50691"/>
                    <a:pt x="1053" y="50655"/>
                  </a:cubicBezTo>
                  <a:cubicBezTo>
                    <a:pt x="1053" y="50548"/>
                    <a:pt x="1018" y="50441"/>
                    <a:pt x="1018" y="50370"/>
                  </a:cubicBezTo>
                  <a:lnTo>
                    <a:pt x="1018" y="50298"/>
                  </a:lnTo>
                  <a:cubicBezTo>
                    <a:pt x="1018" y="50281"/>
                    <a:pt x="1018" y="50263"/>
                    <a:pt x="1018" y="50245"/>
                  </a:cubicBezTo>
                  <a:cubicBezTo>
                    <a:pt x="1018" y="50209"/>
                    <a:pt x="1018" y="50156"/>
                    <a:pt x="1018" y="50120"/>
                  </a:cubicBezTo>
                  <a:cubicBezTo>
                    <a:pt x="1018" y="50084"/>
                    <a:pt x="1035" y="50067"/>
                    <a:pt x="1035" y="50031"/>
                  </a:cubicBezTo>
                  <a:lnTo>
                    <a:pt x="1035" y="49977"/>
                  </a:lnTo>
                  <a:cubicBezTo>
                    <a:pt x="1035" y="49959"/>
                    <a:pt x="1053" y="49942"/>
                    <a:pt x="1053" y="49942"/>
                  </a:cubicBezTo>
                  <a:cubicBezTo>
                    <a:pt x="1053" y="49924"/>
                    <a:pt x="1053" y="49906"/>
                    <a:pt x="1053" y="49888"/>
                  </a:cubicBezTo>
                  <a:cubicBezTo>
                    <a:pt x="1053" y="49870"/>
                    <a:pt x="1071" y="49852"/>
                    <a:pt x="1071" y="49852"/>
                  </a:cubicBezTo>
                  <a:cubicBezTo>
                    <a:pt x="1089" y="49817"/>
                    <a:pt x="1089" y="49799"/>
                    <a:pt x="1107" y="49763"/>
                  </a:cubicBezTo>
                  <a:cubicBezTo>
                    <a:pt x="1125" y="49710"/>
                    <a:pt x="1142" y="49656"/>
                    <a:pt x="1178" y="49603"/>
                  </a:cubicBezTo>
                  <a:cubicBezTo>
                    <a:pt x="1249" y="49496"/>
                    <a:pt x="1339" y="49371"/>
                    <a:pt x="1499" y="49246"/>
                  </a:cubicBezTo>
                  <a:cubicBezTo>
                    <a:pt x="1642" y="49121"/>
                    <a:pt x="1820" y="48978"/>
                    <a:pt x="2035" y="48853"/>
                  </a:cubicBezTo>
                  <a:lnTo>
                    <a:pt x="2106" y="48800"/>
                  </a:lnTo>
                  <a:lnTo>
                    <a:pt x="2195" y="48746"/>
                  </a:lnTo>
                  <a:lnTo>
                    <a:pt x="2356" y="48639"/>
                  </a:lnTo>
                  <a:cubicBezTo>
                    <a:pt x="2481" y="48586"/>
                    <a:pt x="2606" y="48514"/>
                    <a:pt x="2730" y="48461"/>
                  </a:cubicBezTo>
                  <a:cubicBezTo>
                    <a:pt x="3248" y="48193"/>
                    <a:pt x="3819" y="47961"/>
                    <a:pt x="4425" y="47747"/>
                  </a:cubicBezTo>
                  <a:cubicBezTo>
                    <a:pt x="5032" y="47515"/>
                    <a:pt x="5674" y="47301"/>
                    <a:pt x="6317" y="47069"/>
                  </a:cubicBezTo>
                  <a:cubicBezTo>
                    <a:pt x="7619" y="46623"/>
                    <a:pt x="8958" y="46159"/>
                    <a:pt x="10331" y="45552"/>
                  </a:cubicBezTo>
                  <a:cubicBezTo>
                    <a:pt x="11009" y="45231"/>
                    <a:pt x="11687" y="44892"/>
                    <a:pt x="12348" y="44482"/>
                  </a:cubicBezTo>
                  <a:cubicBezTo>
                    <a:pt x="13026" y="44089"/>
                    <a:pt x="13686" y="43608"/>
                    <a:pt x="14292" y="43054"/>
                  </a:cubicBezTo>
                  <a:cubicBezTo>
                    <a:pt x="14917" y="42501"/>
                    <a:pt x="15488" y="41877"/>
                    <a:pt x="15970" y="41163"/>
                  </a:cubicBezTo>
                  <a:cubicBezTo>
                    <a:pt x="16469" y="40449"/>
                    <a:pt x="16862" y="39664"/>
                    <a:pt x="17129" y="38844"/>
                  </a:cubicBezTo>
                  <a:cubicBezTo>
                    <a:pt x="17415" y="38041"/>
                    <a:pt x="17576" y="37220"/>
                    <a:pt x="17665" y="36399"/>
                  </a:cubicBezTo>
                  <a:cubicBezTo>
                    <a:pt x="17754" y="35578"/>
                    <a:pt x="17736" y="34793"/>
                    <a:pt x="17700" y="34008"/>
                  </a:cubicBezTo>
                  <a:cubicBezTo>
                    <a:pt x="17683" y="33812"/>
                    <a:pt x="17665" y="33616"/>
                    <a:pt x="17647" y="33419"/>
                  </a:cubicBezTo>
                  <a:lnTo>
                    <a:pt x="17576" y="32848"/>
                  </a:lnTo>
                  <a:lnTo>
                    <a:pt x="17504" y="32349"/>
                  </a:lnTo>
                  <a:cubicBezTo>
                    <a:pt x="17486" y="32206"/>
                    <a:pt x="17468" y="32045"/>
                    <a:pt x="17451" y="31903"/>
                  </a:cubicBezTo>
                  <a:cubicBezTo>
                    <a:pt x="17379" y="31278"/>
                    <a:pt x="17361" y="30672"/>
                    <a:pt x="17361" y="30083"/>
                  </a:cubicBezTo>
                  <a:cubicBezTo>
                    <a:pt x="17361" y="28887"/>
                    <a:pt x="17540" y="27763"/>
                    <a:pt x="17897" y="26711"/>
                  </a:cubicBezTo>
                  <a:cubicBezTo>
                    <a:pt x="18093" y="26175"/>
                    <a:pt x="18325" y="25676"/>
                    <a:pt x="18593" y="25176"/>
                  </a:cubicBezTo>
                  <a:cubicBezTo>
                    <a:pt x="18878" y="24676"/>
                    <a:pt x="19217" y="24195"/>
                    <a:pt x="19592" y="23731"/>
                  </a:cubicBezTo>
                  <a:cubicBezTo>
                    <a:pt x="20323" y="22785"/>
                    <a:pt x="21233" y="21857"/>
                    <a:pt x="22197" y="20858"/>
                  </a:cubicBezTo>
                  <a:cubicBezTo>
                    <a:pt x="23160" y="19877"/>
                    <a:pt x="24195" y="18788"/>
                    <a:pt x="25087" y="17522"/>
                  </a:cubicBezTo>
                  <a:cubicBezTo>
                    <a:pt x="25533" y="16879"/>
                    <a:pt x="25944" y="16201"/>
                    <a:pt x="26301" y="15488"/>
                  </a:cubicBezTo>
                  <a:cubicBezTo>
                    <a:pt x="26640" y="14774"/>
                    <a:pt x="26925" y="14007"/>
                    <a:pt x="27157" y="13239"/>
                  </a:cubicBezTo>
                  <a:cubicBezTo>
                    <a:pt x="27371" y="12472"/>
                    <a:pt x="27532" y="11687"/>
                    <a:pt x="27621" y="10920"/>
                  </a:cubicBezTo>
                  <a:cubicBezTo>
                    <a:pt x="27710" y="10135"/>
                    <a:pt x="27746" y="9368"/>
                    <a:pt x="27728" y="8618"/>
                  </a:cubicBezTo>
                  <a:cubicBezTo>
                    <a:pt x="27728" y="7851"/>
                    <a:pt x="27657" y="7101"/>
                    <a:pt x="27585" y="6352"/>
                  </a:cubicBezTo>
                  <a:cubicBezTo>
                    <a:pt x="27532" y="5995"/>
                    <a:pt x="27496" y="5621"/>
                    <a:pt x="27425" y="5264"/>
                  </a:cubicBezTo>
                  <a:lnTo>
                    <a:pt x="27335" y="4711"/>
                  </a:lnTo>
                  <a:lnTo>
                    <a:pt x="27246" y="4175"/>
                  </a:lnTo>
                  <a:cubicBezTo>
                    <a:pt x="26961" y="2748"/>
                    <a:pt x="26586" y="1356"/>
                    <a:pt x="2615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2"/>
            <p:cNvSpPr/>
            <p:nvPr/>
          </p:nvSpPr>
          <p:spPr>
            <a:xfrm>
              <a:off x="1107050" y="1011000"/>
              <a:ext cx="693650" cy="1327525"/>
            </a:xfrm>
            <a:custGeom>
              <a:avLst/>
              <a:gdLst/>
              <a:ahLst/>
              <a:cxnLst/>
              <a:rect l="l" t="t" r="r" b="b"/>
              <a:pathLst>
                <a:path w="27746" h="53101" extrusionOk="0">
                  <a:moveTo>
                    <a:pt x="26211" y="0"/>
                  </a:moveTo>
                  <a:lnTo>
                    <a:pt x="25248" y="304"/>
                  </a:lnTo>
                  <a:cubicBezTo>
                    <a:pt x="25658" y="1606"/>
                    <a:pt x="26015" y="2927"/>
                    <a:pt x="26283" y="4265"/>
                  </a:cubicBezTo>
                  <a:lnTo>
                    <a:pt x="26372" y="4764"/>
                  </a:lnTo>
                  <a:lnTo>
                    <a:pt x="26461" y="5264"/>
                  </a:lnTo>
                  <a:cubicBezTo>
                    <a:pt x="26515" y="5603"/>
                    <a:pt x="26550" y="5942"/>
                    <a:pt x="26586" y="6281"/>
                  </a:cubicBezTo>
                  <a:cubicBezTo>
                    <a:pt x="26657" y="6959"/>
                    <a:pt x="26729" y="7655"/>
                    <a:pt x="26729" y="8333"/>
                  </a:cubicBezTo>
                  <a:cubicBezTo>
                    <a:pt x="26729" y="9011"/>
                    <a:pt x="26711" y="9707"/>
                    <a:pt x="26622" y="10385"/>
                  </a:cubicBezTo>
                  <a:cubicBezTo>
                    <a:pt x="26550" y="11063"/>
                    <a:pt x="26408" y="11723"/>
                    <a:pt x="26229" y="12383"/>
                  </a:cubicBezTo>
                  <a:cubicBezTo>
                    <a:pt x="25854" y="13704"/>
                    <a:pt x="25230" y="14935"/>
                    <a:pt x="24445" y="16059"/>
                  </a:cubicBezTo>
                  <a:cubicBezTo>
                    <a:pt x="23660" y="17183"/>
                    <a:pt x="22732" y="18182"/>
                    <a:pt x="21769" y="19163"/>
                  </a:cubicBezTo>
                  <a:cubicBezTo>
                    <a:pt x="20823" y="20127"/>
                    <a:pt x="19859" y="21108"/>
                    <a:pt x="19003" y="22179"/>
                  </a:cubicBezTo>
                  <a:cubicBezTo>
                    <a:pt x="18593" y="22714"/>
                    <a:pt x="18200" y="23285"/>
                    <a:pt x="17861" y="23874"/>
                  </a:cubicBezTo>
                  <a:cubicBezTo>
                    <a:pt x="17522" y="24463"/>
                    <a:pt x="17236" y="25087"/>
                    <a:pt x="17005" y="25730"/>
                  </a:cubicBezTo>
                  <a:cubicBezTo>
                    <a:pt x="16558" y="27032"/>
                    <a:pt x="16362" y="28406"/>
                    <a:pt x="16362" y="29762"/>
                  </a:cubicBezTo>
                  <a:cubicBezTo>
                    <a:pt x="16344" y="30440"/>
                    <a:pt x="16380" y="31136"/>
                    <a:pt x="16469" y="31814"/>
                  </a:cubicBezTo>
                  <a:cubicBezTo>
                    <a:pt x="16487" y="32153"/>
                    <a:pt x="16541" y="32492"/>
                    <a:pt x="16594" y="32831"/>
                  </a:cubicBezTo>
                  <a:lnTo>
                    <a:pt x="16648" y="33330"/>
                  </a:lnTo>
                  <a:cubicBezTo>
                    <a:pt x="16666" y="33509"/>
                    <a:pt x="16683" y="33669"/>
                    <a:pt x="16701" y="33848"/>
                  </a:cubicBezTo>
                  <a:cubicBezTo>
                    <a:pt x="16737" y="34526"/>
                    <a:pt x="16755" y="35204"/>
                    <a:pt x="16666" y="35900"/>
                  </a:cubicBezTo>
                  <a:cubicBezTo>
                    <a:pt x="16594" y="36578"/>
                    <a:pt x="16469" y="37238"/>
                    <a:pt x="16237" y="37880"/>
                  </a:cubicBezTo>
                  <a:cubicBezTo>
                    <a:pt x="16023" y="38541"/>
                    <a:pt x="15702" y="39147"/>
                    <a:pt x="15327" y="39718"/>
                  </a:cubicBezTo>
                  <a:cubicBezTo>
                    <a:pt x="14935" y="40289"/>
                    <a:pt x="14489" y="40789"/>
                    <a:pt x="13971" y="41253"/>
                  </a:cubicBezTo>
                  <a:cubicBezTo>
                    <a:pt x="12954" y="42163"/>
                    <a:pt x="11741" y="42841"/>
                    <a:pt x="10510" y="43412"/>
                  </a:cubicBezTo>
                  <a:cubicBezTo>
                    <a:pt x="9261" y="43965"/>
                    <a:pt x="7976" y="44411"/>
                    <a:pt x="6674" y="44857"/>
                  </a:cubicBezTo>
                  <a:cubicBezTo>
                    <a:pt x="5389" y="45321"/>
                    <a:pt x="4086" y="45731"/>
                    <a:pt x="2855" y="46338"/>
                  </a:cubicBezTo>
                  <a:cubicBezTo>
                    <a:pt x="2695" y="46409"/>
                    <a:pt x="2552" y="46498"/>
                    <a:pt x="2409" y="46570"/>
                  </a:cubicBezTo>
                  <a:cubicBezTo>
                    <a:pt x="2249" y="46659"/>
                    <a:pt x="2106" y="46748"/>
                    <a:pt x="1963" y="46837"/>
                  </a:cubicBezTo>
                  <a:cubicBezTo>
                    <a:pt x="1678" y="47016"/>
                    <a:pt x="1392" y="47230"/>
                    <a:pt x="1142" y="47462"/>
                  </a:cubicBezTo>
                  <a:cubicBezTo>
                    <a:pt x="893" y="47676"/>
                    <a:pt x="678" y="47944"/>
                    <a:pt x="482" y="48229"/>
                  </a:cubicBezTo>
                  <a:cubicBezTo>
                    <a:pt x="393" y="48372"/>
                    <a:pt x="322" y="48532"/>
                    <a:pt x="250" y="48693"/>
                  </a:cubicBezTo>
                  <a:lnTo>
                    <a:pt x="161" y="48925"/>
                  </a:lnTo>
                  <a:cubicBezTo>
                    <a:pt x="125" y="49014"/>
                    <a:pt x="125" y="49103"/>
                    <a:pt x="90" y="49175"/>
                  </a:cubicBezTo>
                  <a:lnTo>
                    <a:pt x="72" y="49300"/>
                  </a:lnTo>
                  <a:lnTo>
                    <a:pt x="54" y="49425"/>
                  </a:lnTo>
                  <a:cubicBezTo>
                    <a:pt x="36" y="49514"/>
                    <a:pt x="18" y="49603"/>
                    <a:pt x="18" y="49692"/>
                  </a:cubicBezTo>
                  <a:lnTo>
                    <a:pt x="18" y="49942"/>
                  </a:lnTo>
                  <a:cubicBezTo>
                    <a:pt x="0" y="50031"/>
                    <a:pt x="18" y="50120"/>
                    <a:pt x="18" y="50192"/>
                  </a:cubicBezTo>
                  <a:cubicBezTo>
                    <a:pt x="36" y="50370"/>
                    <a:pt x="72" y="50531"/>
                    <a:pt x="90" y="50709"/>
                  </a:cubicBezTo>
                  <a:cubicBezTo>
                    <a:pt x="90" y="50798"/>
                    <a:pt x="125" y="50870"/>
                    <a:pt x="143" y="50959"/>
                  </a:cubicBezTo>
                  <a:cubicBezTo>
                    <a:pt x="161" y="51030"/>
                    <a:pt x="179" y="51120"/>
                    <a:pt x="197" y="51209"/>
                  </a:cubicBezTo>
                  <a:cubicBezTo>
                    <a:pt x="393" y="51869"/>
                    <a:pt x="661" y="52493"/>
                    <a:pt x="982" y="53100"/>
                  </a:cubicBezTo>
                  <a:lnTo>
                    <a:pt x="1874" y="52618"/>
                  </a:lnTo>
                  <a:cubicBezTo>
                    <a:pt x="1588" y="52065"/>
                    <a:pt x="1339" y="51494"/>
                    <a:pt x="1178" y="50941"/>
                  </a:cubicBezTo>
                  <a:cubicBezTo>
                    <a:pt x="1160" y="50870"/>
                    <a:pt x="1142" y="50798"/>
                    <a:pt x="1125" y="50727"/>
                  </a:cubicBezTo>
                  <a:cubicBezTo>
                    <a:pt x="1107" y="50656"/>
                    <a:pt x="1089" y="50584"/>
                    <a:pt x="1089" y="50531"/>
                  </a:cubicBezTo>
                  <a:cubicBezTo>
                    <a:pt x="1071" y="50388"/>
                    <a:pt x="1035" y="50263"/>
                    <a:pt x="1035" y="50138"/>
                  </a:cubicBezTo>
                  <a:cubicBezTo>
                    <a:pt x="1035" y="50067"/>
                    <a:pt x="1018" y="49995"/>
                    <a:pt x="1018" y="49942"/>
                  </a:cubicBezTo>
                  <a:lnTo>
                    <a:pt x="1035" y="49746"/>
                  </a:lnTo>
                  <a:cubicBezTo>
                    <a:pt x="1035" y="49692"/>
                    <a:pt x="1053" y="49639"/>
                    <a:pt x="1053" y="49585"/>
                  </a:cubicBezTo>
                  <a:lnTo>
                    <a:pt x="1053" y="49496"/>
                  </a:lnTo>
                  <a:lnTo>
                    <a:pt x="1089" y="49407"/>
                  </a:lnTo>
                  <a:cubicBezTo>
                    <a:pt x="1107" y="49353"/>
                    <a:pt x="1107" y="49282"/>
                    <a:pt x="1125" y="49246"/>
                  </a:cubicBezTo>
                  <a:cubicBezTo>
                    <a:pt x="1142" y="49193"/>
                    <a:pt x="1160" y="49139"/>
                    <a:pt x="1178" y="49086"/>
                  </a:cubicBezTo>
                  <a:cubicBezTo>
                    <a:pt x="1232" y="48978"/>
                    <a:pt x="1285" y="48871"/>
                    <a:pt x="1339" y="48764"/>
                  </a:cubicBezTo>
                  <a:cubicBezTo>
                    <a:pt x="1464" y="48568"/>
                    <a:pt x="1624" y="48372"/>
                    <a:pt x="1838" y="48193"/>
                  </a:cubicBezTo>
                  <a:cubicBezTo>
                    <a:pt x="2035" y="48015"/>
                    <a:pt x="2249" y="47854"/>
                    <a:pt x="2498" y="47694"/>
                  </a:cubicBezTo>
                  <a:cubicBezTo>
                    <a:pt x="2623" y="47605"/>
                    <a:pt x="2766" y="47533"/>
                    <a:pt x="2891" y="47462"/>
                  </a:cubicBezTo>
                  <a:cubicBezTo>
                    <a:pt x="3034" y="47390"/>
                    <a:pt x="3159" y="47319"/>
                    <a:pt x="3301" y="47248"/>
                  </a:cubicBezTo>
                  <a:cubicBezTo>
                    <a:pt x="4443" y="46695"/>
                    <a:pt x="5710" y="46266"/>
                    <a:pt x="7013" y="45820"/>
                  </a:cubicBezTo>
                  <a:cubicBezTo>
                    <a:pt x="8297" y="45374"/>
                    <a:pt x="9618" y="44910"/>
                    <a:pt x="10920" y="44322"/>
                  </a:cubicBezTo>
                  <a:cubicBezTo>
                    <a:pt x="11580" y="44036"/>
                    <a:pt x="12223" y="43697"/>
                    <a:pt x="12847" y="43322"/>
                  </a:cubicBezTo>
                  <a:cubicBezTo>
                    <a:pt x="13472" y="42948"/>
                    <a:pt x="14078" y="42502"/>
                    <a:pt x="14649" y="42002"/>
                  </a:cubicBezTo>
                  <a:cubicBezTo>
                    <a:pt x="15202" y="41502"/>
                    <a:pt x="15720" y="40931"/>
                    <a:pt x="16166" y="40289"/>
                  </a:cubicBezTo>
                  <a:cubicBezTo>
                    <a:pt x="16594" y="39647"/>
                    <a:pt x="16951" y="38951"/>
                    <a:pt x="17201" y="38219"/>
                  </a:cubicBezTo>
                  <a:cubicBezTo>
                    <a:pt x="17451" y="37488"/>
                    <a:pt x="17593" y="36738"/>
                    <a:pt x="17683" y="35989"/>
                  </a:cubicBezTo>
                  <a:cubicBezTo>
                    <a:pt x="17754" y="35240"/>
                    <a:pt x="17754" y="34508"/>
                    <a:pt x="17700" y="33777"/>
                  </a:cubicBezTo>
                  <a:cubicBezTo>
                    <a:pt x="17683" y="33598"/>
                    <a:pt x="17683" y="33402"/>
                    <a:pt x="17665" y="33223"/>
                  </a:cubicBezTo>
                  <a:lnTo>
                    <a:pt x="17593" y="32688"/>
                  </a:lnTo>
                  <a:lnTo>
                    <a:pt x="17522" y="32189"/>
                  </a:lnTo>
                  <a:cubicBezTo>
                    <a:pt x="17504" y="32028"/>
                    <a:pt x="17468" y="31867"/>
                    <a:pt x="17468" y="31707"/>
                  </a:cubicBezTo>
                  <a:cubicBezTo>
                    <a:pt x="17397" y="31064"/>
                    <a:pt x="17361" y="30404"/>
                    <a:pt x="17361" y="29780"/>
                  </a:cubicBezTo>
                  <a:cubicBezTo>
                    <a:pt x="17361" y="28495"/>
                    <a:pt x="17558" y="27246"/>
                    <a:pt x="17968" y="26069"/>
                  </a:cubicBezTo>
                  <a:cubicBezTo>
                    <a:pt x="18164" y="25480"/>
                    <a:pt x="18432" y="24927"/>
                    <a:pt x="18735" y="24373"/>
                  </a:cubicBezTo>
                  <a:cubicBezTo>
                    <a:pt x="19056" y="23838"/>
                    <a:pt x="19413" y="23303"/>
                    <a:pt x="19806" y="22803"/>
                  </a:cubicBezTo>
                  <a:cubicBezTo>
                    <a:pt x="20591" y="21786"/>
                    <a:pt x="21537" y="20841"/>
                    <a:pt x="22500" y="19859"/>
                  </a:cubicBezTo>
                  <a:cubicBezTo>
                    <a:pt x="23464" y="18878"/>
                    <a:pt x="24427" y="17825"/>
                    <a:pt x="25284" y="16630"/>
                  </a:cubicBezTo>
                  <a:cubicBezTo>
                    <a:pt x="26122" y="15452"/>
                    <a:pt x="26800" y="14096"/>
                    <a:pt x="27193" y="12669"/>
                  </a:cubicBezTo>
                  <a:cubicBezTo>
                    <a:pt x="27407" y="11955"/>
                    <a:pt x="27550" y="11223"/>
                    <a:pt x="27621" y="10492"/>
                  </a:cubicBezTo>
                  <a:cubicBezTo>
                    <a:pt x="27710" y="9760"/>
                    <a:pt x="27746" y="9047"/>
                    <a:pt x="27746" y="8315"/>
                  </a:cubicBezTo>
                  <a:cubicBezTo>
                    <a:pt x="27728" y="7601"/>
                    <a:pt x="27674" y="6888"/>
                    <a:pt x="27603" y="6174"/>
                  </a:cubicBezTo>
                  <a:cubicBezTo>
                    <a:pt x="27550" y="5817"/>
                    <a:pt x="27514" y="5460"/>
                    <a:pt x="27442" y="5121"/>
                  </a:cubicBezTo>
                  <a:lnTo>
                    <a:pt x="27371" y="4586"/>
                  </a:lnTo>
                  <a:lnTo>
                    <a:pt x="27264" y="4069"/>
                  </a:lnTo>
                  <a:cubicBezTo>
                    <a:pt x="26996" y="2677"/>
                    <a:pt x="26640" y="1321"/>
                    <a:pt x="2621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2"/>
            <p:cNvSpPr/>
            <p:nvPr/>
          </p:nvSpPr>
          <p:spPr>
            <a:xfrm>
              <a:off x="1082075" y="1018575"/>
              <a:ext cx="693200" cy="1331550"/>
            </a:xfrm>
            <a:custGeom>
              <a:avLst/>
              <a:gdLst/>
              <a:ahLst/>
              <a:cxnLst/>
              <a:rect l="l" t="t" r="r" b="b"/>
              <a:pathLst>
                <a:path w="27728" h="53262" extrusionOk="0">
                  <a:moveTo>
                    <a:pt x="26247" y="1"/>
                  </a:moveTo>
                  <a:lnTo>
                    <a:pt x="25283" y="304"/>
                  </a:lnTo>
                  <a:cubicBezTo>
                    <a:pt x="25694" y="1571"/>
                    <a:pt x="26033" y="2856"/>
                    <a:pt x="26283" y="4158"/>
                  </a:cubicBezTo>
                  <a:lnTo>
                    <a:pt x="26372" y="4640"/>
                  </a:lnTo>
                  <a:lnTo>
                    <a:pt x="26461" y="5122"/>
                  </a:lnTo>
                  <a:cubicBezTo>
                    <a:pt x="26514" y="5443"/>
                    <a:pt x="26550" y="5782"/>
                    <a:pt x="26586" y="6103"/>
                  </a:cubicBezTo>
                  <a:cubicBezTo>
                    <a:pt x="26657" y="6745"/>
                    <a:pt x="26711" y="7405"/>
                    <a:pt x="26711" y="8048"/>
                  </a:cubicBezTo>
                  <a:cubicBezTo>
                    <a:pt x="26729" y="8690"/>
                    <a:pt x="26693" y="9332"/>
                    <a:pt x="26622" y="9957"/>
                  </a:cubicBezTo>
                  <a:cubicBezTo>
                    <a:pt x="26550" y="10581"/>
                    <a:pt x="26425" y="11206"/>
                    <a:pt x="26247" y="11813"/>
                  </a:cubicBezTo>
                  <a:cubicBezTo>
                    <a:pt x="25908" y="13008"/>
                    <a:pt x="25355" y="14132"/>
                    <a:pt x="24623" y="15167"/>
                  </a:cubicBezTo>
                  <a:cubicBezTo>
                    <a:pt x="23892" y="16220"/>
                    <a:pt x="22999" y="17183"/>
                    <a:pt x="22054" y="18147"/>
                  </a:cubicBezTo>
                  <a:cubicBezTo>
                    <a:pt x="21108" y="19128"/>
                    <a:pt x="20109" y="20109"/>
                    <a:pt x="19217" y="21251"/>
                  </a:cubicBezTo>
                  <a:cubicBezTo>
                    <a:pt x="18771" y="21822"/>
                    <a:pt x="18343" y="22429"/>
                    <a:pt x="17986" y="23071"/>
                  </a:cubicBezTo>
                  <a:cubicBezTo>
                    <a:pt x="17611" y="23714"/>
                    <a:pt x="17308" y="24392"/>
                    <a:pt x="17058" y="25105"/>
                  </a:cubicBezTo>
                  <a:cubicBezTo>
                    <a:pt x="16576" y="26515"/>
                    <a:pt x="16344" y="27996"/>
                    <a:pt x="16344" y="29459"/>
                  </a:cubicBezTo>
                  <a:cubicBezTo>
                    <a:pt x="16344" y="30173"/>
                    <a:pt x="16380" y="30904"/>
                    <a:pt x="16451" y="31618"/>
                  </a:cubicBezTo>
                  <a:cubicBezTo>
                    <a:pt x="16469" y="31796"/>
                    <a:pt x="16505" y="31975"/>
                    <a:pt x="16523" y="32153"/>
                  </a:cubicBezTo>
                  <a:lnTo>
                    <a:pt x="16594" y="32653"/>
                  </a:lnTo>
                  <a:lnTo>
                    <a:pt x="16647" y="33135"/>
                  </a:lnTo>
                  <a:cubicBezTo>
                    <a:pt x="16665" y="33295"/>
                    <a:pt x="16665" y="33456"/>
                    <a:pt x="16683" y="33616"/>
                  </a:cubicBezTo>
                  <a:cubicBezTo>
                    <a:pt x="16772" y="34883"/>
                    <a:pt x="16665" y="36132"/>
                    <a:pt x="16291" y="37256"/>
                  </a:cubicBezTo>
                  <a:cubicBezTo>
                    <a:pt x="15898" y="38380"/>
                    <a:pt x="15202" y="39379"/>
                    <a:pt x="14292" y="40200"/>
                  </a:cubicBezTo>
                  <a:cubicBezTo>
                    <a:pt x="13382" y="41003"/>
                    <a:pt x="12276" y="41645"/>
                    <a:pt x="11081" y="42181"/>
                  </a:cubicBezTo>
                  <a:cubicBezTo>
                    <a:pt x="9903" y="42716"/>
                    <a:pt x="8636" y="43162"/>
                    <a:pt x="7351" y="43608"/>
                  </a:cubicBezTo>
                  <a:cubicBezTo>
                    <a:pt x="6067" y="44054"/>
                    <a:pt x="4729" y="44482"/>
                    <a:pt x="3408" y="45125"/>
                  </a:cubicBezTo>
                  <a:cubicBezTo>
                    <a:pt x="3248" y="45214"/>
                    <a:pt x="3069" y="45303"/>
                    <a:pt x="2909" y="45392"/>
                  </a:cubicBezTo>
                  <a:cubicBezTo>
                    <a:pt x="2748" y="45482"/>
                    <a:pt x="2587" y="45571"/>
                    <a:pt x="2427" y="45678"/>
                  </a:cubicBezTo>
                  <a:cubicBezTo>
                    <a:pt x="2088" y="45892"/>
                    <a:pt x="1767" y="46142"/>
                    <a:pt x="1463" y="46409"/>
                  </a:cubicBezTo>
                  <a:cubicBezTo>
                    <a:pt x="1160" y="46677"/>
                    <a:pt x="875" y="47016"/>
                    <a:pt x="625" y="47409"/>
                  </a:cubicBezTo>
                  <a:cubicBezTo>
                    <a:pt x="500" y="47587"/>
                    <a:pt x="411" y="47801"/>
                    <a:pt x="321" y="47997"/>
                  </a:cubicBezTo>
                  <a:lnTo>
                    <a:pt x="197" y="48319"/>
                  </a:lnTo>
                  <a:cubicBezTo>
                    <a:pt x="161" y="48426"/>
                    <a:pt x="143" y="48533"/>
                    <a:pt x="107" y="48658"/>
                  </a:cubicBezTo>
                  <a:lnTo>
                    <a:pt x="72" y="48818"/>
                  </a:lnTo>
                  <a:lnTo>
                    <a:pt x="54" y="48979"/>
                  </a:lnTo>
                  <a:cubicBezTo>
                    <a:pt x="36" y="49086"/>
                    <a:pt x="18" y="49211"/>
                    <a:pt x="18" y="49318"/>
                  </a:cubicBezTo>
                  <a:lnTo>
                    <a:pt x="0" y="49639"/>
                  </a:lnTo>
                  <a:cubicBezTo>
                    <a:pt x="0" y="49746"/>
                    <a:pt x="18" y="49853"/>
                    <a:pt x="18" y="49960"/>
                  </a:cubicBezTo>
                  <a:cubicBezTo>
                    <a:pt x="18" y="50174"/>
                    <a:pt x="54" y="50371"/>
                    <a:pt x="90" y="50585"/>
                  </a:cubicBezTo>
                  <a:cubicBezTo>
                    <a:pt x="107" y="50692"/>
                    <a:pt x="143" y="50781"/>
                    <a:pt x="161" y="50870"/>
                  </a:cubicBezTo>
                  <a:cubicBezTo>
                    <a:pt x="179" y="50977"/>
                    <a:pt x="197" y="51066"/>
                    <a:pt x="232" y="51173"/>
                  </a:cubicBezTo>
                  <a:cubicBezTo>
                    <a:pt x="446" y="51941"/>
                    <a:pt x="750" y="52619"/>
                    <a:pt x="1107" y="53261"/>
                  </a:cubicBezTo>
                  <a:lnTo>
                    <a:pt x="1981" y="52797"/>
                  </a:lnTo>
                  <a:cubicBezTo>
                    <a:pt x="1660" y="52190"/>
                    <a:pt x="1392" y="51566"/>
                    <a:pt x="1196" y="50906"/>
                  </a:cubicBezTo>
                  <a:cubicBezTo>
                    <a:pt x="1178" y="50817"/>
                    <a:pt x="1160" y="50727"/>
                    <a:pt x="1142" y="50656"/>
                  </a:cubicBezTo>
                  <a:cubicBezTo>
                    <a:pt x="1124" y="50567"/>
                    <a:pt x="1089" y="50495"/>
                    <a:pt x="1089" y="50406"/>
                  </a:cubicBezTo>
                  <a:cubicBezTo>
                    <a:pt x="1071" y="50228"/>
                    <a:pt x="1035" y="50067"/>
                    <a:pt x="1017" y="49889"/>
                  </a:cubicBezTo>
                  <a:cubicBezTo>
                    <a:pt x="1017" y="49817"/>
                    <a:pt x="999" y="49728"/>
                    <a:pt x="1017" y="49639"/>
                  </a:cubicBezTo>
                  <a:lnTo>
                    <a:pt x="1017" y="49389"/>
                  </a:lnTo>
                  <a:cubicBezTo>
                    <a:pt x="1017" y="49300"/>
                    <a:pt x="1035" y="49211"/>
                    <a:pt x="1053" y="49122"/>
                  </a:cubicBezTo>
                  <a:lnTo>
                    <a:pt x="1071" y="48997"/>
                  </a:lnTo>
                  <a:lnTo>
                    <a:pt x="1089" y="48872"/>
                  </a:lnTo>
                  <a:cubicBezTo>
                    <a:pt x="1124" y="48800"/>
                    <a:pt x="1124" y="48711"/>
                    <a:pt x="1160" y="48622"/>
                  </a:cubicBezTo>
                  <a:lnTo>
                    <a:pt x="1249" y="48390"/>
                  </a:lnTo>
                  <a:cubicBezTo>
                    <a:pt x="1321" y="48229"/>
                    <a:pt x="1392" y="48069"/>
                    <a:pt x="1481" y="47926"/>
                  </a:cubicBezTo>
                  <a:cubicBezTo>
                    <a:pt x="1677" y="47641"/>
                    <a:pt x="1892" y="47373"/>
                    <a:pt x="2141" y="47159"/>
                  </a:cubicBezTo>
                  <a:cubicBezTo>
                    <a:pt x="2391" y="46927"/>
                    <a:pt x="2677" y="46713"/>
                    <a:pt x="2962" y="46534"/>
                  </a:cubicBezTo>
                  <a:cubicBezTo>
                    <a:pt x="3105" y="46445"/>
                    <a:pt x="3248" y="46356"/>
                    <a:pt x="3408" y="46267"/>
                  </a:cubicBezTo>
                  <a:cubicBezTo>
                    <a:pt x="3551" y="46195"/>
                    <a:pt x="3694" y="46106"/>
                    <a:pt x="3854" y="46035"/>
                  </a:cubicBezTo>
                  <a:cubicBezTo>
                    <a:pt x="5085" y="45428"/>
                    <a:pt x="6388" y="45018"/>
                    <a:pt x="7673" y="44554"/>
                  </a:cubicBezTo>
                  <a:cubicBezTo>
                    <a:pt x="8975" y="44108"/>
                    <a:pt x="10260" y="43662"/>
                    <a:pt x="11509" y="43109"/>
                  </a:cubicBezTo>
                  <a:cubicBezTo>
                    <a:pt x="12740" y="42538"/>
                    <a:pt x="13953" y="41860"/>
                    <a:pt x="14970" y="40950"/>
                  </a:cubicBezTo>
                  <a:cubicBezTo>
                    <a:pt x="15488" y="40486"/>
                    <a:pt x="15934" y="39986"/>
                    <a:pt x="16326" y="39415"/>
                  </a:cubicBezTo>
                  <a:cubicBezTo>
                    <a:pt x="16701" y="38844"/>
                    <a:pt x="17022" y="38238"/>
                    <a:pt x="17236" y="37577"/>
                  </a:cubicBezTo>
                  <a:cubicBezTo>
                    <a:pt x="17468" y="36935"/>
                    <a:pt x="17593" y="36275"/>
                    <a:pt x="17665" y="35597"/>
                  </a:cubicBezTo>
                  <a:cubicBezTo>
                    <a:pt x="17754" y="34901"/>
                    <a:pt x="17736" y="34223"/>
                    <a:pt x="17700" y="33545"/>
                  </a:cubicBezTo>
                  <a:cubicBezTo>
                    <a:pt x="17682" y="33366"/>
                    <a:pt x="17665" y="33206"/>
                    <a:pt x="17647" y="33027"/>
                  </a:cubicBezTo>
                  <a:lnTo>
                    <a:pt x="17593" y="32528"/>
                  </a:lnTo>
                  <a:cubicBezTo>
                    <a:pt x="17540" y="32189"/>
                    <a:pt x="17486" y="31850"/>
                    <a:pt x="17468" y="31511"/>
                  </a:cubicBezTo>
                  <a:cubicBezTo>
                    <a:pt x="17379" y="30833"/>
                    <a:pt x="17343" y="30137"/>
                    <a:pt x="17361" y="29459"/>
                  </a:cubicBezTo>
                  <a:cubicBezTo>
                    <a:pt x="17361" y="28103"/>
                    <a:pt x="17557" y="26729"/>
                    <a:pt x="18004" y="25427"/>
                  </a:cubicBezTo>
                  <a:cubicBezTo>
                    <a:pt x="18235" y="24784"/>
                    <a:pt x="18521" y="24160"/>
                    <a:pt x="18860" y="23571"/>
                  </a:cubicBezTo>
                  <a:cubicBezTo>
                    <a:pt x="19199" y="22982"/>
                    <a:pt x="19592" y="22411"/>
                    <a:pt x="20002" y="21876"/>
                  </a:cubicBezTo>
                  <a:cubicBezTo>
                    <a:pt x="20858" y="20805"/>
                    <a:pt x="21822" y="19824"/>
                    <a:pt x="22768" y="18860"/>
                  </a:cubicBezTo>
                  <a:cubicBezTo>
                    <a:pt x="23731" y="17879"/>
                    <a:pt x="24659" y="16880"/>
                    <a:pt x="25444" y="15756"/>
                  </a:cubicBezTo>
                  <a:cubicBezTo>
                    <a:pt x="26229" y="14632"/>
                    <a:pt x="26853" y="13401"/>
                    <a:pt x="27228" y="12080"/>
                  </a:cubicBezTo>
                  <a:cubicBezTo>
                    <a:pt x="27407" y="11420"/>
                    <a:pt x="27549" y="10760"/>
                    <a:pt x="27621" y="10082"/>
                  </a:cubicBezTo>
                  <a:cubicBezTo>
                    <a:pt x="27710" y="9404"/>
                    <a:pt x="27728" y="8708"/>
                    <a:pt x="27728" y="8030"/>
                  </a:cubicBezTo>
                  <a:cubicBezTo>
                    <a:pt x="27728" y="7352"/>
                    <a:pt x="27656" y="6656"/>
                    <a:pt x="27585" y="5978"/>
                  </a:cubicBezTo>
                  <a:cubicBezTo>
                    <a:pt x="27549" y="5639"/>
                    <a:pt x="27514" y="5300"/>
                    <a:pt x="27460" y="4961"/>
                  </a:cubicBezTo>
                  <a:lnTo>
                    <a:pt x="27371" y="4461"/>
                  </a:lnTo>
                  <a:lnTo>
                    <a:pt x="27282" y="3962"/>
                  </a:lnTo>
                  <a:cubicBezTo>
                    <a:pt x="27014" y="2624"/>
                    <a:pt x="26657" y="1303"/>
                    <a:pt x="2624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2"/>
            <p:cNvSpPr/>
            <p:nvPr/>
          </p:nvSpPr>
          <p:spPr>
            <a:xfrm>
              <a:off x="1056650" y="1026175"/>
              <a:ext cx="693650" cy="1335975"/>
            </a:xfrm>
            <a:custGeom>
              <a:avLst/>
              <a:gdLst/>
              <a:ahLst/>
              <a:cxnLst/>
              <a:rect l="l" t="t" r="r" b="b"/>
              <a:pathLst>
                <a:path w="27746" h="53439" extrusionOk="0">
                  <a:moveTo>
                    <a:pt x="26300" y="0"/>
                  </a:moveTo>
                  <a:lnTo>
                    <a:pt x="25337" y="286"/>
                  </a:lnTo>
                  <a:cubicBezTo>
                    <a:pt x="25729" y="1535"/>
                    <a:pt x="26068" y="2801"/>
                    <a:pt x="26300" y="4050"/>
                  </a:cubicBezTo>
                  <a:lnTo>
                    <a:pt x="26390" y="4514"/>
                  </a:lnTo>
                  <a:lnTo>
                    <a:pt x="26479" y="4978"/>
                  </a:lnTo>
                  <a:cubicBezTo>
                    <a:pt x="26532" y="5299"/>
                    <a:pt x="26568" y="5603"/>
                    <a:pt x="26604" y="5906"/>
                  </a:cubicBezTo>
                  <a:cubicBezTo>
                    <a:pt x="26675" y="6531"/>
                    <a:pt x="26711" y="7137"/>
                    <a:pt x="26729" y="7744"/>
                  </a:cubicBezTo>
                  <a:cubicBezTo>
                    <a:pt x="26729" y="8350"/>
                    <a:pt x="26711" y="8957"/>
                    <a:pt x="26639" y="9528"/>
                  </a:cubicBezTo>
                  <a:cubicBezTo>
                    <a:pt x="26568" y="10117"/>
                    <a:pt x="26461" y="10670"/>
                    <a:pt x="26300" y="11223"/>
                  </a:cubicBezTo>
                  <a:cubicBezTo>
                    <a:pt x="25979" y="12312"/>
                    <a:pt x="25497" y="13329"/>
                    <a:pt x="24802" y="14292"/>
                  </a:cubicBezTo>
                  <a:cubicBezTo>
                    <a:pt x="24141" y="15256"/>
                    <a:pt x="23285" y="16183"/>
                    <a:pt x="22339" y="17147"/>
                  </a:cubicBezTo>
                  <a:cubicBezTo>
                    <a:pt x="21411" y="18110"/>
                    <a:pt x="20377" y="19127"/>
                    <a:pt x="19431" y="20323"/>
                  </a:cubicBezTo>
                  <a:cubicBezTo>
                    <a:pt x="18967" y="20930"/>
                    <a:pt x="18521" y="21572"/>
                    <a:pt x="18128" y="22268"/>
                  </a:cubicBezTo>
                  <a:cubicBezTo>
                    <a:pt x="17718" y="22964"/>
                    <a:pt x="17379" y="23695"/>
                    <a:pt x="17129" y="24462"/>
                  </a:cubicBezTo>
                  <a:cubicBezTo>
                    <a:pt x="16594" y="25997"/>
                    <a:pt x="16362" y="27603"/>
                    <a:pt x="16344" y="29137"/>
                  </a:cubicBezTo>
                  <a:cubicBezTo>
                    <a:pt x="16344" y="29904"/>
                    <a:pt x="16380" y="30672"/>
                    <a:pt x="16469" y="31421"/>
                  </a:cubicBezTo>
                  <a:cubicBezTo>
                    <a:pt x="16487" y="31599"/>
                    <a:pt x="16505" y="31796"/>
                    <a:pt x="16540" y="31974"/>
                  </a:cubicBezTo>
                  <a:lnTo>
                    <a:pt x="16612" y="32492"/>
                  </a:lnTo>
                  <a:lnTo>
                    <a:pt x="16665" y="32938"/>
                  </a:lnTo>
                  <a:cubicBezTo>
                    <a:pt x="16683" y="33080"/>
                    <a:pt x="16683" y="33241"/>
                    <a:pt x="16701" y="33384"/>
                  </a:cubicBezTo>
                  <a:cubicBezTo>
                    <a:pt x="16737" y="33955"/>
                    <a:pt x="16737" y="34526"/>
                    <a:pt x="16683" y="35079"/>
                  </a:cubicBezTo>
                  <a:cubicBezTo>
                    <a:pt x="16630" y="35614"/>
                    <a:pt x="16505" y="36131"/>
                    <a:pt x="16344" y="36631"/>
                  </a:cubicBezTo>
                  <a:cubicBezTo>
                    <a:pt x="16005" y="37595"/>
                    <a:pt x="15452" y="38415"/>
                    <a:pt x="14649" y="39129"/>
                  </a:cubicBezTo>
                  <a:cubicBezTo>
                    <a:pt x="13846" y="39861"/>
                    <a:pt x="12811" y="40449"/>
                    <a:pt x="11687" y="40967"/>
                  </a:cubicBezTo>
                  <a:cubicBezTo>
                    <a:pt x="10563" y="41466"/>
                    <a:pt x="9314" y="41912"/>
                    <a:pt x="8029" y="42341"/>
                  </a:cubicBezTo>
                  <a:cubicBezTo>
                    <a:pt x="7387" y="42573"/>
                    <a:pt x="6727" y="42787"/>
                    <a:pt x="6049" y="43037"/>
                  </a:cubicBezTo>
                  <a:cubicBezTo>
                    <a:pt x="5389" y="43304"/>
                    <a:pt x="4693" y="43572"/>
                    <a:pt x="3979" y="43929"/>
                  </a:cubicBezTo>
                  <a:cubicBezTo>
                    <a:pt x="3801" y="44000"/>
                    <a:pt x="3622" y="44107"/>
                    <a:pt x="3444" y="44196"/>
                  </a:cubicBezTo>
                  <a:lnTo>
                    <a:pt x="3158" y="44357"/>
                  </a:lnTo>
                  <a:lnTo>
                    <a:pt x="3034" y="44446"/>
                  </a:lnTo>
                  <a:lnTo>
                    <a:pt x="2891" y="44535"/>
                  </a:lnTo>
                  <a:cubicBezTo>
                    <a:pt x="2534" y="44749"/>
                    <a:pt x="2159" y="45035"/>
                    <a:pt x="1802" y="45356"/>
                  </a:cubicBezTo>
                  <a:cubicBezTo>
                    <a:pt x="1428" y="45677"/>
                    <a:pt x="1089" y="46088"/>
                    <a:pt x="785" y="46569"/>
                  </a:cubicBezTo>
                  <a:cubicBezTo>
                    <a:pt x="643" y="46801"/>
                    <a:pt x="518" y="47051"/>
                    <a:pt x="393" y="47301"/>
                  </a:cubicBezTo>
                  <a:cubicBezTo>
                    <a:pt x="357" y="47444"/>
                    <a:pt x="304" y="47569"/>
                    <a:pt x="250" y="47711"/>
                  </a:cubicBezTo>
                  <a:cubicBezTo>
                    <a:pt x="232" y="47783"/>
                    <a:pt x="214" y="47854"/>
                    <a:pt x="197" y="47908"/>
                  </a:cubicBezTo>
                  <a:lnTo>
                    <a:pt x="143" y="48122"/>
                  </a:lnTo>
                  <a:lnTo>
                    <a:pt x="107" y="48336"/>
                  </a:lnTo>
                  <a:lnTo>
                    <a:pt x="72" y="48532"/>
                  </a:lnTo>
                  <a:cubicBezTo>
                    <a:pt x="54" y="48675"/>
                    <a:pt x="36" y="48800"/>
                    <a:pt x="18" y="48942"/>
                  </a:cubicBezTo>
                  <a:cubicBezTo>
                    <a:pt x="18" y="49067"/>
                    <a:pt x="18" y="49210"/>
                    <a:pt x="18" y="49335"/>
                  </a:cubicBezTo>
                  <a:cubicBezTo>
                    <a:pt x="0" y="49406"/>
                    <a:pt x="18" y="49478"/>
                    <a:pt x="18" y="49531"/>
                  </a:cubicBezTo>
                  <a:lnTo>
                    <a:pt x="18" y="49728"/>
                  </a:lnTo>
                  <a:cubicBezTo>
                    <a:pt x="36" y="49977"/>
                    <a:pt x="72" y="50209"/>
                    <a:pt x="107" y="50459"/>
                  </a:cubicBezTo>
                  <a:cubicBezTo>
                    <a:pt x="125" y="50584"/>
                    <a:pt x="161" y="50691"/>
                    <a:pt x="197" y="50798"/>
                  </a:cubicBezTo>
                  <a:cubicBezTo>
                    <a:pt x="214" y="50905"/>
                    <a:pt x="232" y="51030"/>
                    <a:pt x="268" y="51137"/>
                  </a:cubicBezTo>
                  <a:cubicBezTo>
                    <a:pt x="518" y="51994"/>
                    <a:pt x="857" y="52743"/>
                    <a:pt x="1231" y="53439"/>
                  </a:cubicBezTo>
                  <a:lnTo>
                    <a:pt x="2124" y="52957"/>
                  </a:lnTo>
                  <a:cubicBezTo>
                    <a:pt x="1767" y="52315"/>
                    <a:pt x="1463" y="51637"/>
                    <a:pt x="1249" y="50869"/>
                  </a:cubicBezTo>
                  <a:cubicBezTo>
                    <a:pt x="1214" y="50762"/>
                    <a:pt x="1196" y="50673"/>
                    <a:pt x="1178" y="50566"/>
                  </a:cubicBezTo>
                  <a:cubicBezTo>
                    <a:pt x="1160" y="50477"/>
                    <a:pt x="1124" y="50388"/>
                    <a:pt x="1107" y="50281"/>
                  </a:cubicBezTo>
                  <a:cubicBezTo>
                    <a:pt x="1071" y="50067"/>
                    <a:pt x="1035" y="49870"/>
                    <a:pt x="1035" y="49656"/>
                  </a:cubicBezTo>
                  <a:cubicBezTo>
                    <a:pt x="1035" y="49549"/>
                    <a:pt x="1017" y="49442"/>
                    <a:pt x="1017" y="49335"/>
                  </a:cubicBezTo>
                  <a:lnTo>
                    <a:pt x="1035" y="49014"/>
                  </a:lnTo>
                  <a:cubicBezTo>
                    <a:pt x="1035" y="48907"/>
                    <a:pt x="1053" y="48782"/>
                    <a:pt x="1071" y="48675"/>
                  </a:cubicBezTo>
                  <a:lnTo>
                    <a:pt x="1089" y="48514"/>
                  </a:lnTo>
                  <a:lnTo>
                    <a:pt x="1124" y="48354"/>
                  </a:lnTo>
                  <a:cubicBezTo>
                    <a:pt x="1160" y="48229"/>
                    <a:pt x="1178" y="48122"/>
                    <a:pt x="1214" y="48015"/>
                  </a:cubicBezTo>
                  <a:lnTo>
                    <a:pt x="1338" y="47693"/>
                  </a:lnTo>
                  <a:cubicBezTo>
                    <a:pt x="1428" y="47497"/>
                    <a:pt x="1517" y="47283"/>
                    <a:pt x="1642" y="47105"/>
                  </a:cubicBezTo>
                  <a:cubicBezTo>
                    <a:pt x="1892" y="46712"/>
                    <a:pt x="2177" y="46373"/>
                    <a:pt x="2480" y="46105"/>
                  </a:cubicBezTo>
                  <a:cubicBezTo>
                    <a:pt x="2784" y="45838"/>
                    <a:pt x="3105" y="45588"/>
                    <a:pt x="3444" y="45374"/>
                  </a:cubicBezTo>
                  <a:cubicBezTo>
                    <a:pt x="3604" y="45267"/>
                    <a:pt x="3765" y="45178"/>
                    <a:pt x="3926" y="45088"/>
                  </a:cubicBezTo>
                  <a:cubicBezTo>
                    <a:pt x="4086" y="44999"/>
                    <a:pt x="4265" y="44910"/>
                    <a:pt x="4425" y="44821"/>
                  </a:cubicBezTo>
                  <a:cubicBezTo>
                    <a:pt x="5746" y="44178"/>
                    <a:pt x="7084" y="43750"/>
                    <a:pt x="8368" y="43304"/>
                  </a:cubicBezTo>
                  <a:cubicBezTo>
                    <a:pt x="9653" y="42858"/>
                    <a:pt x="10920" y="42412"/>
                    <a:pt x="12098" y="41877"/>
                  </a:cubicBezTo>
                  <a:cubicBezTo>
                    <a:pt x="13293" y="41341"/>
                    <a:pt x="14399" y="40699"/>
                    <a:pt x="15309" y="39896"/>
                  </a:cubicBezTo>
                  <a:cubicBezTo>
                    <a:pt x="16219" y="39075"/>
                    <a:pt x="16915" y="38076"/>
                    <a:pt x="17308" y="36952"/>
                  </a:cubicBezTo>
                  <a:cubicBezTo>
                    <a:pt x="17682" y="35828"/>
                    <a:pt x="17789" y="34579"/>
                    <a:pt x="17700" y="33312"/>
                  </a:cubicBezTo>
                  <a:cubicBezTo>
                    <a:pt x="17682" y="33152"/>
                    <a:pt x="17682" y="32991"/>
                    <a:pt x="17664" y="32831"/>
                  </a:cubicBezTo>
                  <a:lnTo>
                    <a:pt x="17611" y="32349"/>
                  </a:lnTo>
                  <a:lnTo>
                    <a:pt x="17540" y="31849"/>
                  </a:lnTo>
                  <a:cubicBezTo>
                    <a:pt x="17522" y="31671"/>
                    <a:pt x="17486" y="31492"/>
                    <a:pt x="17468" y="31314"/>
                  </a:cubicBezTo>
                  <a:cubicBezTo>
                    <a:pt x="17397" y="30600"/>
                    <a:pt x="17361" y="29869"/>
                    <a:pt x="17361" y="29155"/>
                  </a:cubicBezTo>
                  <a:cubicBezTo>
                    <a:pt x="17361" y="27692"/>
                    <a:pt x="17593" y="26211"/>
                    <a:pt x="18075" y="24801"/>
                  </a:cubicBezTo>
                  <a:cubicBezTo>
                    <a:pt x="18325" y="24088"/>
                    <a:pt x="18628" y="23410"/>
                    <a:pt x="19003" y="22767"/>
                  </a:cubicBezTo>
                  <a:cubicBezTo>
                    <a:pt x="19360" y="22125"/>
                    <a:pt x="19788" y="21518"/>
                    <a:pt x="20234" y="20947"/>
                  </a:cubicBezTo>
                  <a:cubicBezTo>
                    <a:pt x="21126" y="19805"/>
                    <a:pt x="22125" y="18824"/>
                    <a:pt x="23071" y="17843"/>
                  </a:cubicBezTo>
                  <a:cubicBezTo>
                    <a:pt x="24016" y="16879"/>
                    <a:pt x="24909" y="15916"/>
                    <a:pt x="25640" y="14863"/>
                  </a:cubicBezTo>
                  <a:cubicBezTo>
                    <a:pt x="26372" y="13828"/>
                    <a:pt x="26925" y="12704"/>
                    <a:pt x="27264" y="11509"/>
                  </a:cubicBezTo>
                  <a:cubicBezTo>
                    <a:pt x="27442" y="10902"/>
                    <a:pt x="27567" y="10277"/>
                    <a:pt x="27639" y="9653"/>
                  </a:cubicBezTo>
                  <a:cubicBezTo>
                    <a:pt x="27710" y="9028"/>
                    <a:pt x="27746" y="8386"/>
                    <a:pt x="27728" y="7744"/>
                  </a:cubicBezTo>
                  <a:cubicBezTo>
                    <a:pt x="27728" y="7101"/>
                    <a:pt x="27674" y="6441"/>
                    <a:pt x="27603" y="5799"/>
                  </a:cubicBezTo>
                  <a:cubicBezTo>
                    <a:pt x="27567" y="5478"/>
                    <a:pt x="27531" y="5139"/>
                    <a:pt x="27478" y="4818"/>
                  </a:cubicBezTo>
                  <a:lnTo>
                    <a:pt x="27389" y="4336"/>
                  </a:lnTo>
                  <a:lnTo>
                    <a:pt x="27300" y="3854"/>
                  </a:lnTo>
                  <a:cubicBezTo>
                    <a:pt x="27050" y="2552"/>
                    <a:pt x="26711" y="1267"/>
                    <a:pt x="2630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2"/>
            <p:cNvSpPr/>
            <p:nvPr/>
          </p:nvSpPr>
          <p:spPr>
            <a:xfrm>
              <a:off x="1031675" y="1033300"/>
              <a:ext cx="693200" cy="1340900"/>
            </a:xfrm>
            <a:custGeom>
              <a:avLst/>
              <a:gdLst/>
              <a:ahLst/>
              <a:cxnLst/>
              <a:rect l="l" t="t" r="r" b="b"/>
              <a:pathLst>
                <a:path w="27728" h="53636" extrusionOk="0">
                  <a:moveTo>
                    <a:pt x="26336" y="1"/>
                  </a:moveTo>
                  <a:lnTo>
                    <a:pt x="25372" y="304"/>
                  </a:lnTo>
                  <a:cubicBezTo>
                    <a:pt x="25765" y="1535"/>
                    <a:pt x="26086" y="2748"/>
                    <a:pt x="26318" y="3962"/>
                  </a:cubicBezTo>
                  <a:lnTo>
                    <a:pt x="26407" y="4408"/>
                  </a:lnTo>
                  <a:lnTo>
                    <a:pt x="26479" y="4854"/>
                  </a:lnTo>
                  <a:cubicBezTo>
                    <a:pt x="26532" y="5157"/>
                    <a:pt x="26550" y="5443"/>
                    <a:pt x="26603" y="5746"/>
                  </a:cubicBezTo>
                  <a:cubicBezTo>
                    <a:pt x="26657" y="6335"/>
                    <a:pt x="26711" y="6906"/>
                    <a:pt x="26711" y="7477"/>
                  </a:cubicBezTo>
                  <a:cubicBezTo>
                    <a:pt x="26711" y="8048"/>
                    <a:pt x="26693" y="8601"/>
                    <a:pt x="26639" y="9118"/>
                  </a:cubicBezTo>
                  <a:cubicBezTo>
                    <a:pt x="26568" y="9653"/>
                    <a:pt x="26461" y="10171"/>
                    <a:pt x="26336" y="10653"/>
                  </a:cubicBezTo>
                  <a:cubicBezTo>
                    <a:pt x="26050" y="11634"/>
                    <a:pt x="25604" y="12544"/>
                    <a:pt x="24980" y="13418"/>
                  </a:cubicBezTo>
                  <a:cubicBezTo>
                    <a:pt x="24355" y="14310"/>
                    <a:pt x="23552" y="15203"/>
                    <a:pt x="22607" y="16148"/>
                  </a:cubicBezTo>
                  <a:cubicBezTo>
                    <a:pt x="21679" y="17112"/>
                    <a:pt x="20626" y="18147"/>
                    <a:pt x="19645" y="19413"/>
                  </a:cubicBezTo>
                  <a:cubicBezTo>
                    <a:pt x="19145" y="20056"/>
                    <a:pt x="18663" y="20734"/>
                    <a:pt x="18235" y="21483"/>
                  </a:cubicBezTo>
                  <a:cubicBezTo>
                    <a:pt x="17825" y="22232"/>
                    <a:pt x="17450" y="23018"/>
                    <a:pt x="17165" y="23856"/>
                  </a:cubicBezTo>
                  <a:cubicBezTo>
                    <a:pt x="16594" y="25498"/>
                    <a:pt x="16344" y="27228"/>
                    <a:pt x="16344" y="28852"/>
                  </a:cubicBezTo>
                  <a:cubicBezTo>
                    <a:pt x="16344" y="29655"/>
                    <a:pt x="16380" y="30458"/>
                    <a:pt x="16469" y="31243"/>
                  </a:cubicBezTo>
                  <a:cubicBezTo>
                    <a:pt x="16487" y="31439"/>
                    <a:pt x="16505" y="31636"/>
                    <a:pt x="16540" y="31814"/>
                  </a:cubicBezTo>
                  <a:lnTo>
                    <a:pt x="16594" y="32349"/>
                  </a:lnTo>
                  <a:lnTo>
                    <a:pt x="16647" y="32760"/>
                  </a:lnTo>
                  <a:cubicBezTo>
                    <a:pt x="16665" y="32902"/>
                    <a:pt x="16683" y="33027"/>
                    <a:pt x="16683" y="33170"/>
                  </a:cubicBezTo>
                  <a:cubicBezTo>
                    <a:pt x="16719" y="33687"/>
                    <a:pt x="16736" y="34223"/>
                    <a:pt x="16665" y="34687"/>
                  </a:cubicBezTo>
                  <a:cubicBezTo>
                    <a:pt x="16629" y="35168"/>
                    <a:pt x="16522" y="35597"/>
                    <a:pt x="16397" y="36007"/>
                  </a:cubicBezTo>
                  <a:cubicBezTo>
                    <a:pt x="16112" y="36810"/>
                    <a:pt x="15666" y="37470"/>
                    <a:pt x="14970" y="38095"/>
                  </a:cubicBezTo>
                  <a:cubicBezTo>
                    <a:pt x="14274" y="38719"/>
                    <a:pt x="13346" y="39272"/>
                    <a:pt x="12276" y="39754"/>
                  </a:cubicBezTo>
                  <a:cubicBezTo>
                    <a:pt x="11187" y="40236"/>
                    <a:pt x="9992" y="40664"/>
                    <a:pt x="8707" y="41110"/>
                  </a:cubicBezTo>
                  <a:cubicBezTo>
                    <a:pt x="8065" y="41324"/>
                    <a:pt x="7405" y="41556"/>
                    <a:pt x="6709" y="41806"/>
                  </a:cubicBezTo>
                  <a:cubicBezTo>
                    <a:pt x="6013" y="42073"/>
                    <a:pt x="5281" y="42359"/>
                    <a:pt x="4532" y="42734"/>
                  </a:cubicBezTo>
                  <a:cubicBezTo>
                    <a:pt x="4425" y="42787"/>
                    <a:pt x="4336" y="42823"/>
                    <a:pt x="4247" y="42876"/>
                  </a:cubicBezTo>
                  <a:lnTo>
                    <a:pt x="3943" y="43037"/>
                  </a:lnTo>
                  <a:lnTo>
                    <a:pt x="3658" y="43215"/>
                  </a:lnTo>
                  <a:lnTo>
                    <a:pt x="3497" y="43305"/>
                  </a:lnTo>
                  <a:lnTo>
                    <a:pt x="3354" y="43394"/>
                  </a:lnTo>
                  <a:cubicBezTo>
                    <a:pt x="2944" y="43644"/>
                    <a:pt x="2534" y="43965"/>
                    <a:pt x="2106" y="44340"/>
                  </a:cubicBezTo>
                  <a:cubicBezTo>
                    <a:pt x="1695" y="44696"/>
                    <a:pt x="1285" y="45178"/>
                    <a:pt x="928" y="45749"/>
                  </a:cubicBezTo>
                  <a:lnTo>
                    <a:pt x="803" y="45963"/>
                  </a:lnTo>
                  <a:lnTo>
                    <a:pt x="749" y="46070"/>
                  </a:lnTo>
                  <a:lnTo>
                    <a:pt x="678" y="46177"/>
                  </a:lnTo>
                  <a:cubicBezTo>
                    <a:pt x="607" y="46320"/>
                    <a:pt x="535" y="46481"/>
                    <a:pt x="464" y="46641"/>
                  </a:cubicBezTo>
                  <a:cubicBezTo>
                    <a:pt x="410" y="46802"/>
                    <a:pt x="339" y="46962"/>
                    <a:pt x="286" y="47123"/>
                  </a:cubicBezTo>
                  <a:cubicBezTo>
                    <a:pt x="268" y="47194"/>
                    <a:pt x="232" y="47284"/>
                    <a:pt x="214" y="47373"/>
                  </a:cubicBezTo>
                  <a:lnTo>
                    <a:pt x="161" y="47605"/>
                  </a:lnTo>
                  <a:lnTo>
                    <a:pt x="107" y="47855"/>
                  </a:lnTo>
                  <a:cubicBezTo>
                    <a:pt x="89" y="47944"/>
                    <a:pt x="71" y="48015"/>
                    <a:pt x="71" y="48104"/>
                  </a:cubicBezTo>
                  <a:cubicBezTo>
                    <a:pt x="54" y="48265"/>
                    <a:pt x="18" y="48425"/>
                    <a:pt x="18" y="48586"/>
                  </a:cubicBezTo>
                  <a:cubicBezTo>
                    <a:pt x="0" y="48747"/>
                    <a:pt x="0" y="48907"/>
                    <a:pt x="0" y="49050"/>
                  </a:cubicBezTo>
                  <a:lnTo>
                    <a:pt x="0" y="49175"/>
                  </a:lnTo>
                  <a:lnTo>
                    <a:pt x="0" y="49282"/>
                  </a:lnTo>
                  <a:lnTo>
                    <a:pt x="18" y="49514"/>
                  </a:lnTo>
                  <a:cubicBezTo>
                    <a:pt x="36" y="49817"/>
                    <a:pt x="71" y="50067"/>
                    <a:pt x="125" y="50352"/>
                  </a:cubicBezTo>
                  <a:lnTo>
                    <a:pt x="143" y="50460"/>
                  </a:lnTo>
                  <a:lnTo>
                    <a:pt x="161" y="50549"/>
                  </a:lnTo>
                  <a:lnTo>
                    <a:pt x="196" y="50745"/>
                  </a:lnTo>
                  <a:cubicBezTo>
                    <a:pt x="232" y="50870"/>
                    <a:pt x="268" y="50995"/>
                    <a:pt x="303" y="51120"/>
                  </a:cubicBezTo>
                  <a:cubicBezTo>
                    <a:pt x="571" y="52083"/>
                    <a:pt x="946" y="52886"/>
                    <a:pt x="1338" y="53636"/>
                  </a:cubicBezTo>
                  <a:lnTo>
                    <a:pt x="2230" y="53154"/>
                  </a:lnTo>
                  <a:cubicBezTo>
                    <a:pt x="1856" y="52458"/>
                    <a:pt x="1517" y="51709"/>
                    <a:pt x="1267" y="50852"/>
                  </a:cubicBezTo>
                  <a:cubicBezTo>
                    <a:pt x="1231" y="50745"/>
                    <a:pt x="1213" y="50620"/>
                    <a:pt x="1196" y="50513"/>
                  </a:cubicBezTo>
                  <a:cubicBezTo>
                    <a:pt x="1160" y="50406"/>
                    <a:pt x="1124" y="50299"/>
                    <a:pt x="1106" y="50174"/>
                  </a:cubicBezTo>
                  <a:cubicBezTo>
                    <a:pt x="1071" y="49924"/>
                    <a:pt x="1035" y="49692"/>
                    <a:pt x="1017" y="49443"/>
                  </a:cubicBezTo>
                  <a:lnTo>
                    <a:pt x="1017" y="49246"/>
                  </a:lnTo>
                  <a:cubicBezTo>
                    <a:pt x="1017" y="49193"/>
                    <a:pt x="999" y="49121"/>
                    <a:pt x="1017" y="49050"/>
                  </a:cubicBezTo>
                  <a:cubicBezTo>
                    <a:pt x="1017" y="48925"/>
                    <a:pt x="1017" y="48782"/>
                    <a:pt x="1017" y="48657"/>
                  </a:cubicBezTo>
                  <a:cubicBezTo>
                    <a:pt x="1035" y="48515"/>
                    <a:pt x="1053" y="48390"/>
                    <a:pt x="1071" y="48247"/>
                  </a:cubicBezTo>
                  <a:lnTo>
                    <a:pt x="1088" y="48051"/>
                  </a:lnTo>
                  <a:lnTo>
                    <a:pt x="1142" y="47837"/>
                  </a:lnTo>
                  <a:lnTo>
                    <a:pt x="1196" y="47623"/>
                  </a:lnTo>
                  <a:cubicBezTo>
                    <a:pt x="1213" y="47569"/>
                    <a:pt x="1231" y="47498"/>
                    <a:pt x="1249" y="47426"/>
                  </a:cubicBezTo>
                  <a:cubicBezTo>
                    <a:pt x="1303" y="47284"/>
                    <a:pt x="1356" y="47159"/>
                    <a:pt x="1392" y="47016"/>
                  </a:cubicBezTo>
                  <a:cubicBezTo>
                    <a:pt x="1517" y="46766"/>
                    <a:pt x="1642" y="46516"/>
                    <a:pt x="1784" y="46284"/>
                  </a:cubicBezTo>
                  <a:cubicBezTo>
                    <a:pt x="2088" y="45803"/>
                    <a:pt x="2427" y="45392"/>
                    <a:pt x="2801" y="45071"/>
                  </a:cubicBezTo>
                  <a:cubicBezTo>
                    <a:pt x="3158" y="44750"/>
                    <a:pt x="3533" y="44464"/>
                    <a:pt x="3890" y="44250"/>
                  </a:cubicBezTo>
                  <a:lnTo>
                    <a:pt x="4033" y="44161"/>
                  </a:lnTo>
                  <a:lnTo>
                    <a:pt x="4157" y="44072"/>
                  </a:lnTo>
                  <a:lnTo>
                    <a:pt x="4443" y="43911"/>
                  </a:lnTo>
                  <a:cubicBezTo>
                    <a:pt x="4621" y="43822"/>
                    <a:pt x="4800" y="43715"/>
                    <a:pt x="4978" y="43644"/>
                  </a:cubicBezTo>
                  <a:cubicBezTo>
                    <a:pt x="5692" y="43287"/>
                    <a:pt x="6388" y="43019"/>
                    <a:pt x="7048" y="42752"/>
                  </a:cubicBezTo>
                  <a:cubicBezTo>
                    <a:pt x="7726" y="42502"/>
                    <a:pt x="8386" y="42288"/>
                    <a:pt x="9028" y="42056"/>
                  </a:cubicBezTo>
                  <a:cubicBezTo>
                    <a:pt x="10313" y="41627"/>
                    <a:pt x="11562" y="41181"/>
                    <a:pt x="12686" y="40682"/>
                  </a:cubicBezTo>
                  <a:cubicBezTo>
                    <a:pt x="13810" y="40164"/>
                    <a:pt x="14845" y="39576"/>
                    <a:pt x="15648" y="38844"/>
                  </a:cubicBezTo>
                  <a:cubicBezTo>
                    <a:pt x="16451" y="38130"/>
                    <a:pt x="17004" y="37310"/>
                    <a:pt x="17343" y="36346"/>
                  </a:cubicBezTo>
                  <a:cubicBezTo>
                    <a:pt x="17504" y="35846"/>
                    <a:pt x="17629" y="35329"/>
                    <a:pt x="17682" y="34794"/>
                  </a:cubicBezTo>
                  <a:cubicBezTo>
                    <a:pt x="17736" y="34241"/>
                    <a:pt x="17736" y="33670"/>
                    <a:pt x="17700" y="33099"/>
                  </a:cubicBezTo>
                  <a:cubicBezTo>
                    <a:pt x="17682" y="32956"/>
                    <a:pt x="17682" y="32795"/>
                    <a:pt x="17664" y="32653"/>
                  </a:cubicBezTo>
                  <a:lnTo>
                    <a:pt x="17611" y="32207"/>
                  </a:lnTo>
                  <a:lnTo>
                    <a:pt x="17539" y="31689"/>
                  </a:lnTo>
                  <a:cubicBezTo>
                    <a:pt x="17504" y="31511"/>
                    <a:pt x="17486" y="31314"/>
                    <a:pt x="17468" y="31136"/>
                  </a:cubicBezTo>
                  <a:cubicBezTo>
                    <a:pt x="17379" y="30387"/>
                    <a:pt x="17343" y="29619"/>
                    <a:pt x="17343" y="28852"/>
                  </a:cubicBezTo>
                  <a:cubicBezTo>
                    <a:pt x="17361" y="27318"/>
                    <a:pt x="17593" y="25712"/>
                    <a:pt x="18128" y="24177"/>
                  </a:cubicBezTo>
                  <a:cubicBezTo>
                    <a:pt x="18378" y="23410"/>
                    <a:pt x="18717" y="22679"/>
                    <a:pt x="19127" y="21983"/>
                  </a:cubicBezTo>
                  <a:cubicBezTo>
                    <a:pt x="19520" y="21287"/>
                    <a:pt x="19966" y="20645"/>
                    <a:pt x="20430" y="20038"/>
                  </a:cubicBezTo>
                  <a:cubicBezTo>
                    <a:pt x="21376" y="18842"/>
                    <a:pt x="22410" y="17825"/>
                    <a:pt x="23338" y="16862"/>
                  </a:cubicBezTo>
                  <a:cubicBezTo>
                    <a:pt x="24284" y="15898"/>
                    <a:pt x="25140" y="14971"/>
                    <a:pt x="25801" y="14007"/>
                  </a:cubicBezTo>
                  <a:cubicBezTo>
                    <a:pt x="26496" y="13044"/>
                    <a:pt x="26978" y="12027"/>
                    <a:pt x="27299" y="10938"/>
                  </a:cubicBezTo>
                  <a:cubicBezTo>
                    <a:pt x="27460" y="10385"/>
                    <a:pt x="27567" y="9832"/>
                    <a:pt x="27638" y="9243"/>
                  </a:cubicBezTo>
                  <a:cubicBezTo>
                    <a:pt x="27710" y="8672"/>
                    <a:pt x="27728" y="8065"/>
                    <a:pt x="27728" y="7459"/>
                  </a:cubicBezTo>
                  <a:cubicBezTo>
                    <a:pt x="27710" y="6852"/>
                    <a:pt x="27674" y="6246"/>
                    <a:pt x="27603" y="5621"/>
                  </a:cubicBezTo>
                  <a:cubicBezTo>
                    <a:pt x="27567" y="5318"/>
                    <a:pt x="27531" y="5014"/>
                    <a:pt x="27478" y="4693"/>
                  </a:cubicBezTo>
                  <a:lnTo>
                    <a:pt x="27389" y="4229"/>
                  </a:lnTo>
                  <a:lnTo>
                    <a:pt x="27299" y="3765"/>
                  </a:lnTo>
                  <a:cubicBezTo>
                    <a:pt x="27067" y="2516"/>
                    <a:pt x="26728" y="1250"/>
                    <a:pt x="2633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22"/>
          <p:cNvGrpSpPr/>
          <p:nvPr/>
        </p:nvGrpSpPr>
        <p:grpSpPr>
          <a:xfrm flipH="1">
            <a:off x="8390625" y="3646990"/>
            <a:ext cx="753378" cy="572684"/>
            <a:chOff x="0" y="3839250"/>
            <a:chExt cx="1107420" cy="841811"/>
          </a:xfrm>
        </p:grpSpPr>
        <p:sp>
          <p:nvSpPr>
            <p:cNvPr id="795" name="Google Shape;795;p22"/>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2"/>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2"/>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22"/>
          <p:cNvGrpSpPr/>
          <p:nvPr/>
        </p:nvGrpSpPr>
        <p:grpSpPr>
          <a:xfrm>
            <a:off x="199917" y="250249"/>
            <a:ext cx="8734281" cy="4726413"/>
            <a:chOff x="199917" y="250249"/>
            <a:chExt cx="8734281" cy="4726413"/>
          </a:xfrm>
        </p:grpSpPr>
        <p:grpSp>
          <p:nvGrpSpPr>
            <p:cNvPr id="799" name="Google Shape;799;p22"/>
            <p:cNvGrpSpPr/>
            <p:nvPr/>
          </p:nvGrpSpPr>
          <p:grpSpPr>
            <a:xfrm>
              <a:off x="199917" y="250249"/>
              <a:ext cx="8662743" cy="4726413"/>
              <a:chOff x="199917" y="97849"/>
              <a:chExt cx="8662743" cy="4726413"/>
            </a:xfrm>
          </p:grpSpPr>
          <p:sp>
            <p:nvSpPr>
              <p:cNvPr id="800" name="Google Shape;800;p22"/>
              <p:cNvSpPr/>
              <p:nvPr/>
            </p:nvSpPr>
            <p:spPr>
              <a:xfrm>
                <a:off x="8742599" y="45287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01" name="Google Shape;801;p22"/>
              <p:cNvSpPr/>
              <p:nvPr/>
            </p:nvSpPr>
            <p:spPr>
              <a:xfrm>
                <a:off x="2245369" y="4648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02" name="Google Shape;802;p22"/>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03" name="Google Shape;803;p22"/>
              <p:cNvSpPr/>
              <p:nvPr/>
            </p:nvSpPr>
            <p:spPr>
              <a:xfrm>
                <a:off x="7558492" y="1208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04" name="Google Shape;804;p22"/>
              <p:cNvSpPr/>
              <p:nvPr/>
            </p:nvSpPr>
            <p:spPr>
              <a:xfrm>
                <a:off x="480099" y="40252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05" name="Google Shape;805;p22"/>
              <p:cNvSpPr/>
              <p:nvPr/>
            </p:nvSpPr>
            <p:spPr>
              <a:xfrm>
                <a:off x="199917" y="14747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06" name="Google Shape;806;p22"/>
              <p:cNvSpPr/>
              <p:nvPr/>
            </p:nvSpPr>
            <p:spPr>
              <a:xfrm>
                <a:off x="6356062" y="459824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07" name="Google Shape;807;p22"/>
              <p:cNvSpPr/>
              <p:nvPr/>
            </p:nvSpPr>
            <p:spPr>
              <a:xfrm>
                <a:off x="4255345" y="464883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08" name="Google Shape;808;p22"/>
              <p:cNvSpPr/>
              <p:nvPr/>
            </p:nvSpPr>
            <p:spPr>
              <a:xfrm>
                <a:off x="4788994" y="97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09" name="Google Shape;809;p22"/>
              <p:cNvSpPr/>
              <p:nvPr/>
            </p:nvSpPr>
            <p:spPr>
              <a:xfrm>
                <a:off x="2114242" y="2261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810" name="Google Shape;810;p22"/>
            <p:cNvSpPr/>
            <p:nvPr/>
          </p:nvSpPr>
          <p:spPr>
            <a:xfrm>
              <a:off x="8814137" y="105234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11" name="Google Shape;811;p22"/>
            <p:cNvSpPr/>
            <p:nvPr/>
          </p:nvSpPr>
          <p:spPr>
            <a:xfrm>
              <a:off x="1163967" y="46340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812" name="Google Shape;812;p22"/>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13"/>
        <p:cNvGrpSpPr/>
        <p:nvPr/>
      </p:nvGrpSpPr>
      <p:grpSpPr>
        <a:xfrm>
          <a:off x="0" y="0"/>
          <a:ext cx="0" cy="0"/>
          <a:chOff x="0" y="0"/>
          <a:chExt cx="0" cy="0"/>
        </a:xfrm>
      </p:grpSpPr>
      <p:grpSp>
        <p:nvGrpSpPr>
          <p:cNvPr id="814" name="Google Shape;814;p23"/>
          <p:cNvGrpSpPr/>
          <p:nvPr/>
        </p:nvGrpSpPr>
        <p:grpSpPr>
          <a:xfrm>
            <a:off x="8503825" y="4243422"/>
            <a:ext cx="919896" cy="491580"/>
            <a:chOff x="7989250" y="48422"/>
            <a:chExt cx="919896" cy="491580"/>
          </a:xfrm>
        </p:grpSpPr>
        <p:sp>
          <p:nvSpPr>
            <p:cNvPr id="815" name="Google Shape;815;p23"/>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 name="Google Shape;816;p23"/>
            <p:cNvGrpSpPr/>
            <p:nvPr/>
          </p:nvGrpSpPr>
          <p:grpSpPr>
            <a:xfrm>
              <a:off x="8183698" y="187258"/>
              <a:ext cx="480624" cy="124911"/>
              <a:chOff x="92144" y="4013300"/>
              <a:chExt cx="706488" cy="183611"/>
            </a:xfrm>
          </p:grpSpPr>
          <p:sp>
            <p:nvSpPr>
              <p:cNvPr id="817" name="Google Shape;817;p23"/>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3"/>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 name="Google Shape;819;p23"/>
          <p:cNvGrpSpPr/>
          <p:nvPr/>
        </p:nvGrpSpPr>
        <p:grpSpPr>
          <a:xfrm>
            <a:off x="200370" y="97849"/>
            <a:ext cx="8542228" cy="4799763"/>
            <a:chOff x="200370" y="97849"/>
            <a:chExt cx="8542228" cy="4799763"/>
          </a:xfrm>
        </p:grpSpPr>
        <p:grpSp>
          <p:nvGrpSpPr>
            <p:cNvPr id="820" name="Google Shape;820;p23"/>
            <p:cNvGrpSpPr/>
            <p:nvPr/>
          </p:nvGrpSpPr>
          <p:grpSpPr>
            <a:xfrm>
              <a:off x="200370" y="97849"/>
              <a:ext cx="8542228" cy="4799763"/>
              <a:chOff x="200370" y="97849"/>
              <a:chExt cx="8542228" cy="4799763"/>
            </a:xfrm>
          </p:grpSpPr>
          <p:sp>
            <p:nvSpPr>
              <p:cNvPr id="821" name="Google Shape;821;p23"/>
              <p:cNvSpPr/>
              <p:nvPr/>
            </p:nvSpPr>
            <p:spPr>
              <a:xfrm>
                <a:off x="7926724" y="15529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3"/>
              <p:cNvSpPr/>
              <p:nvPr/>
            </p:nvSpPr>
            <p:spPr>
              <a:xfrm>
                <a:off x="5011469" y="472219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3"/>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3"/>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3"/>
              <p:cNvSpPr/>
              <p:nvPr/>
            </p:nvSpPr>
            <p:spPr>
              <a:xfrm>
                <a:off x="246549" y="42292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3"/>
              <p:cNvSpPr/>
              <p:nvPr/>
            </p:nvSpPr>
            <p:spPr>
              <a:xfrm>
                <a:off x="794067" y="24059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3"/>
              <p:cNvSpPr/>
              <p:nvPr/>
            </p:nvSpPr>
            <p:spPr>
              <a:xfrm>
                <a:off x="8622537" y="59769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3"/>
              <p:cNvSpPr/>
              <p:nvPr/>
            </p:nvSpPr>
            <p:spPr>
              <a:xfrm>
                <a:off x="8230295" y="43492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3"/>
              <p:cNvSpPr/>
              <p:nvPr/>
            </p:nvSpPr>
            <p:spPr>
              <a:xfrm>
                <a:off x="4788994" y="97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3"/>
              <p:cNvSpPr/>
              <p:nvPr/>
            </p:nvSpPr>
            <p:spPr>
              <a:xfrm>
                <a:off x="2114242" y="2261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3"/>
              <p:cNvSpPr/>
              <p:nvPr/>
            </p:nvSpPr>
            <p:spPr>
              <a:xfrm>
                <a:off x="3206555" y="20904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3"/>
              <p:cNvSpPr/>
              <p:nvPr/>
            </p:nvSpPr>
            <p:spPr>
              <a:xfrm>
                <a:off x="422574" y="11188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 name="Google Shape;833;p23"/>
            <p:cNvSpPr/>
            <p:nvPr/>
          </p:nvSpPr>
          <p:spPr>
            <a:xfrm>
              <a:off x="1707492" y="47221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3"/>
            <p:cNvSpPr/>
            <p:nvPr/>
          </p:nvSpPr>
          <p:spPr>
            <a:xfrm>
              <a:off x="5314242" y="13118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23"/>
          <p:cNvGrpSpPr/>
          <p:nvPr/>
        </p:nvGrpSpPr>
        <p:grpSpPr>
          <a:xfrm rot="1285071">
            <a:off x="-654048" y="-1657903"/>
            <a:ext cx="2145754" cy="3609316"/>
            <a:chOff x="1031675" y="995825"/>
            <a:chExt cx="819450" cy="1378375"/>
          </a:xfrm>
        </p:grpSpPr>
        <p:sp>
          <p:nvSpPr>
            <p:cNvPr id="836" name="Google Shape;836;p23"/>
            <p:cNvSpPr/>
            <p:nvPr/>
          </p:nvSpPr>
          <p:spPr>
            <a:xfrm>
              <a:off x="1157900" y="995825"/>
              <a:ext cx="693225" cy="1318600"/>
            </a:xfrm>
            <a:custGeom>
              <a:avLst/>
              <a:gdLst/>
              <a:ahLst/>
              <a:cxnLst/>
              <a:rect l="l" t="t" r="r" b="b"/>
              <a:pathLst>
                <a:path w="27729" h="52744" extrusionOk="0">
                  <a:moveTo>
                    <a:pt x="26104" y="1"/>
                  </a:moveTo>
                  <a:lnTo>
                    <a:pt x="25141" y="304"/>
                  </a:lnTo>
                  <a:cubicBezTo>
                    <a:pt x="25569" y="1660"/>
                    <a:pt x="25944" y="3052"/>
                    <a:pt x="26229" y="4479"/>
                  </a:cubicBezTo>
                  <a:lnTo>
                    <a:pt x="26318" y="5015"/>
                  </a:lnTo>
                  <a:lnTo>
                    <a:pt x="26408" y="5568"/>
                  </a:lnTo>
                  <a:cubicBezTo>
                    <a:pt x="26479" y="5925"/>
                    <a:pt x="26515" y="6299"/>
                    <a:pt x="26568" y="6656"/>
                  </a:cubicBezTo>
                  <a:cubicBezTo>
                    <a:pt x="26640" y="7405"/>
                    <a:pt x="26711" y="8155"/>
                    <a:pt x="26711" y="8922"/>
                  </a:cubicBezTo>
                  <a:cubicBezTo>
                    <a:pt x="26729" y="9672"/>
                    <a:pt x="26693" y="10439"/>
                    <a:pt x="26604" y="11224"/>
                  </a:cubicBezTo>
                  <a:cubicBezTo>
                    <a:pt x="26515" y="11991"/>
                    <a:pt x="26354" y="12776"/>
                    <a:pt x="26140" y="13543"/>
                  </a:cubicBezTo>
                  <a:cubicBezTo>
                    <a:pt x="25908" y="14311"/>
                    <a:pt x="25623" y="15078"/>
                    <a:pt x="25284" y="15792"/>
                  </a:cubicBezTo>
                  <a:cubicBezTo>
                    <a:pt x="24927" y="16505"/>
                    <a:pt x="24516" y="17183"/>
                    <a:pt x="24070" y="17826"/>
                  </a:cubicBezTo>
                  <a:cubicBezTo>
                    <a:pt x="23178" y="19092"/>
                    <a:pt x="22143" y="20181"/>
                    <a:pt x="21180" y="21162"/>
                  </a:cubicBezTo>
                  <a:cubicBezTo>
                    <a:pt x="20216" y="22161"/>
                    <a:pt x="19306" y="23089"/>
                    <a:pt x="18557" y="24035"/>
                  </a:cubicBezTo>
                  <a:cubicBezTo>
                    <a:pt x="18200" y="24499"/>
                    <a:pt x="17861" y="24980"/>
                    <a:pt x="17576" y="25480"/>
                  </a:cubicBezTo>
                  <a:cubicBezTo>
                    <a:pt x="17308" y="25980"/>
                    <a:pt x="17076" y="26479"/>
                    <a:pt x="16880" y="27015"/>
                  </a:cubicBezTo>
                  <a:cubicBezTo>
                    <a:pt x="16523" y="28067"/>
                    <a:pt x="16344" y="29191"/>
                    <a:pt x="16344" y="30387"/>
                  </a:cubicBezTo>
                  <a:cubicBezTo>
                    <a:pt x="16344" y="30976"/>
                    <a:pt x="16362" y="31582"/>
                    <a:pt x="16434" y="32207"/>
                  </a:cubicBezTo>
                  <a:cubicBezTo>
                    <a:pt x="16451" y="32349"/>
                    <a:pt x="16469" y="32510"/>
                    <a:pt x="16487" y="32653"/>
                  </a:cubicBezTo>
                  <a:lnTo>
                    <a:pt x="16559" y="33152"/>
                  </a:lnTo>
                  <a:lnTo>
                    <a:pt x="16630" y="33723"/>
                  </a:lnTo>
                  <a:cubicBezTo>
                    <a:pt x="16648" y="33920"/>
                    <a:pt x="16666" y="34116"/>
                    <a:pt x="16683" y="34312"/>
                  </a:cubicBezTo>
                  <a:cubicBezTo>
                    <a:pt x="16719" y="35097"/>
                    <a:pt x="16737" y="35882"/>
                    <a:pt x="16648" y="36703"/>
                  </a:cubicBezTo>
                  <a:cubicBezTo>
                    <a:pt x="16559" y="37524"/>
                    <a:pt x="16398" y="38345"/>
                    <a:pt x="16112" y="39148"/>
                  </a:cubicBezTo>
                  <a:cubicBezTo>
                    <a:pt x="15845" y="39968"/>
                    <a:pt x="15452" y="40753"/>
                    <a:pt x="14953" y="41467"/>
                  </a:cubicBezTo>
                  <a:cubicBezTo>
                    <a:pt x="14471" y="42181"/>
                    <a:pt x="13900" y="42805"/>
                    <a:pt x="13275" y="43358"/>
                  </a:cubicBezTo>
                  <a:cubicBezTo>
                    <a:pt x="12669" y="43912"/>
                    <a:pt x="12009" y="44393"/>
                    <a:pt x="11331" y="44786"/>
                  </a:cubicBezTo>
                  <a:cubicBezTo>
                    <a:pt x="10670" y="45196"/>
                    <a:pt x="9992" y="45535"/>
                    <a:pt x="9314" y="45856"/>
                  </a:cubicBezTo>
                  <a:cubicBezTo>
                    <a:pt x="7941" y="46463"/>
                    <a:pt x="6602" y="46927"/>
                    <a:pt x="5300" y="47373"/>
                  </a:cubicBezTo>
                  <a:cubicBezTo>
                    <a:pt x="4657" y="47605"/>
                    <a:pt x="4015" y="47819"/>
                    <a:pt x="3408" y="48051"/>
                  </a:cubicBezTo>
                  <a:cubicBezTo>
                    <a:pt x="2802" y="48265"/>
                    <a:pt x="2231" y="48497"/>
                    <a:pt x="1713" y="48765"/>
                  </a:cubicBezTo>
                  <a:cubicBezTo>
                    <a:pt x="1589" y="48818"/>
                    <a:pt x="1464" y="48890"/>
                    <a:pt x="1339" y="48943"/>
                  </a:cubicBezTo>
                  <a:lnTo>
                    <a:pt x="1178" y="49050"/>
                  </a:lnTo>
                  <a:lnTo>
                    <a:pt x="1089" y="49104"/>
                  </a:lnTo>
                  <a:lnTo>
                    <a:pt x="1018" y="49157"/>
                  </a:lnTo>
                  <a:cubicBezTo>
                    <a:pt x="803" y="49282"/>
                    <a:pt x="625" y="49425"/>
                    <a:pt x="482" y="49550"/>
                  </a:cubicBezTo>
                  <a:cubicBezTo>
                    <a:pt x="322" y="49675"/>
                    <a:pt x="232" y="49800"/>
                    <a:pt x="161" y="49907"/>
                  </a:cubicBezTo>
                  <a:cubicBezTo>
                    <a:pt x="125" y="49960"/>
                    <a:pt x="108" y="50014"/>
                    <a:pt x="90" y="50067"/>
                  </a:cubicBezTo>
                  <a:cubicBezTo>
                    <a:pt x="72" y="50103"/>
                    <a:pt x="72" y="50121"/>
                    <a:pt x="54" y="50156"/>
                  </a:cubicBezTo>
                  <a:cubicBezTo>
                    <a:pt x="54" y="50156"/>
                    <a:pt x="36" y="50174"/>
                    <a:pt x="36" y="50192"/>
                  </a:cubicBezTo>
                  <a:cubicBezTo>
                    <a:pt x="36" y="50210"/>
                    <a:pt x="36" y="50228"/>
                    <a:pt x="36" y="50246"/>
                  </a:cubicBezTo>
                  <a:cubicBezTo>
                    <a:pt x="36" y="50246"/>
                    <a:pt x="18" y="50263"/>
                    <a:pt x="18" y="50281"/>
                  </a:cubicBezTo>
                  <a:lnTo>
                    <a:pt x="18" y="50335"/>
                  </a:lnTo>
                  <a:cubicBezTo>
                    <a:pt x="18" y="50371"/>
                    <a:pt x="1" y="50388"/>
                    <a:pt x="1" y="50424"/>
                  </a:cubicBezTo>
                  <a:cubicBezTo>
                    <a:pt x="1" y="50460"/>
                    <a:pt x="1" y="50513"/>
                    <a:pt x="1" y="50549"/>
                  </a:cubicBezTo>
                  <a:cubicBezTo>
                    <a:pt x="1" y="50567"/>
                    <a:pt x="1" y="50585"/>
                    <a:pt x="1" y="50602"/>
                  </a:cubicBezTo>
                  <a:lnTo>
                    <a:pt x="1" y="50674"/>
                  </a:lnTo>
                  <a:cubicBezTo>
                    <a:pt x="1" y="50745"/>
                    <a:pt x="36" y="50852"/>
                    <a:pt x="36" y="50959"/>
                  </a:cubicBezTo>
                  <a:cubicBezTo>
                    <a:pt x="36" y="50995"/>
                    <a:pt x="72" y="51066"/>
                    <a:pt x="72" y="51120"/>
                  </a:cubicBezTo>
                  <a:lnTo>
                    <a:pt x="108" y="51281"/>
                  </a:lnTo>
                  <a:cubicBezTo>
                    <a:pt x="232" y="51727"/>
                    <a:pt x="464" y="52226"/>
                    <a:pt x="732" y="52744"/>
                  </a:cubicBezTo>
                  <a:lnTo>
                    <a:pt x="1624" y="52262"/>
                  </a:lnTo>
                  <a:cubicBezTo>
                    <a:pt x="1374" y="51798"/>
                    <a:pt x="1178" y="51352"/>
                    <a:pt x="1089" y="51013"/>
                  </a:cubicBezTo>
                  <a:lnTo>
                    <a:pt x="1053" y="50888"/>
                  </a:lnTo>
                  <a:lnTo>
                    <a:pt x="1053" y="50834"/>
                  </a:lnTo>
                  <a:lnTo>
                    <a:pt x="1035" y="50799"/>
                  </a:lnTo>
                  <a:lnTo>
                    <a:pt x="1035" y="50781"/>
                  </a:lnTo>
                  <a:cubicBezTo>
                    <a:pt x="1035" y="50710"/>
                    <a:pt x="1018" y="50638"/>
                    <a:pt x="1018" y="50602"/>
                  </a:cubicBezTo>
                  <a:cubicBezTo>
                    <a:pt x="1018" y="50585"/>
                    <a:pt x="1018" y="50585"/>
                    <a:pt x="1018" y="50567"/>
                  </a:cubicBezTo>
                  <a:lnTo>
                    <a:pt x="1018" y="50549"/>
                  </a:lnTo>
                  <a:cubicBezTo>
                    <a:pt x="1018" y="50531"/>
                    <a:pt x="1018" y="50513"/>
                    <a:pt x="1018" y="50495"/>
                  </a:cubicBezTo>
                  <a:cubicBezTo>
                    <a:pt x="1018" y="50478"/>
                    <a:pt x="1018" y="50478"/>
                    <a:pt x="1018" y="50478"/>
                  </a:cubicBezTo>
                  <a:cubicBezTo>
                    <a:pt x="1018" y="50478"/>
                    <a:pt x="1018" y="50460"/>
                    <a:pt x="1018" y="50460"/>
                  </a:cubicBezTo>
                  <a:cubicBezTo>
                    <a:pt x="1018" y="50460"/>
                    <a:pt x="1018" y="50460"/>
                    <a:pt x="1018" y="50442"/>
                  </a:cubicBezTo>
                  <a:cubicBezTo>
                    <a:pt x="1035" y="50424"/>
                    <a:pt x="1071" y="50371"/>
                    <a:pt x="1160" y="50299"/>
                  </a:cubicBezTo>
                  <a:cubicBezTo>
                    <a:pt x="1250" y="50210"/>
                    <a:pt x="1374" y="50103"/>
                    <a:pt x="1553" y="49996"/>
                  </a:cubicBezTo>
                  <a:lnTo>
                    <a:pt x="1624" y="49960"/>
                  </a:lnTo>
                  <a:lnTo>
                    <a:pt x="1696" y="49924"/>
                  </a:lnTo>
                  <a:lnTo>
                    <a:pt x="1838" y="49835"/>
                  </a:lnTo>
                  <a:lnTo>
                    <a:pt x="1999" y="49746"/>
                  </a:lnTo>
                  <a:cubicBezTo>
                    <a:pt x="2052" y="49728"/>
                    <a:pt x="2106" y="49693"/>
                    <a:pt x="2160" y="49657"/>
                  </a:cubicBezTo>
                  <a:cubicBezTo>
                    <a:pt x="2623" y="49443"/>
                    <a:pt x="3177" y="49211"/>
                    <a:pt x="3765" y="48997"/>
                  </a:cubicBezTo>
                  <a:cubicBezTo>
                    <a:pt x="4354" y="48783"/>
                    <a:pt x="4979" y="48551"/>
                    <a:pt x="5639" y="48336"/>
                  </a:cubicBezTo>
                  <a:cubicBezTo>
                    <a:pt x="6923" y="47890"/>
                    <a:pt x="8315" y="47409"/>
                    <a:pt x="9725" y="46766"/>
                  </a:cubicBezTo>
                  <a:cubicBezTo>
                    <a:pt x="10438" y="46445"/>
                    <a:pt x="11152" y="46088"/>
                    <a:pt x="11866" y="45660"/>
                  </a:cubicBezTo>
                  <a:cubicBezTo>
                    <a:pt x="12580" y="45214"/>
                    <a:pt x="13293" y="44714"/>
                    <a:pt x="13953" y="44108"/>
                  </a:cubicBezTo>
                  <a:cubicBezTo>
                    <a:pt x="14632" y="43519"/>
                    <a:pt x="15256" y="42823"/>
                    <a:pt x="15791" y="42020"/>
                  </a:cubicBezTo>
                  <a:cubicBezTo>
                    <a:pt x="16327" y="41235"/>
                    <a:pt x="16755" y="40379"/>
                    <a:pt x="17076" y="39487"/>
                  </a:cubicBezTo>
                  <a:cubicBezTo>
                    <a:pt x="17379" y="38594"/>
                    <a:pt x="17558" y="37684"/>
                    <a:pt x="17647" y="36810"/>
                  </a:cubicBezTo>
                  <a:cubicBezTo>
                    <a:pt x="17754" y="35918"/>
                    <a:pt x="17736" y="35079"/>
                    <a:pt x="17683" y="34241"/>
                  </a:cubicBezTo>
                  <a:cubicBezTo>
                    <a:pt x="17665" y="34027"/>
                    <a:pt x="17647" y="33830"/>
                    <a:pt x="17629" y="33616"/>
                  </a:cubicBezTo>
                  <a:lnTo>
                    <a:pt x="17558" y="33010"/>
                  </a:lnTo>
                  <a:lnTo>
                    <a:pt x="17486" y="32528"/>
                  </a:lnTo>
                  <a:cubicBezTo>
                    <a:pt x="17468" y="32385"/>
                    <a:pt x="17451" y="32242"/>
                    <a:pt x="17433" y="32100"/>
                  </a:cubicBezTo>
                  <a:cubicBezTo>
                    <a:pt x="17379" y="31511"/>
                    <a:pt x="17344" y="30940"/>
                    <a:pt x="17344" y="30405"/>
                  </a:cubicBezTo>
                  <a:cubicBezTo>
                    <a:pt x="17361" y="29298"/>
                    <a:pt x="17522" y="28281"/>
                    <a:pt x="17843" y="27336"/>
                  </a:cubicBezTo>
                  <a:cubicBezTo>
                    <a:pt x="18004" y="26872"/>
                    <a:pt x="18200" y="26426"/>
                    <a:pt x="18468" y="25980"/>
                  </a:cubicBezTo>
                  <a:cubicBezTo>
                    <a:pt x="18717" y="25534"/>
                    <a:pt x="19021" y="25105"/>
                    <a:pt x="19360" y="24659"/>
                  </a:cubicBezTo>
                  <a:cubicBezTo>
                    <a:pt x="20056" y="23767"/>
                    <a:pt x="20930" y="22875"/>
                    <a:pt x="21911" y="21876"/>
                  </a:cubicBezTo>
                  <a:cubicBezTo>
                    <a:pt x="22875" y="20877"/>
                    <a:pt x="23945" y="19753"/>
                    <a:pt x="24891" y="18397"/>
                  </a:cubicBezTo>
                  <a:cubicBezTo>
                    <a:pt x="25373" y="17736"/>
                    <a:pt x="25801" y="17005"/>
                    <a:pt x="26176" y="16238"/>
                  </a:cubicBezTo>
                  <a:cubicBezTo>
                    <a:pt x="26550" y="15453"/>
                    <a:pt x="26872" y="14650"/>
                    <a:pt x="27104" y="13829"/>
                  </a:cubicBezTo>
                  <a:cubicBezTo>
                    <a:pt x="27335" y="13008"/>
                    <a:pt x="27496" y="12169"/>
                    <a:pt x="27603" y="11349"/>
                  </a:cubicBezTo>
                  <a:cubicBezTo>
                    <a:pt x="27692" y="10510"/>
                    <a:pt x="27728" y="9707"/>
                    <a:pt x="27728" y="8904"/>
                  </a:cubicBezTo>
                  <a:cubicBezTo>
                    <a:pt x="27710" y="8101"/>
                    <a:pt x="27657" y="7316"/>
                    <a:pt x="27567" y="6549"/>
                  </a:cubicBezTo>
                  <a:cubicBezTo>
                    <a:pt x="27514" y="6174"/>
                    <a:pt x="27478" y="5782"/>
                    <a:pt x="27407" y="5407"/>
                  </a:cubicBezTo>
                  <a:lnTo>
                    <a:pt x="27318" y="4854"/>
                  </a:lnTo>
                  <a:lnTo>
                    <a:pt x="27211" y="4283"/>
                  </a:lnTo>
                  <a:cubicBezTo>
                    <a:pt x="26925" y="2820"/>
                    <a:pt x="26550" y="1393"/>
                    <a:pt x="261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3"/>
            <p:cNvSpPr/>
            <p:nvPr/>
          </p:nvSpPr>
          <p:spPr>
            <a:xfrm>
              <a:off x="1132475" y="1003425"/>
              <a:ext cx="693650" cy="1323050"/>
            </a:xfrm>
            <a:custGeom>
              <a:avLst/>
              <a:gdLst/>
              <a:ahLst/>
              <a:cxnLst/>
              <a:rect l="l" t="t" r="r" b="b"/>
              <a:pathLst>
                <a:path w="27746" h="52922" extrusionOk="0">
                  <a:moveTo>
                    <a:pt x="26158" y="0"/>
                  </a:moveTo>
                  <a:lnTo>
                    <a:pt x="25194" y="303"/>
                  </a:lnTo>
                  <a:cubicBezTo>
                    <a:pt x="25623" y="1624"/>
                    <a:pt x="25979" y="2980"/>
                    <a:pt x="26247" y="4372"/>
                  </a:cubicBezTo>
                  <a:lnTo>
                    <a:pt x="26354" y="4889"/>
                  </a:lnTo>
                  <a:lnTo>
                    <a:pt x="26425" y="5424"/>
                  </a:lnTo>
                  <a:cubicBezTo>
                    <a:pt x="26497" y="5763"/>
                    <a:pt x="26533" y="6120"/>
                    <a:pt x="26586" y="6477"/>
                  </a:cubicBezTo>
                  <a:cubicBezTo>
                    <a:pt x="26657" y="7191"/>
                    <a:pt x="26711" y="7904"/>
                    <a:pt x="26729" y="8618"/>
                  </a:cubicBezTo>
                  <a:cubicBezTo>
                    <a:pt x="26729" y="9350"/>
                    <a:pt x="26693" y="10063"/>
                    <a:pt x="26604" y="10795"/>
                  </a:cubicBezTo>
                  <a:cubicBezTo>
                    <a:pt x="26533" y="11526"/>
                    <a:pt x="26390" y="12258"/>
                    <a:pt x="26176" y="12972"/>
                  </a:cubicBezTo>
                  <a:cubicBezTo>
                    <a:pt x="25783" y="14399"/>
                    <a:pt x="25105" y="15755"/>
                    <a:pt x="24267" y="16933"/>
                  </a:cubicBezTo>
                  <a:cubicBezTo>
                    <a:pt x="23410" y="18128"/>
                    <a:pt x="22447" y="19181"/>
                    <a:pt x="21483" y="20162"/>
                  </a:cubicBezTo>
                  <a:cubicBezTo>
                    <a:pt x="20520" y="21144"/>
                    <a:pt x="19574" y="22089"/>
                    <a:pt x="18789" y="23106"/>
                  </a:cubicBezTo>
                  <a:cubicBezTo>
                    <a:pt x="18396" y="23606"/>
                    <a:pt x="18039" y="24141"/>
                    <a:pt x="17718" y="24676"/>
                  </a:cubicBezTo>
                  <a:cubicBezTo>
                    <a:pt x="17415" y="25230"/>
                    <a:pt x="17147" y="25783"/>
                    <a:pt x="16951" y="26372"/>
                  </a:cubicBezTo>
                  <a:cubicBezTo>
                    <a:pt x="16541" y="27549"/>
                    <a:pt x="16344" y="28798"/>
                    <a:pt x="16344" y="30083"/>
                  </a:cubicBezTo>
                  <a:cubicBezTo>
                    <a:pt x="16344" y="30707"/>
                    <a:pt x="16380" y="31367"/>
                    <a:pt x="16451" y="32010"/>
                  </a:cubicBezTo>
                  <a:cubicBezTo>
                    <a:pt x="16469" y="32170"/>
                    <a:pt x="16487" y="32331"/>
                    <a:pt x="16505" y="32492"/>
                  </a:cubicBezTo>
                  <a:lnTo>
                    <a:pt x="16576" y="32991"/>
                  </a:lnTo>
                  <a:lnTo>
                    <a:pt x="16648" y="33526"/>
                  </a:lnTo>
                  <a:cubicBezTo>
                    <a:pt x="16666" y="33705"/>
                    <a:pt x="16666" y="33901"/>
                    <a:pt x="16683" y="34080"/>
                  </a:cubicBezTo>
                  <a:cubicBezTo>
                    <a:pt x="16737" y="34811"/>
                    <a:pt x="16737" y="35543"/>
                    <a:pt x="16666" y="36292"/>
                  </a:cubicBezTo>
                  <a:cubicBezTo>
                    <a:pt x="16576" y="37041"/>
                    <a:pt x="16434" y="37791"/>
                    <a:pt x="16184" y="38522"/>
                  </a:cubicBezTo>
                  <a:cubicBezTo>
                    <a:pt x="15934" y="39254"/>
                    <a:pt x="15577" y="39950"/>
                    <a:pt x="15149" y="40592"/>
                  </a:cubicBezTo>
                  <a:cubicBezTo>
                    <a:pt x="14703" y="41234"/>
                    <a:pt x="14185" y="41805"/>
                    <a:pt x="13632" y="42305"/>
                  </a:cubicBezTo>
                  <a:cubicBezTo>
                    <a:pt x="13061" y="42805"/>
                    <a:pt x="12455" y="43251"/>
                    <a:pt x="11830" y="43625"/>
                  </a:cubicBezTo>
                  <a:cubicBezTo>
                    <a:pt x="11206" y="44000"/>
                    <a:pt x="10563" y="44339"/>
                    <a:pt x="9903" y="44625"/>
                  </a:cubicBezTo>
                  <a:cubicBezTo>
                    <a:pt x="8601" y="45213"/>
                    <a:pt x="7280" y="45677"/>
                    <a:pt x="5996" y="46123"/>
                  </a:cubicBezTo>
                  <a:cubicBezTo>
                    <a:pt x="4693" y="46569"/>
                    <a:pt x="3426" y="46998"/>
                    <a:pt x="2284" y="47551"/>
                  </a:cubicBezTo>
                  <a:cubicBezTo>
                    <a:pt x="2142" y="47622"/>
                    <a:pt x="2017" y="47693"/>
                    <a:pt x="1874" y="47765"/>
                  </a:cubicBezTo>
                  <a:cubicBezTo>
                    <a:pt x="1749" y="47836"/>
                    <a:pt x="1606" y="47908"/>
                    <a:pt x="1481" y="47997"/>
                  </a:cubicBezTo>
                  <a:cubicBezTo>
                    <a:pt x="1232" y="48157"/>
                    <a:pt x="1018" y="48318"/>
                    <a:pt x="821" y="48496"/>
                  </a:cubicBezTo>
                  <a:cubicBezTo>
                    <a:pt x="607" y="48675"/>
                    <a:pt x="447" y="48871"/>
                    <a:pt x="322" y="49067"/>
                  </a:cubicBezTo>
                  <a:cubicBezTo>
                    <a:pt x="268" y="49174"/>
                    <a:pt x="215" y="49281"/>
                    <a:pt x="161" y="49389"/>
                  </a:cubicBezTo>
                  <a:cubicBezTo>
                    <a:pt x="143" y="49442"/>
                    <a:pt x="125" y="49496"/>
                    <a:pt x="108" y="49549"/>
                  </a:cubicBezTo>
                  <a:cubicBezTo>
                    <a:pt x="90" y="49603"/>
                    <a:pt x="90" y="49656"/>
                    <a:pt x="72" y="49710"/>
                  </a:cubicBezTo>
                  <a:lnTo>
                    <a:pt x="36" y="49799"/>
                  </a:lnTo>
                  <a:lnTo>
                    <a:pt x="36" y="49888"/>
                  </a:lnTo>
                  <a:cubicBezTo>
                    <a:pt x="36" y="49942"/>
                    <a:pt x="18" y="49995"/>
                    <a:pt x="18" y="50049"/>
                  </a:cubicBezTo>
                  <a:lnTo>
                    <a:pt x="1" y="50245"/>
                  </a:lnTo>
                  <a:cubicBezTo>
                    <a:pt x="1" y="50298"/>
                    <a:pt x="18" y="50370"/>
                    <a:pt x="18" y="50441"/>
                  </a:cubicBezTo>
                  <a:cubicBezTo>
                    <a:pt x="18" y="50566"/>
                    <a:pt x="54" y="50691"/>
                    <a:pt x="72" y="50834"/>
                  </a:cubicBezTo>
                  <a:cubicBezTo>
                    <a:pt x="72" y="50887"/>
                    <a:pt x="90" y="50959"/>
                    <a:pt x="108" y="51030"/>
                  </a:cubicBezTo>
                  <a:cubicBezTo>
                    <a:pt x="125" y="51101"/>
                    <a:pt x="143" y="51173"/>
                    <a:pt x="161" y="51244"/>
                  </a:cubicBezTo>
                  <a:cubicBezTo>
                    <a:pt x="322" y="51797"/>
                    <a:pt x="571" y="52368"/>
                    <a:pt x="857" y="52921"/>
                  </a:cubicBezTo>
                  <a:lnTo>
                    <a:pt x="1749" y="52440"/>
                  </a:lnTo>
                  <a:cubicBezTo>
                    <a:pt x="1481" y="51922"/>
                    <a:pt x="1249" y="51423"/>
                    <a:pt x="1125" y="50977"/>
                  </a:cubicBezTo>
                  <a:lnTo>
                    <a:pt x="1089" y="50816"/>
                  </a:lnTo>
                  <a:cubicBezTo>
                    <a:pt x="1089" y="50762"/>
                    <a:pt x="1053" y="50691"/>
                    <a:pt x="1053" y="50655"/>
                  </a:cubicBezTo>
                  <a:cubicBezTo>
                    <a:pt x="1053" y="50548"/>
                    <a:pt x="1018" y="50441"/>
                    <a:pt x="1018" y="50370"/>
                  </a:cubicBezTo>
                  <a:lnTo>
                    <a:pt x="1018" y="50298"/>
                  </a:lnTo>
                  <a:cubicBezTo>
                    <a:pt x="1018" y="50281"/>
                    <a:pt x="1018" y="50263"/>
                    <a:pt x="1018" y="50245"/>
                  </a:cubicBezTo>
                  <a:cubicBezTo>
                    <a:pt x="1018" y="50209"/>
                    <a:pt x="1018" y="50156"/>
                    <a:pt x="1018" y="50120"/>
                  </a:cubicBezTo>
                  <a:cubicBezTo>
                    <a:pt x="1018" y="50084"/>
                    <a:pt x="1035" y="50067"/>
                    <a:pt x="1035" y="50031"/>
                  </a:cubicBezTo>
                  <a:lnTo>
                    <a:pt x="1035" y="49977"/>
                  </a:lnTo>
                  <a:cubicBezTo>
                    <a:pt x="1035" y="49959"/>
                    <a:pt x="1053" y="49942"/>
                    <a:pt x="1053" y="49942"/>
                  </a:cubicBezTo>
                  <a:cubicBezTo>
                    <a:pt x="1053" y="49924"/>
                    <a:pt x="1053" y="49906"/>
                    <a:pt x="1053" y="49888"/>
                  </a:cubicBezTo>
                  <a:cubicBezTo>
                    <a:pt x="1053" y="49870"/>
                    <a:pt x="1071" y="49852"/>
                    <a:pt x="1071" y="49852"/>
                  </a:cubicBezTo>
                  <a:cubicBezTo>
                    <a:pt x="1089" y="49817"/>
                    <a:pt x="1089" y="49799"/>
                    <a:pt x="1107" y="49763"/>
                  </a:cubicBezTo>
                  <a:cubicBezTo>
                    <a:pt x="1125" y="49710"/>
                    <a:pt x="1142" y="49656"/>
                    <a:pt x="1178" y="49603"/>
                  </a:cubicBezTo>
                  <a:cubicBezTo>
                    <a:pt x="1249" y="49496"/>
                    <a:pt x="1339" y="49371"/>
                    <a:pt x="1499" y="49246"/>
                  </a:cubicBezTo>
                  <a:cubicBezTo>
                    <a:pt x="1642" y="49121"/>
                    <a:pt x="1820" y="48978"/>
                    <a:pt x="2035" y="48853"/>
                  </a:cubicBezTo>
                  <a:lnTo>
                    <a:pt x="2106" y="48800"/>
                  </a:lnTo>
                  <a:lnTo>
                    <a:pt x="2195" y="48746"/>
                  </a:lnTo>
                  <a:lnTo>
                    <a:pt x="2356" y="48639"/>
                  </a:lnTo>
                  <a:cubicBezTo>
                    <a:pt x="2481" y="48586"/>
                    <a:pt x="2606" y="48514"/>
                    <a:pt x="2730" y="48461"/>
                  </a:cubicBezTo>
                  <a:cubicBezTo>
                    <a:pt x="3248" y="48193"/>
                    <a:pt x="3819" y="47961"/>
                    <a:pt x="4425" y="47747"/>
                  </a:cubicBezTo>
                  <a:cubicBezTo>
                    <a:pt x="5032" y="47515"/>
                    <a:pt x="5674" y="47301"/>
                    <a:pt x="6317" y="47069"/>
                  </a:cubicBezTo>
                  <a:cubicBezTo>
                    <a:pt x="7619" y="46623"/>
                    <a:pt x="8958" y="46159"/>
                    <a:pt x="10331" y="45552"/>
                  </a:cubicBezTo>
                  <a:cubicBezTo>
                    <a:pt x="11009" y="45231"/>
                    <a:pt x="11687" y="44892"/>
                    <a:pt x="12348" y="44482"/>
                  </a:cubicBezTo>
                  <a:cubicBezTo>
                    <a:pt x="13026" y="44089"/>
                    <a:pt x="13686" y="43608"/>
                    <a:pt x="14292" y="43054"/>
                  </a:cubicBezTo>
                  <a:cubicBezTo>
                    <a:pt x="14917" y="42501"/>
                    <a:pt x="15488" y="41877"/>
                    <a:pt x="15970" y="41163"/>
                  </a:cubicBezTo>
                  <a:cubicBezTo>
                    <a:pt x="16469" y="40449"/>
                    <a:pt x="16862" y="39664"/>
                    <a:pt x="17129" y="38844"/>
                  </a:cubicBezTo>
                  <a:cubicBezTo>
                    <a:pt x="17415" y="38041"/>
                    <a:pt x="17576" y="37220"/>
                    <a:pt x="17665" y="36399"/>
                  </a:cubicBezTo>
                  <a:cubicBezTo>
                    <a:pt x="17754" y="35578"/>
                    <a:pt x="17736" y="34793"/>
                    <a:pt x="17700" y="34008"/>
                  </a:cubicBezTo>
                  <a:cubicBezTo>
                    <a:pt x="17683" y="33812"/>
                    <a:pt x="17665" y="33616"/>
                    <a:pt x="17647" y="33419"/>
                  </a:cubicBezTo>
                  <a:lnTo>
                    <a:pt x="17576" y="32848"/>
                  </a:lnTo>
                  <a:lnTo>
                    <a:pt x="17504" y="32349"/>
                  </a:lnTo>
                  <a:cubicBezTo>
                    <a:pt x="17486" y="32206"/>
                    <a:pt x="17468" y="32045"/>
                    <a:pt x="17451" y="31903"/>
                  </a:cubicBezTo>
                  <a:cubicBezTo>
                    <a:pt x="17379" y="31278"/>
                    <a:pt x="17361" y="30672"/>
                    <a:pt x="17361" y="30083"/>
                  </a:cubicBezTo>
                  <a:cubicBezTo>
                    <a:pt x="17361" y="28887"/>
                    <a:pt x="17540" y="27763"/>
                    <a:pt x="17897" y="26711"/>
                  </a:cubicBezTo>
                  <a:cubicBezTo>
                    <a:pt x="18093" y="26175"/>
                    <a:pt x="18325" y="25676"/>
                    <a:pt x="18593" y="25176"/>
                  </a:cubicBezTo>
                  <a:cubicBezTo>
                    <a:pt x="18878" y="24676"/>
                    <a:pt x="19217" y="24195"/>
                    <a:pt x="19592" y="23731"/>
                  </a:cubicBezTo>
                  <a:cubicBezTo>
                    <a:pt x="20323" y="22785"/>
                    <a:pt x="21233" y="21857"/>
                    <a:pt x="22197" y="20858"/>
                  </a:cubicBezTo>
                  <a:cubicBezTo>
                    <a:pt x="23160" y="19877"/>
                    <a:pt x="24195" y="18788"/>
                    <a:pt x="25087" y="17522"/>
                  </a:cubicBezTo>
                  <a:cubicBezTo>
                    <a:pt x="25533" y="16879"/>
                    <a:pt x="25944" y="16201"/>
                    <a:pt x="26301" y="15488"/>
                  </a:cubicBezTo>
                  <a:cubicBezTo>
                    <a:pt x="26640" y="14774"/>
                    <a:pt x="26925" y="14007"/>
                    <a:pt x="27157" y="13239"/>
                  </a:cubicBezTo>
                  <a:cubicBezTo>
                    <a:pt x="27371" y="12472"/>
                    <a:pt x="27532" y="11687"/>
                    <a:pt x="27621" y="10920"/>
                  </a:cubicBezTo>
                  <a:cubicBezTo>
                    <a:pt x="27710" y="10135"/>
                    <a:pt x="27746" y="9368"/>
                    <a:pt x="27728" y="8618"/>
                  </a:cubicBezTo>
                  <a:cubicBezTo>
                    <a:pt x="27728" y="7851"/>
                    <a:pt x="27657" y="7101"/>
                    <a:pt x="27585" y="6352"/>
                  </a:cubicBezTo>
                  <a:cubicBezTo>
                    <a:pt x="27532" y="5995"/>
                    <a:pt x="27496" y="5621"/>
                    <a:pt x="27425" y="5264"/>
                  </a:cubicBezTo>
                  <a:lnTo>
                    <a:pt x="27335" y="4711"/>
                  </a:lnTo>
                  <a:lnTo>
                    <a:pt x="27246" y="4175"/>
                  </a:lnTo>
                  <a:cubicBezTo>
                    <a:pt x="26961" y="2748"/>
                    <a:pt x="26586" y="1356"/>
                    <a:pt x="2615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3"/>
            <p:cNvSpPr/>
            <p:nvPr/>
          </p:nvSpPr>
          <p:spPr>
            <a:xfrm>
              <a:off x="1107050" y="1011000"/>
              <a:ext cx="693650" cy="1327525"/>
            </a:xfrm>
            <a:custGeom>
              <a:avLst/>
              <a:gdLst/>
              <a:ahLst/>
              <a:cxnLst/>
              <a:rect l="l" t="t" r="r" b="b"/>
              <a:pathLst>
                <a:path w="27746" h="53101" extrusionOk="0">
                  <a:moveTo>
                    <a:pt x="26211" y="0"/>
                  </a:moveTo>
                  <a:lnTo>
                    <a:pt x="25248" y="304"/>
                  </a:lnTo>
                  <a:cubicBezTo>
                    <a:pt x="25658" y="1606"/>
                    <a:pt x="26015" y="2927"/>
                    <a:pt x="26283" y="4265"/>
                  </a:cubicBezTo>
                  <a:lnTo>
                    <a:pt x="26372" y="4764"/>
                  </a:lnTo>
                  <a:lnTo>
                    <a:pt x="26461" y="5264"/>
                  </a:lnTo>
                  <a:cubicBezTo>
                    <a:pt x="26515" y="5603"/>
                    <a:pt x="26550" y="5942"/>
                    <a:pt x="26586" y="6281"/>
                  </a:cubicBezTo>
                  <a:cubicBezTo>
                    <a:pt x="26657" y="6959"/>
                    <a:pt x="26729" y="7655"/>
                    <a:pt x="26729" y="8333"/>
                  </a:cubicBezTo>
                  <a:cubicBezTo>
                    <a:pt x="26729" y="9011"/>
                    <a:pt x="26711" y="9707"/>
                    <a:pt x="26622" y="10385"/>
                  </a:cubicBezTo>
                  <a:cubicBezTo>
                    <a:pt x="26550" y="11063"/>
                    <a:pt x="26408" y="11723"/>
                    <a:pt x="26229" y="12383"/>
                  </a:cubicBezTo>
                  <a:cubicBezTo>
                    <a:pt x="25854" y="13704"/>
                    <a:pt x="25230" y="14935"/>
                    <a:pt x="24445" y="16059"/>
                  </a:cubicBezTo>
                  <a:cubicBezTo>
                    <a:pt x="23660" y="17183"/>
                    <a:pt x="22732" y="18182"/>
                    <a:pt x="21769" y="19163"/>
                  </a:cubicBezTo>
                  <a:cubicBezTo>
                    <a:pt x="20823" y="20127"/>
                    <a:pt x="19859" y="21108"/>
                    <a:pt x="19003" y="22179"/>
                  </a:cubicBezTo>
                  <a:cubicBezTo>
                    <a:pt x="18593" y="22714"/>
                    <a:pt x="18200" y="23285"/>
                    <a:pt x="17861" y="23874"/>
                  </a:cubicBezTo>
                  <a:cubicBezTo>
                    <a:pt x="17522" y="24463"/>
                    <a:pt x="17236" y="25087"/>
                    <a:pt x="17005" y="25730"/>
                  </a:cubicBezTo>
                  <a:cubicBezTo>
                    <a:pt x="16558" y="27032"/>
                    <a:pt x="16362" y="28406"/>
                    <a:pt x="16362" y="29762"/>
                  </a:cubicBezTo>
                  <a:cubicBezTo>
                    <a:pt x="16344" y="30440"/>
                    <a:pt x="16380" y="31136"/>
                    <a:pt x="16469" y="31814"/>
                  </a:cubicBezTo>
                  <a:cubicBezTo>
                    <a:pt x="16487" y="32153"/>
                    <a:pt x="16541" y="32492"/>
                    <a:pt x="16594" y="32831"/>
                  </a:cubicBezTo>
                  <a:lnTo>
                    <a:pt x="16648" y="33330"/>
                  </a:lnTo>
                  <a:cubicBezTo>
                    <a:pt x="16666" y="33509"/>
                    <a:pt x="16683" y="33669"/>
                    <a:pt x="16701" y="33848"/>
                  </a:cubicBezTo>
                  <a:cubicBezTo>
                    <a:pt x="16737" y="34526"/>
                    <a:pt x="16755" y="35204"/>
                    <a:pt x="16666" y="35900"/>
                  </a:cubicBezTo>
                  <a:cubicBezTo>
                    <a:pt x="16594" y="36578"/>
                    <a:pt x="16469" y="37238"/>
                    <a:pt x="16237" y="37880"/>
                  </a:cubicBezTo>
                  <a:cubicBezTo>
                    <a:pt x="16023" y="38541"/>
                    <a:pt x="15702" y="39147"/>
                    <a:pt x="15327" y="39718"/>
                  </a:cubicBezTo>
                  <a:cubicBezTo>
                    <a:pt x="14935" y="40289"/>
                    <a:pt x="14489" y="40789"/>
                    <a:pt x="13971" y="41253"/>
                  </a:cubicBezTo>
                  <a:cubicBezTo>
                    <a:pt x="12954" y="42163"/>
                    <a:pt x="11741" y="42841"/>
                    <a:pt x="10510" y="43412"/>
                  </a:cubicBezTo>
                  <a:cubicBezTo>
                    <a:pt x="9261" y="43965"/>
                    <a:pt x="7976" y="44411"/>
                    <a:pt x="6674" y="44857"/>
                  </a:cubicBezTo>
                  <a:cubicBezTo>
                    <a:pt x="5389" y="45321"/>
                    <a:pt x="4086" y="45731"/>
                    <a:pt x="2855" y="46338"/>
                  </a:cubicBezTo>
                  <a:cubicBezTo>
                    <a:pt x="2695" y="46409"/>
                    <a:pt x="2552" y="46498"/>
                    <a:pt x="2409" y="46570"/>
                  </a:cubicBezTo>
                  <a:cubicBezTo>
                    <a:pt x="2249" y="46659"/>
                    <a:pt x="2106" y="46748"/>
                    <a:pt x="1963" y="46837"/>
                  </a:cubicBezTo>
                  <a:cubicBezTo>
                    <a:pt x="1678" y="47016"/>
                    <a:pt x="1392" y="47230"/>
                    <a:pt x="1142" y="47462"/>
                  </a:cubicBezTo>
                  <a:cubicBezTo>
                    <a:pt x="893" y="47676"/>
                    <a:pt x="678" y="47944"/>
                    <a:pt x="482" y="48229"/>
                  </a:cubicBezTo>
                  <a:cubicBezTo>
                    <a:pt x="393" y="48372"/>
                    <a:pt x="322" y="48532"/>
                    <a:pt x="250" y="48693"/>
                  </a:cubicBezTo>
                  <a:lnTo>
                    <a:pt x="161" y="48925"/>
                  </a:lnTo>
                  <a:cubicBezTo>
                    <a:pt x="125" y="49014"/>
                    <a:pt x="125" y="49103"/>
                    <a:pt x="90" y="49175"/>
                  </a:cubicBezTo>
                  <a:lnTo>
                    <a:pt x="72" y="49300"/>
                  </a:lnTo>
                  <a:lnTo>
                    <a:pt x="54" y="49425"/>
                  </a:lnTo>
                  <a:cubicBezTo>
                    <a:pt x="36" y="49514"/>
                    <a:pt x="18" y="49603"/>
                    <a:pt x="18" y="49692"/>
                  </a:cubicBezTo>
                  <a:lnTo>
                    <a:pt x="18" y="49942"/>
                  </a:lnTo>
                  <a:cubicBezTo>
                    <a:pt x="0" y="50031"/>
                    <a:pt x="18" y="50120"/>
                    <a:pt x="18" y="50192"/>
                  </a:cubicBezTo>
                  <a:cubicBezTo>
                    <a:pt x="36" y="50370"/>
                    <a:pt x="72" y="50531"/>
                    <a:pt x="90" y="50709"/>
                  </a:cubicBezTo>
                  <a:cubicBezTo>
                    <a:pt x="90" y="50798"/>
                    <a:pt x="125" y="50870"/>
                    <a:pt x="143" y="50959"/>
                  </a:cubicBezTo>
                  <a:cubicBezTo>
                    <a:pt x="161" y="51030"/>
                    <a:pt x="179" y="51120"/>
                    <a:pt x="197" y="51209"/>
                  </a:cubicBezTo>
                  <a:cubicBezTo>
                    <a:pt x="393" y="51869"/>
                    <a:pt x="661" y="52493"/>
                    <a:pt x="982" y="53100"/>
                  </a:cubicBezTo>
                  <a:lnTo>
                    <a:pt x="1874" y="52618"/>
                  </a:lnTo>
                  <a:cubicBezTo>
                    <a:pt x="1588" y="52065"/>
                    <a:pt x="1339" y="51494"/>
                    <a:pt x="1178" y="50941"/>
                  </a:cubicBezTo>
                  <a:cubicBezTo>
                    <a:pt x="1160" y="50870"/>
                    <a:pt x="1142" y="50798"/>
                    <a:pt x="1125" y="50727"/>
                  </a:cubicBezTo>
                  <a:cubicBezTo>
                    <a:pt x="1107" y="50656"/>
                    <a:pt x="1089" y="50584"/>
                    <a:pt x="1089" y="50531"/>
                  </a:cubicBezTo>
                  <a:cubicBezTo>
                    <a:pt x="1071" y="50388"/>
                    <a:pt x="1035" y="50263"/>
                    <a:pt x="1035" y="50138"/>
                  </a:cubicBezTo>
                  <a:cubicBezTo>
                    <a:pt x="1035" y="50067"/>
                    <a:pt x="1018" y="49995"/>
                    <a:pt x="1018" y="49942"/>
                  </a:cubicBezTo>
                  <a:lnTo>
                    <a:pt x="1035" y="49746"/>
                  </a:lnTo>
                  <a:cubicBezTo>
                    <a:pt x="1035" y="49692"/>
                    <a:pt x="1053" y="49639"/>
                    <a:pt x="1053" y="49585"/>
                  </a:cubicBezTo>
                  <a:lnTo>
                    <a:pt x="1053" y="49496"/>
                  </a:lnTo>
                  <a:lnTo>
                    <a:pt x="1089" y="49407"/>
                  </a:lnTo>
                  <a:cubicBezTo>
                    <a:pt x="1107" y="49353"/>
                    <a:pt x="1107" y="49282"/>
                    <a:pt x="1125" y="49246"/>
                  </a:cubicBezTo>
                  <a:cubicBezTo>
                    <a:pt x="1142" y="49193"/>
                    <a:pt x="1160" y="49139"/>
                    <a:pt x="1178" y="49086"/>
                  </a:cubicBezTo>
                  <a:cubicBezTo>
                    <a:pt x="1232" y="48978"/>
                    <a:pt x="1285" y="48871"/>
                    <a:pt x="1339" y="48764"/>
                  </a:cubicBezTo>
                  <a:cubicBezTo>
                    <a:pt x="1464" y="48568"/>
                    <a:pt x="1624" y="48372"/>
                    <a:pt x="1838" y="48193"/>
                  </a:cubicBezTo>
                  <a:cubicBezTo>
                    <a:pt x="2035" y="48015"/>
                    <a:pt x="2249" y="47854"/>
                    <a:pt x="2498" y="47694"/>
                  </a:cubicBezTo>
                  <a:cubicBezTo>
                    <a:pt x="2623" y="47605"/>
                    <a:pt x="2766" y="47533"/>
                    <a:pt x="2891" y="47462"/>
                  </a:cubicBezTo>
                  <a:cubicBezTo>
                    <a:pt x="3034" y="47390"/>
                    <a:pt x="3159" y="47319"/>
                    <a:pt x="3301" y="47248"/>
                  </a:cubicBezTo>
                  <a:cubicBezTo>
                    <a:pt x="4443" y="46695"/>
                    <a:pt x="5710" y="46266"/>
                    <a:pt x="7013" y="45820"/>
                  </a:cubicBezTo>
                  <a:cubicBezTo>
                    <a:pt x="8297" y="45374"/>
                    <a:pt x="9618" y="44910"/>
                    <a:pt x="10920" y="44322"/>
                  </a:cubicBezTo>
                  <a:cubicBezTo>
                    <a:pt x="11580" y="44036"/>
                    <a:pt x="12223" y="43697"/>
                    <a:pt x="12847" y="43322"/>
                  </a:cubicBezTo>
                  <a:cubicBezTo>
                    <a:pt x="13472" y="42948"/>
                    <a:pt x="14078" y="42502"/>
                    <a:pt x="14649" y="42002"/>
                  </a:cubicBezTo>
                  <a:cubicBezTo>
                    <a:pt x="15202" y="41502"/>
                    <a:pt x="15720" y="40931"/>
                    <a:pt x="16166" y="40289"/>
                  </a:cubicBezTo>
                  <a:cubicBezTo>
                    <a:pt x="16594" y="39647"/>
                    <a:pt x="16951" y="38951"/>
                    <a:pt x="17201" y="38219"/>
                  </a:cubicBezTo>
                  <a:cubicBezTo>
                    <a:pt x="17451" y="37488"/>
                    <a:pt x="17593" y="36738"/>
                    <a:pt x="17683" y="35989"/>
                  </a:cubicBezTo>
                  <a:cubicBezTo>
                    <a:pt x="17754" y="35240"/>
                    <a:pt x="17754" y="34508"/>
                    <a:pt x="17700" y="33777"/>
                  </a:cubicBezTo>
                  <a:cubicBezTo>
                    <a:pt x="17683" y="33598"/>
                    <a:pt x="17683" y="33402"/>
                    <a:pt x="17665" y="33223"/>
                  </a:cubicBezTo>
                  <a:lnTo>
                    <a:pt x="17593" y="32688"/>
                  </a:lnTo>
                  <a:lnTo>
                    <a:pt x="17522" y="32189"/>
                  </a:lnTo>
                  <a:cubicBezTo>
                    <a:pt x="17504" y="32028"/>
                    <a:pt x="17468" y="31867"/>
                    <a:pt x="17468" y="31707"/>
                  </a:cubicBezTo>
                  <a:cubicBezTo>
                    <a:pt x="17397" y="31064"/>
                    <a:pt x="17361" y="30404"/>
                    <a:pt x="17361" y="29780"/>
                  </a:cubicBezTo>
                  <a:cubicBezTo>
                    <a:pt x="17361" y="28495"/>
                    <a:pt x="17558" y="27246"/>
                    <a:pt x="17968" y="26069"/>
                  </a:cubicBezTo>
                  <a:cubicBezTo>
                    <a:pt x="18164" y="25480"/>
                    <a:pt x="18432" y="24927"/>
                    <a:pt x="18735" y="24373"/>
                  </a:cubicBezTo>
                  <a:cubicBezTo>
                    <a:pt x="19056" y="23838"/>
                    <a:pt x="19413" y="23303"/>
                    <a:pt x="19806" y="22803"/>
                  </a:cubicBezTo>
                  <a:cubicBezTo>
                    <a:pt x="20591" y="21786"/>
                    <a:pt x="21537" y="20841"/>
                    <a:pt x="22500" y="19859"/>
                  </a:cubicBezTo>
                  <a:cubicBezTo>
                    <a:pt x="23464" y="18878"/>
                    <a:pt x="24427" y="17825"/>
                    <a:pt x="25284" y="16630"/>
                  </a:cubicBezTo>
                  <a:cubicBezTo>
                    <a:pt x="26122" y="15452"/>
                    <a:pt x="26800" y="14096"/>
                    <a:pt x="27193" y="12669"/>
                  </a:cubicBezTo>
                  <a:cubicBezTo>
                    <a:pt x="27407" y="11955"/>
                    <a:pt x="27550" y="11223"/>
                    <a:pt x="27621" y="10492"/>
                  </a:cubicBezTo>
                  <a:cubicBezTo>
                    <a:pt x="27710" y="9760"/>
                    <a:pt x="27746" y="9047"/>
                    <a:pt x="27746" y="8315"/>
                  </a:cubicBezTo>
                  <a:cubicBezTo>
                    <a:pt x="27728" y="7601"/>
                    <a:pt x="27674" y="6888"/>
                    <a:pt x="27603" y="6174"/>
                  </a:cubicBezTo>
                  <a:cubicBezTo>
                    <a:pt x="27550" y="5817"/>
                    <a:pt x="27514" y="5460"/>
                    <a:pt x="27442" y="5121"/>
                  </a:cubicBezTo>
                  <a:lnTo>
                    <a:pt x="27371" y="4586"/>
                  </a:lnTo>
                  <a:lnTo>
                    <a:pt x="27264" y="4069"/>
                  </a:lnTo>
                  <a:cubicBezTo>
                    <a:pt x="26996" y="2677"/>
                    <a:pt x="26640" y="1321"/>
                    <a:pt x="2621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3"/>
            <p:cNvSpPr/>
            <p:nvPr/>
          </p:nvSpPr>
          <p:spPr>
            <a:xfrm>
              <a:off x="1082075" y="1018575"/>
              <a:ext cx="693200" cy="1331550"/>
            </a:xfrm>
            <a:custGeom>
              <a:avLst/>
              <a:gdLst/>
              <a:ahLst/>
              <a:cxnLst/>
              <a:rect l="l" t="t" r="r" b="b"/>
              <a:pathLst>
                <a:path w="27728" h="53262" extrusionOk="0">
                  <a:moveTo>
                    <a:pt x="26247" y="1"/>
                  </a:moveTo>
                  <a:lnTo>
                    <a:pt x="25283" y="304"/>
                  </a:lnTo>
                  <a:cubicBezTo>
                    <a:pt x="25694" y="1571"/>
                    <a:pt x="26033" y="2856"/>
                    <a:pt x="26283" y="4158"/>
                  </a:cubicBezTo>
                  <a:lnTo>
                    <a:pt x="26372" y="4640"/>
                  </a:lnTo>
                  <a:lnTo>
                    <a:pt x="26461" y="5122"/>
                  </a:lnTo>
                  <a:cubicBezTo>
                    <a:pt x="26514" y="5443"/>
                    <a:pt x="26550" y="5782"/>
                    <a:pt x="26586" y="6103"/>
                  </a:cubicBezTo>
                  <a:cubicBezTo>
                    <a:pt x="26657" y="6745"/>
                    <a:pt x="26711" y="7405"/>
                    <a:pt x="26711" y="8048"/>
                  </a:cubicBezTo>
                  <a:cubicBezTo>
                    <a:pt x="26729" y="8690"/>
                    <a:pt x="26693" y="9332"/>
                    <a:pt x="26622" y="9957"/>
                  </a:cubicBezTo>
                  <a:cubicBezTo>
                    <a:pt x="26550" y="10581"/>
                    <a:pt x="26425" y="11206"/>
                    <a:pt x="26247" y="11813"/>
                  </a:cubicBezTo>
                  <a:cubicBezTo>
                    <a:pt x="25908" y="13008"/>
                    <a:pt x="25355" y="14132"/>
                    <a:pt x="24623" y="15167"/>
                  </a:cubicBezTo>
                  <a:cubicBezTo>
                    <a:pt x="23892" y="16220"/>
                    <a:pt x="22999" y="17183"/>
                    <a:pt x="22054" y="18147"/>
                  </a:cubicBezTo>
                  <a:cubicBezTo>
                    <a:pt x="21108" y="19128"/>
                    <a:pt x="20109" y="20109"/>
                    <a:pt x="19217" y="21251"/>
                  </a:cubicBezTo>
                  <a:cubicBezTo>
                    <a:pt x="18771" y="21822"/>
                    <a:pt x="18343" y="22429"/>
                    <a:pt x="17986" y="23071"/>
                  </a:cubicBezTo>
                  <a:cubicBezTo>
                    <a:pt x="17611" y="23714"/>
                    <a:pt x="17308" y="24392"/>
                    <a:pt x="17058" y="25105"/>
                  </a:cubicBezTo>
                  <a:cubicBezTo>
                    <a:pt x="16576" y="26515"/>
                    <a:pt x="16344" y="27996"/>
                    <a:pt x="16344" y="29459"/>
                  </a:cubicBezTo>
                  <a:cubicBezTo>
                    <a:pt x="16344" y="30173"/>
                    <a:pt x="16380" y="30904"/>
                    <a:pt x="16451" y="31618"/>
                  </a:cubicBezTo>
                  <a:cubicBezTo>
                    <a:pt x="16469" y="31796"/>
                    <a:pt x="16505" y="31975"/>
                    <a:pt x="16523" y="32153"/>
                  </a:cubicBezTo>
                  <a:lnTo>
                    <a:pt x="16594" y="32653"/>
                  </a:lnTo>
                  <a:lnTo>
                    <a:pt x="16647" y="33135"/>
                  </a:lnTo>
                  <a:cubicBezTo>
                    <a:pt x="16665" y="33295"/>
                    <a:pt x="16665" y="33456"/>
                    <a:pt x="16683" y="33616"/>
                  </a:cubicBezTo>
                  <a:cubicBezTo>
                    <a:pt x="16772" y="34883"/>
                    <a:pt x="16665" y="36132"/>
                    <a:pt x="16291" y="37256"/>
                  </a:cubicBezTo>
                  <a:cubicBezTo>
                    <a:pt x="15898" y="38380"/>
                    <a:pt x="15202" y="39379"/>
                    <a:pt x="14292" y="40200"/>
                  </a:cubicBezTo>
                  <a:cubicBezTo>
                    <a:pt x="13382" y="41003"/>
                    <a:pt x="12276" y="41645"/>
                    <a:pt x="11081" y="42181"/>
                  </a:cubicBezTo>
                  <a:cubicBezTo>
                    <a:pt x="9903" y="42716"/>
                    <a:pt x="8636" y="43162"/>
                    <a:pt x="7351" y="43608"/>
                  </a:cubicBezTo>
                  <a:cubicBezTo>
                    <a:pt x="6067" y="44054"/>
                    <a:pt x="4729" y="44482"/>
                    <a:pt x="3408" y="45125"/>
                  </a:cubicBezTo>
                  <a:cubicBezTo>
                    <a:pt x="3248" y="45214"/>
                    <a:pt x="3069" y="45303"/>
                    <a:pt x="2909" y="45392"/>
                  </a:cubicBezTo>
                  <a:cubicBezTo>
                    <a:pt x="2748" y="45482"/>
                    <a:pt x="2587" y="45571"/>
                    <a:pt x="2427" y="45678"/>
                  </a:cubicBezTo>
                  <a:cubicBezTo>
                    <a:pt x="2088" y="45892"/>
                    <a:pt x="1767" y="46142"/>
                    <a:pt x="1463" y="46409"/>
                  </a:cubicBezTo>
                  <a:cubicBezTo>
                    <a:pt x="1160" y="46677"/>
                    <a:pt x="875" y="47016"/>
                    <a:pt x="625" y="47409"/>
                  </a:cubicBezTo>
                  <a:cubicBezTo>
                    <a:pt x="500" y="47587"/>
                    <a:pt x="411" y="47801"/>
                    <a:pt x="321" y="47997"/>
                  </a:cubicBezTo>
                  <a:lnTo>
                    <a:pt x="197" y="48319"/>
                  </a:lnTo>
                  <a:cubicBezTo>
                    <a:pt x="161" y="48426"/>
                    <a:pt x="143" y="48533"/>
                    <a:pt x="107" y="48658"/>
                  </a:cubicBezTo>
                  <a:lnTo>
                    <a:pt x="72" y="48818"/>
                  </a:lnTo>
                  <a:lnTo>
                    <a:pt x="54" y="48979"/>
                  </a:lnTo>
                  <a:cubicBezTo>
                    <a:pt x="36" y="49086"/>
                    <a:pt x="18" y="49211"/>
                    <a:pt x="18" y="49318"/>
                  </a:cubicBezTo>
                  <a:lnTo>
                    <a:pt x="0" y="49639"/>
                  </a:lnTo>
                  <a:cubicBezTo>
                    <a:pt x="0" y="49746"/>
                    <a:pt x="18" y="49853"/>
                    <a:pt x="18" y="49960"/>
                  </a:cubicBezTo>
                  <a:cubicBezTo>
                    <a:pt x="18" y="50174"/>
                    <a:pt x="54" y="50371"/>
                    <a:pt x="90" y="50585"/>
                  </a:cubicBezTo>
                  <a:cubicBezTo>
                    <a:pt x="107" y="50692"/>
                    <a:pt x="143" y="50781"/>
                    <a:pt x="161" y="50870"/>
                  </a:cubicBezTo>
                  <a:cubicBezTo>
                    <a:pt x="179" y="50977"/>
                    <a:pt x="197" y="51066"/>
                    <a:pt x="232" y="51173"/>
                  </a:cubicBezTo>
                  <a:cubicBezTo>
                    <a:pt x="446" y="51941"/>
                    <a:pt x="750" y="52619"/>
                    <a:pt x="1107" y="53261"/>
                  </a:cubicBezTo>
                  <a:lnTo>
                    <a:pt x="1981" y="52797"/>
                  </a:lnTo>
                  <a:cubicBezTo>
                    <a:pt x="1660" y="52190"/>
                    <a:pt x="1392" y="51566"/>
                    <a:pt x="1196" y="50906"/>
                  </a:cubicBezTo>
                  <a:cubicBezTo>
                    <a:pt x="1178" y="50817"/>
                    <a:pt x="1160" y="50727"/>
                    <a:pt x="1142" y="50656"/>
                  </a:cubicBezTo>
                  <a:cubicBezTo>
                    <a:pt x="1124" y="50567"/>
                    <a:pt x="1089" y="50495"/>
                    <a:pt x="1089" y="50406"/>
                  </a:cubicBezTo>
                  <a:cubicBezTo>
                    <a:pt x="1071" y="50228"/>
                    <a:pt x="1035" y="50067"/>
                    <a:pt x="1017" y="49889"/>
                  </a:cubicBezTo>
                  <a:cubicBezTo>
                    <a:pt x="1017" y="49817"/>
                    <a:pt x="999" y="49728"/>
                    <a:pt x="1017" y="49639"/>
                  </a:cubicBezTo>
                  <a:lnTo>
                    <a:pt x="1017" y="49389"/>
                  </a:lnTo>
                  <a:cubicBezTo>
                    <a:pt x="1017" y="49300"/>
                    <a:pt x="1035" y="49211"/>
                    <a:pt x="1053" y="49122"/>
                  </a:cubicBezTo>
                  <a:lnTo>
                    <a:pt x="1071" y="48997"/>
                  </a:lnTo>
                  <a:lnTo>
                    <a:pt x="1089" y="48872"/>
                  </a:lnTo>
                  <a:cubicBezTo>
                    <a:pt x="1124" y="48800"/>
                    <a:pt x="1124" y="48711"/>
                    <a:pt x="1160" y="48622"/>
                  </a:cubicBezTo>
                  <a:lnTo>
                    <a:pt x="1249" y="48390"/>
                  </a:lnTo>
                  <a:cubicBezTo>
                    <a:pt x="1321" y="48229"/>
                    <a:pt x="1392" y="48069"/>
                    <a:pt x="1481" y="47926"/>
                  </a:cubicBezTo>
                  <a:cubicBezTo>
                    <a:pt x="1677" y="47641"/>
                    <a:pt x="1892" y="47373"/>
                    <a:pt x="2141" y="47159"/>
                  </a:cubicBezTo>
                  <a:cubicBezTo>
                    <a:pt x="2391" y="46927"/>
                    <a:pt x="2677" y="46713"/>
                    <a:pt x="2962" y="46534"/>
                  </a:cubicBezTo>
                  <a:cubicBezTo>
                    <a:pt x="3105" y="46445"/>
                    <a:pt x="3248" y="46356"/>
                    <a:pt x="3408" y="46267"/>
                  </a:cubicBezTo>
                  <a:cubicBezTo>
                    <a:pt x="3551" y="46195"/>
                    <a:pt x="3694" y="46106"/>
                    <a:pt x="3854" y="46035"/>
                  </a:cubicBezTo>
                  <a:cubicBezTo>
                    <a:pt x="5085" y="45428"/>
                    <a:pt x="6388" y="45018"/>
                    <a:pt x="7673" y="44554"/>
                  </a:cubicBezTo>
                  <a:cubicBezTo>
                    <a:pt x="8975" y="44108"/>
                    <a:pt x="10260" y="43662"/>
                    <a:pt x="11509" y="43109"/>
                  </a:cubicBezTo>
                  <a:cubicBezTo>
                    <a:pt x="12740" y="42538"/>
                    <a:pt x="13953" y="41860"/>
                    <a:pt x="14970" y="40950"/>
                  </a:cubicBezTo>
                  <a:cubicBezTo>
                    <a:pt x="15488" y="40486"/>
                    <a:pt x="15934" y="39986"/>
                    <a:pt x="16326" y="39415"/>
                  </a:cubicBezTo>
                  <a:cubicBezTo>
                    <a:pt x="16701" y="38844"/>
                    <a:pt x="17022" y="38238"/>
                    <a:pt x="17236" y="37577"/>
                  </a:cubicBezTo>
                  <a:cubicBezTo>
                    <a:pt x="17468" y="36935"/>
                    <a:pt x="17593" y="36275"/>
                    <a:pt x="17665" y="35597"/>
                  </a:cubicBezTo>
                  <a:cubicBezTo>
                    <a:pt x="17754" y="34901"/>
                    <a:pt x="17736" y="34223"/>
                    <a:pt x="17700" y="33545"/>
                  </a:cubicBezTo>
                  <a:cubicBezTo>
                    <a:pt x="17682" y="33366"/>
                    <a:pt x="17665" y="33206"/>
                    <a:pt x="17647" y="33027"/>
                  </a:cubicBezTo>
                  <a:lnTo>
                    <a:pt x="17593" y="32528"/>
                  </a:lnTo>
                  <a:cubicBezTo>
                    <a:pt x="17540" y="32189"/>
                    <a:pt x="17486" y="31850"/>
                    <a:pt x="17468" y="31511"/>
                  </a:cubicBezTo>
                  <a:cubicBezTo>
                    <a:pt x="17379" y="30833"/>
                    <a:pt x="17343" y="30137"/>
                    <a:pt x="17361" y="29459"/>
                  </a:cubicBezTo>
                  <a:cubicBezTo>
                    <a:pt x="17361" y="28103"/>
                    <a:pt x="17557" y="26729"/>
                    <a:pt x="18004" y="25427"/>
                  </a:cubicBezTo>
                  <a:cubicBezTo>
                    <a:pt x="18235" y="24784"/>
                    <a:pt x="18521" y="24160"/>
                    <a:pt x="18860" y="23571"/>
                  </a:cubicBezTo>
                  <a:cubicBezTo>
                    <a:pt x="19199" y="22982"/>
                    <a:pt x="19592" y="22411"/>
                    <a:pt x="20002" y="21876"/>
                  </a:cubicBezTo>
                  <a:cubicBezTo>
                    <a:pt x="20858" y="20805"/>
                    <a:pt x="21822" y="19824"/>
                    <a:pt x="22768" y="18860"/>
                  </a:cubicBezTo>
                  <a:cubicBezTo>
                    <a:pt x="23731" y="17879"/>
                    <a:pt x="24659" y="16880"/>
                    <a:pt x="25444" y="15756"/>
                  </a:cubicBezTo>
                  <a:cubicBezTo>
                    <a:pt x="26229" y="14632"/>
                    <a:pt x="26853" y="13401"/>
                    <a:pt x="27228" y="12080"/>
                  </a:cubicBezTo>
                  <a:cubicBezTo>
                    <a:pt x="27407" y="11420"/>
                    <a:pt x="27549" y="10760"/>
                    <a:pt x="27621" y="10082"/>
                  </a:cubicBezTo>
                  <a:cubicBezTo>
                    <a:pt x="27710" y="9404"/>
                    <a:pt x="27728" y="8708"/>
                    <a:pt x="27728" y="8030"/>
                  </a:cubicBezTo>
                  <a:cubicBezTo>
                    <a:pt x="27728" y="7352"/>
                    <a:pt x="27656" y="6656"/>
                    <a:pt x="27585" y="5978"/>
                  </a:cubicBezTo>
                  <a:cubicBezTo>
                    <a:pt x="27549" y="5639"/>
                    <a:pt x="27514" y="5300"/>
                    <a:pt x="27460" y="4961"/>
                  </a:cubicBezTo>
                  <a:lnTo>
                    <a:pt x="27371" y="4461"/>
                  </a:lnTo>
                  <a:lnTo>
                    <a:pt x="27282" y="3962"/>
                  </a:lnTo>
                  <a:cubicBezTo>
                    <a:pt x="27014" y="2624"/>
                    <a:pt x="26657" y="1303"/>
                    <a:pt x="2624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3"/>
            <p:cNvSpPr/>
            <p:nvPr/>
          </p:nvSpPr>
          <p:spPr>
            <a:xfrm>
              <a:off x="1056650" y="1026175"/>
              <a:ext cx="693650" cy="1335975"/>
            </a:xfrm>
            <a:custGeom>
              <a:avLst/>
              <a:gdLst/>
              <a:ahLst/>
              <a:cxnLst/>
              <a:rect l="l" t="t" r="r" b="b"/>
              <a:pathLst>
                <a:path w="27746" h="53439" extrusionOk="0">
                  <a:moveTo>
                    <a:pt x="26300" y="0"/>
                  </a:moveTo>
                  <a:lnTo>
                    <a:pt x="25337" y="286"/>
                  </a:lnTo>
                  <a:cubicBezTo>
                    <a:pt x="25729" y="1535"/>
                    <a:pt x="26068" y="2801"/>
                    <a:pt x="26300" y="4050"/>
                  </a:cubicBezTo>
                  <a:lnTo>
                    <a:pt x="26390" y="4514"/>
                  </a:lnTo>
                  <a:lnTo>
                    <a:pt x="26479" y="4978"/>
                  </a:lnTo>
                  <a:cubicBezTo>
                    <a:pt x="26532" y="5299"/>
                    <a:pt x="26568" y="5603"/>
                    <a:pt x="26604" y="5906"/>
                  </a:cubicBezTo>
                  <a:cubicBezTo>
                    <a:pt x="26675" y="6531"/>
                    <a:pt x="26711" y="7137"/>
                    <a:pt x="26729" y="7744"/>
                  </a:cubicBezTo>
                  <a:cubicBezTo>
                    <a:pt x="26729" y="8350"/>
                    <a:pt x="26711" y="8957"/>
                    <a:pt x="26639" y="9528"/>
                  </a:cubicBezTo>
                  <a:cubicBezTo>
                    <a:pt x="26568" y="10117"/>
                    <a:pt x="26461" y="10670"/>
                    <a:pt x="26300" y="11223"/>
                  </a:cubicBezTo>
                  <a:cubicBezTo>
                    <a:pt x="25979" y="12312"/>
                    <a:pt x="25497" y="13329"/>
                    <a:pt x="24802" y="14292"/>
                  </a:cubicBezTo>
                  <a:cubicBezTo>
                    <a:pt x="24141" y="15256"/>
                    <a:pt x="23285" y="16183"/>
                    <a:pt x="22339" y="17147"/>
                  </a:cubicBezTo>
                  <a:cubicBezTo>
                    <a:pt x="21411" y="18110"/>
                    <a:pt x="20377" y="19127"/>
                    <a:pt x="19431" y="20323"/>
                  </a:cubicBezTo>
                  <a:cubicBezTo>
                    <a:pt x="18967" y="20930"/>
                    <a:pt x="18521" y="21572"/>
                    <a:pt x="18128" y="22268"/>
                  </a:cubicBezTo>
                  <a:cubicBezTo>
                    <a:pt x="17718" y="22964"/>
                    <a:pt x="17379" y="23695"/>
                    <a:pt x="17129" y="24462"/>
                  </a:cubicBezTo>
                  <a:cubicBezTo>
                    <a:pt x="16594" y="25997"/>
                    <a:pt x="16362" y="27603"/>
                    <a:pt x="16344" y="29137"/>
                  </a:cubicBezTo>
                  <a:cubicBezTo>
                    <a:pt x="16344" y="29904"/>
                    <a:pt x="16380" y="30672"/>
                    <a:pt x="16469" y="31421"/>
                  </a:cubicBezTo>
                  <a:cubicBezTo>
                    <a:pt x="16487" y="31599"/>
                    <a:pt x="16505" y="31796"/>
                    <a:pt x="16540" y="31974"/>
                  </a:cubicBezTo>
                  <a:lnTo>
                    <a:pt x="16612" y="32492"/>
                  </a:lnTo>
                  <a:lnTo>
                    <a:pt x="16665" y="32938"/>
                  </a:lnTo>
                  <a:cubicBezTo>
                    <a:pt x="16683" y="33080"/>
                    <a:pt x="16683" y="33241"/>
                    <a:pt x="16701" y="33384"/>
                  </a:cubicBezTo>
                  <a:cubicBezTo>
                    <a:pt x="16737" y="33955"/>
                    <a:pt x="16737" y="34526"/>
                    <a:pt x="16683" y="35079"/>
                  </a:cubicBezTo>
                  <a:cubicBezTo>
                    <a:pt x="16630" y="35614"/>
                    <a:pt x="16505" y="36131"/>
                    <a:pt x="16344" y="36631"/>
                  </a:cubicBezTo>
                  <a:cubicBezTo>
                    <a:pt x="16005" y="37595"/>
                    <a:pt x="15452" y="38415"/>
                    <a:pt x="14649" y="39129"/>
                  </a:cubicBezTo>
                  <a:cubicBezTo>
                    <a:pt x="13846" y="39861"/>
                    <a:pt x="12811" y="40449"/>
                    <a:pt x="11687" y="40967"/>
                  </a:cubicBezTo>
                  <a:cubicBezTo>
                    <a:pt x="10563" y="41466"/>
                    <a:pt x="9314" y="41912"/>
                    <a:pt x="8029" y="42341"/>
                  </a:cubicBezTo>
                  <a:cubicBezTo>
                    <a:pt x="7387" y="42573"/>
                    <a:pt x="6727" y="42787"/>
                    <a:pt x="6049" y="43037"/>
                  </a:cubicBezTo>
                  <a:cubicBezTo>
                    <a:pt x="5389" y="43304"/>
                    <a:pt x="4693" y="43572"/>
                    <a:pt x="3979" y="43929"/>
                  </a:cubicBezTo>
                  <a:cubicBezTo>
                    <a:pt x="3801" y="44000"/>
                    <a:pt x="3622" y="44107"/>
                    <a:pt x="3444" y="44196"/>
                  </a:cubicBezTo>
                  <a:lnTo>
                    <a:pt x="3158" y="44357"/>
                  </a:lnTo>
                  <a:lnTo>
                    <a:pt x="3034" y="44446"/>
                  </a:lnTo>
                  <a:lnTo>
                    <a:pt x="2891" y="44535"/>
                  </a:lnTo>
                  <a:cubicBezTo>
                    <a:pt x="2534" y="44749"/>
                    <a:pt x="2159" y="45035"/>
                    <a:pt x="1802" y="45356"/>
                  </a:cubicBezTo>
                  <a:cubicBezTo>
                    <a:pt x="1428" y="45677"/>
                    <a:pt x="1089" y="46088"/>
                    <a:pt x="785" y="46569"/>
                  </a:cubicBezTo>
                  <a:cubicBezTo>
                    <a:pt x="643" y="46801"/>
                    <a:pt x="518" y="47051"/>
                    <a:pt x="393" y="47301"/>
                  </a:cubicBezTo>
                  <a:cubicBezTo>
                    <a:pt x="357" y="47444"/>
                    <a:pt x="304" y="47569"/>
                    <a:pt x="250" y="47711"/>
                  </a:cubicBezTo>
                  <a:cubicBezTo>
                    <a:pt x="232" y="47783"/>
                    <a:pt x="214" y="47854"/>
                    <a:pt x="197" y="47908"/>
                  </a:cubicBezTo>
                  <a:lnTo>
                    <a:pt x="143" y="48122"/>
                  </a:lnTo>
                  <a:lnTo>
                    <a:pt x="107" y="48336"/>
                  </a:lnTo>
                  <a:lnTo>
                    <a:pt x="72" y="48532"/>
                  </a:lnTo>
                  <a:cubicBezTo>
                    <a:pt x="54" y="48675"/>
                    <a:pt x="36" y="48800"/>
                    <a:pt x="18" y="48942"/>
                  </a:cubicBezTo>
                  <a:cubicBezTo>
                    <a:pt x="18" y="49067"/>
                    <a:pt x="18" y="49210"/>
                    <a:pt x="18" y="49335"/>
                  </a:cubicBezTo>
                  <a:cubicBezTo>
                    <a:pt x="0" y="49406"/>
                    <a:pt x="18" y="49478"/>
                    <a:pt x="18" y="49531"/>
                  </a:cubicBezTo>
                  <a:lnTo>
                    <a:pt x="18" y="49728"/>
                  </a:lnTo>
                  <a:cubicBezTo>
                    <a:pt x="36" y="49977"/>
                    <a:pt x="72" y="50209"/>
                    <a:pt x="107" y="50459"/>
                  </a:cubicBezTo>
                  <a:cubicBezTo>
                    <a:pt x="125" y="50584"/>
                    <a:pt x="161" y="50691"/>
                    <a:pt x="197" y="50798"/>
                  </a:cubicBezTo>
                  <a:cubicBezTo>
                    <a:pt x="214" y="50905"/>
                    <a:pt x="232" y="51030"/>
                    <a:pt x="268" y="51137"/>
                  </a:cubicBezTo>
                  <a:cubicBezTo>
                    <a:pt x="518" y="51994"/>
                    <a:pt x="857" y="52743"/>
                    <a:pt x="1231" y="53439"/>
                  </a:cubicBezTo>
                  <a:lnTo>
                    <a:pt x="2124" y="52957"/>
                  </a:lnTo>
                  <a:cubicBezTo>
                    <a:pt x="1767" y="52315"/>
                    <a:pt x="1463" y="51637"/>
                    <a:pt x="1249" y="50869"/>
                  </a:cubicBezTo>
                  <a:cubicBezTo>
                    <a:pt x="1214" y="50762"/>
                    <a:pt x="1196" y="50673"/>
                    <a:pt x="1178" y="50566"/>
                  </a:cubicBezTo>
                  <a:cubicBezTo>
                    <a:pt x="1160" y="50477"/>
                    <a:pt x="1124" y="50388"/>
                    <a:pt x="1107" y="50281"/>
                  </a:cubicBezTo>
                  <a:cubicBezTo>
                    <a:pt x="1071" y="50067"/>
                    <a:pt x="1035" y="49870"/>
                    <a:pt x="1035" y="49656"/>
                  </a:cubicBezTo>
                  <a:cubicBezTo>
                    <a:pt x="1035" y="49549"/>
                    <a:pt x="1017" y="49442"/>
                    <a:pt x="1017" y="49335"/>
                  </a:cubicBezTo>
                  <a:lnTo>
                    <a:pt x="1035" y="49014"/>
                  </a:lnTo>
                  <a:cubicBezTo>
                    <a:pt x="1035" y="48907"/>
                    <a:pt x="1053" y="48782"/>
                    <a:pt x="1071" y="48675"/>
                  </a:cubicBezTo>
                  <a:lnTo>
                    <a:pt x="1089" y="48514"/>
                  </a:lnTo>
                  <a:lnTo>
                    <a:pt x="1124" y="48354"/>
                  </a:lnTo>
                  <a:cubicBezTo>
                    <a:pt x="1160" y="48229"/>
                    <a:pt x="1178" y="48122"/>
                    <a:pt x="1214" y="48015"/>
                  </a:cubicBezTo>
                  <a:lnTo>
                    <a:pt x="1338" y="47693"/>
                  </a:lnTo>
                  <a:cubicBezTo>
                    <a:pt x="1428" y="47497"/>
                    <a:pt x="1517" y="47283"/>
                    <a:pt x="1642" y="47105"/>
                  </a:cubicBezTo>
                  <a:cubicBezTo>
                    <a:pt x="1892" y="46712"/>
                    <a:pt x="2177" y="46373"/>
                    <a:pt x="2480" y="46105"/>
                  </a:cubicBezTo>
                  <a:cubicBezTo>
                    <a:pt x="2784" y="45838"/>
                    <a:pt x="3105" y="45588"/>
                    <a:pt x="3444" y="45374"/>
                  </a:cubicBezTo>
                  <a:cubicBezTo>
                    <a:pt x="3604" y="45267"/>
                    <a:pt x="3765" y="45178"/>
                    <a:pt x="3926" y="45088"/>
                  </a:cubicBezTo>
                  <a:cubicBezTo>
                    <a:pt x="4086" y="44999"/>
                    <a:pt x="4265" y="44910"/>
                    <a:pt x="4425" y="44821"/>
                  </a:cubicBezTo>
                  <a:cubicBezTo>
                    <a:pt x="5746" y="44178"/>
                    <a:pt x="7084" y="43750"/>
                    <a:pt x="8368" y="43304"/>
                  </a:cubicBezTo>
                  <a:cubicBezTo>
                    <a:pt x="9653" y="42858"/>
                    <a:pt x="10920" y="42412"/>
                    <a:pt x="12098" y="41877"/>
                  </a:cubicBezTo>
                  <a:cubicBezTo>
                    <a:pt x="13293" y="41341"/>
                    <a:pt x="14399" y="40699"/>
                    <a:pt x="15309" y="39896"/>
                  </a:cubicBezTo>
                  <a:cubicBezTo>
                    <a:pt x="16219" y="39075"/>
                    <a:pt x="16915" y="38076"/>
                    <a:pt x="17308" y="36952"/>
                  </a:cubicBezTo>
                  <a:cubicBezTo>
                    <a:pt x="17682" y="35828"/>
                    <a:pt x="17789" y="34579"/>
                    <a:pt x="17700" y="33312"/>
                  </a:cubicBezTo>
                  <a:cubicBezTo>
                    <a:pt x="17682" y="33152"/>
                    <a:pt x="17682" y="32991"/>
                    <a:pt x="17664" y="32831"/>
                  </a:cubicBezTo>
                  <a:lnTo>
                    <a:pt x="17611" y="32349"/>
                  </a:lnTo>
                  <a:lnTo>
                    <a:pt x="17540" y="31849"/>
                  </a:lnTo>
                  <a:cubicBezTo>
                    <a:pt x="17522" y="31671"/>
                    <a:pt x="17486" y="31492"/>
                    <a:pt x="17468" y="31314"/>
                  </a:cubicBezTo>
                  <a:cubicBezTo>
                    <a:pt x="17397" y="30600"/>
                    <a:pt x="17361" y="29869"/>
                    <a:pt x="17361" y="29155"/>
                  </a:cubicBezTo>
                  <a:cubicBezTo>
                    <a:pt x="17361" y="27692"/>
                    <a:pt x="17593" y="26211"/>
                    <a:pt x="18075" y="24801"/>
                  </a:cubicBezTo>
                  <a:cubicBezTo>
                    <a:pt x="18325" y="24088"/>
                    <a:pt x="18628" y="23410"/>
                    <a:pt x="19003" y="22767"/>
                  </a:cubicBezTo>
                  <a:cubicBezTo>
                    <a:pt x="19360" y="22125"/>
                    <a:pt x="19788" y="21518"/>
                    <a:pt x="20234" y="20947"/>
                  </a:cubicBezTo>
                  <a:cubicBezTo>
                    <a:pt x="21126" y="19805"/>
                    <a:pt x="22125" y="18824"/>
                    <a:pt x="23071" y="17843"/>
                  </a:cubicBezTo>
                  <a:cubicBezTo>
                    <a:pt x="24016" y="16879"/>
                    <a:pt x="24909" y="15916"/>
                    <a:pt x="25640" y="14863"/>
                  </a:cubicBezTo>
                  <a:cubicBezTo>
                    <a:pt x="26372" y="13828"/>
                    <a:pt x="26925" y="12704"/>
                    <a:pt x="27264" y="11509"/>
                  </a:cubicBezTo>
                  <a:cubicBezTo>
                    <a:pt x="27442" y="10902"/>
                    <a:pt x="27567" y="10277"/>
                    <a:pt x="27639" y="9653"/>
                  </a:cubicBezTo>
                  <a:cubicBezTo>
                    <a:pt x="27710" y="9028"/>
                    <a:pt x="27746" y="8386"/>
                    <a:pt x="27728" y="7744"/>
                  </a:cubicBezTo>
                  <a:cubicBezTo>
                    <a:pt x="27728" y="7101"/>
                    <a:pt x="27674" y="6441"/>
                    <a:pt x="27603" y="5799"/>
                  </a:cubicBezTo>
                  <a:cubicBezTo>
                    <a:pt x="27567" y="5478"/>
                    <a:pt x="27531" y="5139"/>
                    <a:pt x="27478" y="4818"/>
                  </a:cubicBezTo>
                  <a:lnTo>
                    <a:pt x="27389" y="4336"/>
                  </a:lnTo>
                  <a:lnTo>
                    <a:pt x="27300" y="3854"/>
                  </a:lnTo>
                  <a:cubicBezTo>
                    <a:pt x="27050" y="2552"/>
                    <a:pt x="26711" y="1267"/>
                    <a:pt x="2630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3"/>
            <p:cNvSpPr/>
            <p:nvPr/>
          </p:nvSpPr>
          <p:spPr>
            <a:xfrm>
              <a:off x="1031675" y="1033300"/>
              <a:ext cx="693200" cy="1340900"/>
            </a:xfrm>
            <a:custGeom>
              <a:avLst/>
              <a:gdLst/>
              <a:ahLst/>
              <a:cxnLst/>
              <a:rect l="l" t="t" r="r" b="b"/>
              <a:pathLst>
                <a:path w="27728" h="53636" extrusionOk="0">
                  <a:moveTo>
                    <a:pt x="26336" y="1"/>
                  </a:moveTo>
                  <a:lnTo>
                    <a:pt x="25372" y="304"/>
                  </a:lnTo>
                  <a:cubicBezTo>
                    <a:pt x="25765" y="1535"/>
                    <a:pt x="26086" y="2748"/>
                    <a:pt x="26318" y="3962"/>
                  </a:cubicBezTo>
                  <a:lnTo>
                    <a:pt x="26407" y="4408"/>
                  </a:lnTo>
                  <a:lnTo>
                    <a:pt x="26479" y="4854"/>
                  </a:lnTo>
                  <a:cubicBezTo>
                    <a:pt x="26532" y="5157"/>
                    <a:pt x="26550" y="5443"/>
                    <a:pt x="26603" y="5746"/>
                  </a:cubicBezTo>
                  <a:cubicBezTo>
                    <a:pt x="26657" y="6335"/>
                    <a:pt x="26711" y="6906"/>
                    <a:pt x="26711" y="7477"/>
                  </a:cubicBezTo>
                  <a:cubicBezTo>
                    <a:pt x="26711" y="8048"/>
                    <a:pt x="26693" y="8601"/>
                    <a:pt x="26639" y="9118"/>
                  </a:cubicBezTo>
                  <a:cubicBezTo>
                    <a:pt x="26568" y="9653"/>
                    <a:pt x="26461" y="10171"/>
                    <a:pt x="26336" y="10653"/>
                  </a:cubicBezTo>
                  <a:cubicBezTo>
                    <a:pt x="26050" y="11634"/>
                    <a:pt x="25604" y="12544"/>
                    <a:pt x="24980" y="13418"/>
                  </a:cubicBezTo>
                  <a:cubicBezTo>
                    <a:pt x="24355" y="14310"/>
                    <a:pt x="23552" y="15203"/>
                    <a:pt x="22607" y="16148"/>
                  </a:cubicBezTo>
                  <a:cubicBezTo>
                    <a:pt x="21679" y="17112"/>
                    <a:pt x="20626" y="18147"/>
                    <a:pt x="19645" y="19413"/>
                  </a:cubicBezTo>
                  <a:cubicBezTo>
                    <a:pt x="19145" y="20056"/>
                    <a:pt x="18663" y="20734"/>
                    <a:pt x="18235" y="21483"/>
                  </a:cubicBezTo>
                  <a:cubicBezTo>
                    <a:pt x="17825" y="22232"/>
                    <a:pt x="17450" y="23018"/>
                    <a:pt x="17165" y="23856"/>
                  </a:cubicBezTo>
                  <a:cubicBezTo>
                    <a:pt x="16594" y="25498"/>
                    <a:pt x="16344" y="27228"/>
                    <a:pt x="16344" y="28852"/>
                  </a:cubicBezTo>
                  <a:cubicBezTo>
                    <a:pt x="16344" y="29655"/>
                    <a:pt x="16380" y="30458"/>
                    <a:pt x="16469" y="31243"/>
                  </a:cubicBezTo>
                  <a:cubicBezTo>
                    <a:pt x="16487" y="31439"/>
                    <a:pt x="16505" y="31636"/>
                    <a:pt x="16540" y="31814"/>
                  </a:cubicBezTo>
                  <a:lnTo>
                    <a:pt x="16594" y="32349"/>
                  </a:lnTo>
                  <a:lnTo>
                    <a:pt x="16647" y="32760"/>
                  </a:lnTo>
                  <a:cubicBezTo>
                    <a:pt x="16665" y="32902"/>
                    <a:pt x="16683" y="33027"/>
                    <a:pt x="16683" y="33170"/>
                  </a:cubicBezTo>
                  <a:cubicBezTo>
                    <a:pt x="16719" y="33687"/>
                    <a:pt x="16736" y="34223"/>
                    <a:pt x="16665" y="34687"/>
                  </a:cubicBezTo>
                  <a:cubicBezTo>
                    <a:pt x="16629" y="35168"/>
                    <a:pt x="16522" y="35597"/>
                    <a:pt x="16397" y="36007"/>
                  </a:cubicBezTo>
                  <a:cubicBezTo>
                    <a:pt x="16112" y="36810"/>
                    <a:pt x="15666" y="37470"/>
                    <a:pt x="14970" y="38095"/>
                  </a:cubicBezTo>
                  <a:cubicBezTo>
                    <a:pt x="14274" y="38719"/>
                    <a:pt x="13346" y="39272"/>
                    <a:pt x="12276" y="39754"/>
                  </a:cubicBezTo>
                  <a:cubicBezTo>
                    <a:pt x="11187" y="40236"/>
                    <a:pt x="9992" y="40664"/>
                    <a:pt x="8707" y="41110"/>
                  </a:cubicBezTo>
                  <a:cubicBezTo>
                    <a:pt x="8065" y="41324"/>
                    <a:pt x="7405" y="41556"/>
                    <a:pt x="6709" y="41806"/>
                  </a:cubicBezTo>
                  <a:cubicBezTo>
                    <a:pt x="6013" y="42073"/>
                    <a:pt x="5281" y="42359"/>
                    <a:pt x="4532" y="42734"/>
                  </a:cubicBezTo>
                  <a:cubicBezTo>
                    <a:pt x="4425" y="42787"/>
                    <a:pt x="4336" y="42823"/>
                    <a:pt x="4247" y="42876"/>
                  </a:cubicBezTo>
                  <a:lnTo>
                    <a:pt x="3943" y="43037"/>
                  </a:lnTo>
                  <a:lnTo>
                    <a:pt x="3658" y="43215"/>
                  </a:lnTo>
                  <a:lnTo>
                    <a:pt x="3497" y="43305"/>
                  </a:lnTo>
                  <a:lnTo>
                    <a:pt x="3354" y="43394"/>
                  </a:lnTo>
                  <a:cubicBezTo>
                    <a:pt x="2944" y="43644"/>
                    <a:pt x="2534" y="43965"/>
                    <a:pt x="2106" y="44340"/>
                  </a:cubicBezTo>
                  <a:cubicBezTo>
                    <a:pt x="1695" y="44696"/>
                    <a:pt x="1285" y="45178"/>
                    <a:pt x="928" y="45749"/>
                  </a:cubicBezTo>
                  <a:lnTo>
                    <a:pt x="803" y="45963"/>
                  </a:lnTo>
                  <a:lnTo>
                    <a:pt x="749" y="46070"/>
                  </a:lnTo>
                  <a:lnTo>
                    <a:pt x="678" y="46177"/>
                  </a:lnTo>
                  <a:cubicBezTo>
                    <a:pt x="607" y="46320"/>
                    <a:pt x="535" y="46481"/>
                    <a:pt x="464" y="46641"/>
                  </a:cubicBezTo>
                  <a:cubicBezTo>
                    <a:pt x="410" y="46802"/>
                    <a:pt x="339" y="46962"/>
                    <a:pt x="286" y="47123"/>
                  </a:cubicBezTo>
                  <a:cubicBezTo>
                    <a:pt x="268" y="47194"/>
                    <a:pt x="232" y="47284"/>
                    <a:pt x="214" y="47373"/>
                  </a:cubicBezTo>
                  <a:lnTo>
                    <a:pt x="161" y="47605"/>
                  </a:lnTo>
                  <a:lnTo>
                    <a:pt x="107" y="47855"/>
                  </a:lnTo>
                  <a:cubicBezTo>
                    <a:pt x="89" y="47944"/>
                    <a:pt x="71" y="48015"/>
                    <a:pt x="71" y="48104"/>
                  </a:cubicBezTo>
                  <a:cubicBezTo>
                    <a:pt x="54" y="48265"/>
                    <a:pt x="18" y="48425"/>
                    <a:pt x="18" y="48586"/>
                  </a:cubicBezTo>
                  <a:cubicBezTo>
                    <a:pt x="0" y="48747"/>
                    <a:pt x="0" y="48907"/>
                    <a:pt x="0" y="49050"/>
                  </a:cubicBezTo>
                  <a:lnTo>
                    <a:pt x="0" y="49175"/>
                  </a:lnTo>
                  <a:lnTo>
                    <a:pt x="0" y="49282"/>
                  </a:lnTo>
                  <a:lnTo>
                    <a:pt x="18" y="49514"/>
                  </a:lnTo>
                  <a:cubicBezTo>
                    <a:pt x="36" y="49817"/>
                    <a:pt x="71" y="50067"/>
                    <a:pt x="125" y="50352"/>
                  </a:cubicBezTo>
                  <a:lnTo>
                    <a:pt x="143" y="50460"/>
                  </a:lnTo>
                  <a:lnTo>
                    <a:pt x="161" y="50549"/>
                  </a:lnTo>
                  <a:lnTo>
                    <a:pt x="196" y="50745"/>
                  </a:lnTo>
                  <a:cubicBezTo>
                    <a:pt x="232" y="50870"/>
                    <a:pt x="268" y="50995"/>
                    <a:pt x="303" y="51120"/>
                  </a:cubicBezTo>
                  <a:cubicBezTo>
                    <a:pt x="571" y="52083"/>
                    <a:pt x="946" y="52886"/>
                    <a:pt x="1338" y="53636"/>
                  </a:cubicBezTo>
                  <a:lnTo>
                    <a:pt x="2230" y="53154"/>
                  </a:lnTo>
                  <a:cubicBezTo>
                    <a:pt x="1856" y="52458"/>
                    <a:pt x="1517" y="51709"/>
                    <a:pt x="1267" y="50852"/>
                  </a:cubicBezTo>
                  <a:cubicBezTo>
                    <a:pt x="1231" y="50745"/>
                    <a:pt x="1213" y="50620"/>
                    <a:pt x="1196" y="50513"/>
                  </a:cubicBezTo>
                  <a:cubicBezTo>
                    <a:pt x="1160" y="50406"/>
                    <a:pt x="1124" y="50299"/>
                    <a:pt x="1106" y="50174"/>
                  </a:cubicBezTo>
                  <a:cubicBezTo>
                    <a:pt x="1071" y="49924"/>
                    <a:pt x="1035" y="49692"/>
                    <a:pt x="1017" y="49443"/>
                  </a:cubicBezTo>
                  <a:lnTo>
                    <a:pt x="1017" y="49246"/>
                  </a:lnTo>
                  <a:cubicBezTo>
                    <a:pt x="1017" y="49193"/>
                    <a:pt x="999" y="49121"/>
                    <a:pt x="1017" y="49050"/>
                  </a:cubicBezTo>
                  <a:cubicBezTo>
                    <a:pt x="1017" y="48925"/>
                    <a:pt x="1017" y="48782"/>
                    <a:pt x="1017" y="48657"/>
                  </a:cubicBezTo>
                  <a:cubicBezTo>
                    <a:pt x="1035" y="48515"/>
                    <a:pt x="1053" y="48390"/>
                    <a:pt x="1071" y="48247"/>
                  </a:cubicBezTo>
                  <a:lnTo>
                    <a:pt x="1088" y="48051"/>
                  </a:lnTo>
                  <a:lnTo>
                    <a:pt x="1142" y="47837"/>
                  </a:lnTo>
                  <a:lnTo>
                    <a:pt x="1196" y="47623"/>
                  </a:lnTo>
                  <a:cubicBezTo>
                    <a:pt x="1213" y="47569"/>
                    <a:pt x="1231" y="47498"/>
                    <a:pt x="1249" y="47426"/>
                  </a:cubicBezTo>
                  <a:cubicBezTo>
                    <a:pt x="1303" y="47284"/>
                    <a:pt x="1356" y="47159"/>
                    <a:pt x="1392" y="47016"/>
                  </a:cubicBezTo>
                  <a:cubicBezTo>
                    <a:pt x="1517" y="46766"/>
                    <a:pt x="1642" y="46516"/>
                    <a:pt x="1784" y="46284"/>
                  </a:cubicBezTo>
                  <a:cubicBezTo>
                    <a:pt x="2088" y="45803"/>
                    <a:pt x="2427" y="45392"/>
                    <a:pt x="2801" y="45071"/>
                  </a:cubicBezTo>
                  <a:cubicBezTo>
                    <a:pt x="3158" y="44750"/>
                    <a:pt x="3533" y="44464"/>
                    <a:pt x="3890" y="44250"/>
                  </a:cubicBezTo>
                  <a:lnTo>
                    <a:pt x="4033" y="44161"/>
                  </a:lnTo>
                  <a:lnTo>
                    <a:pt x="4157" y="44072"/>
                  </a:lnTo>
                  <a:lnTo>
                    <a:pt x="4443" y="43911"/>
                  </a:lnTo>
                  <a:cubicBezTo>
                    <a:pt x="4621" y="43822"/>
                    <a:pt x="4800" y="43715"/>
                    <a:pt x="4978" y="43644"/>
                  </a:cubicBezTo>
                  <a:cubicBezTo>
                    <a:pt x="5692" y="43287"/>
                    <a:pt x="6388" y="43019"/>
                    <a:pt x="7048" y="42752"/>
                  </a:cubicBezTo>
                  <a:cubicBezTo>
                    <a:pt x="7726" y="42502"/>
                    <a:pt x="8386" y="42288"/>
                    <a:pt x="9028" y="42056"/>
                  </a:cubicBezTo>
                  <a:cubicBezTo>
                    <a:pt x="10313" y="41627"/>
                    <a:pt x="11562" y="41181"/>
                    <a:pt x="12686" y="40682"/>
                  </a:cubicBezTo>
                  <a:cubicBezTo>
                    <a:pt x="13810" y="40164"/>
                    <a:pt x="14845" y="39576"/>
                    <a:pt x="15648" y="38844"/>
                  </a:cubicBezTo>
                  <a:cubicBezTo>
                    <a:pt x="16451" y="38130"/>
                    <a:pt x="17004" y="37310"/>
                    <a:pt x="17343" y="36346"/>
                  </a:cubicBezTo>
                  <a:cubicBezTo>
                    <a:pt x="17504" y="35846"/>
                    <a:pt x="17629" y="35329"/>
                    <a:pt x="17682" y="34794"/>
                  </a:cubicBezTo>
                  <a:cubicBezTo>
                    <a:pt x="17736" y="34241"/>
                    <a:pt x="17736" y="33670"/>
                    <a:pt x="17700" y="33099"/>
                  </a:cubicBezTo>
                  <a:cubicBezTo>
                    <a:pt x="17682" y="32956"/>
                    <a:pt x="17682" y="32795"/>
                    <a:pt x="17664" y="32653"/>
                  </a:cubicBezTo>
                  <a:lnTo>
                    <a:pt x="17611" y="32207"/>
                  </a:lnTo>
                  <a:lnTo>
                    <a:pt x="17539" y="31689"/>
                  </a:lnTo>
                  <a:cubicBezTo>
                    <a:pt x="17504" y="31511"/>
                    <a:pt x="17486" y="31314"/>
                    <a:pt x="17468" y="31136"/>
                  </a:cubicBezTo>
                  <a:cubicBezTo>
                    <a:pt x="17379" y="30387"/>
                    <a:pt x="17343" y="29619"/>
                    <a:pt x="17343" y="28852"/>
                  </a:cubicBezTo>
                  <a:cubicBezTo>
                    <a:pt x="17361" y="27318"/>
                    <a:pt x="17593" y="25712"/>
                    <a:pt x="18128" y="24177"/>
                  </a:cubicBezTo>
                  <a:cubicBezTo>
                    <a:pt x="18378" y="23410"/>
                    <a:pt x="18717" y="22679"/>
                    <a:pt x="19127" y="21983"/>
                  </a:cubicBezTo>
                  <a:cubicBezTo>
                    <a:pt x="19520" y="21287"/>
                    <a:pt x="19966" y="20645"/>
                    <a:pt x="20430" y="20038"/>
                  </a:cubicBezTo>
                  <a:cubicBezTo>
                    <a:pt x="21376" y="18842"/>
                    <a:pt x="22410" y="17825"/>
                    <a:pt x="23338" y="16862"/>
                  </a:cubicBezTo>
                  <a:cubicBezTo>
                    <a:pt x="24284" y="15898"/>
                    <a:pt x="25140" y="14971"/>
                    <a:pt x="25801" y="14007"/>
                  </a:cubicBezTo>
                  <a:cubicBezTo>
                    <a:pt x="26496" y="13044"/>
                    <a:pt x="26978" y="12027"/>
                    <a:pt x="27299" y="10938"/>
                  </a:cubicBezTo>
                  <a:cubicBezTo>
                    <a:pt x="27460" y="10385"/>
                    <a:pt x="27567" y="9832"/>
                    <a:pt x="27638" y="9243"/>
                  </a:cubicBezTo>
                  <a:cubicBezTo>
                    <a:pt x="27710" y="8672"/>
                    <a:pt x="27728" y="8065"/>
                    <a:pt x="27728" y="7459"/>
                  </a:cubicBezTo>
                  <a:cubicBezTo>
                    <a:pt x="27710" y="6852"/>
                    <a:pt x="27674" y="6246"/>
                    <a:pt x="27603" y="5621"/>
                  </a:cubicBezTo>
                  <a:cubicBezTo>
                    <a:pt x="27567" y="5318"/>
                    <a:pt x="27531" y="5014"/>
                    <a:pt x="27478" y="4693"/>
                  </a:cubicBezTo>
                  <a:lnTo>
                    <a:pt x="27389" y="4229"/>
                  </a:lnTo>
                  <a:lnTo>
                    <a:pt x="27299" y="3765"/>
                  </a:lnTo>
                  <a:cubicBezTo>
                    <a:pt x="27067" y="2516"/>
                    <a:pt x="26728" y="1250"/>
                    <a:pt x="2633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 name="Google Shape;842;p23"/>
          <p:cNvGrpSpPr/>
          <p:nvPr/>
        </p:nvGrpSpPr>
        <p:grpSpPr>
          <a:xfrm>
            <a:off x="-470675" y="1721322"/>
            <a:ext cx="919896" cy="491580"/>
            <a:chOff x="7989250" y="48422"/>
            <a:chExt cx="919896" cy="491580"/>
          </a:xfrm>
        </p:grpSpPr>
        <p:sp>
          <p:nvSpPr>
            <p:cNvPr id="843" name="Google Shape;843;p23"/>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 name="Google Shape;844;p23"/>
            <p:cNvGrpSpPr/>
            <p:nvPr/>
          </p:nvGrpSpPr>
          <p:grpSpPr>
            <a:xfrm>
              <a:off x="8183698" y="187258"/>
              <a:ext cx="480624" cy="124911"/>
              <a:chOff x="92144" y="4013300"/>
              <a:chExt cx="706488" cy="183611"/>
            </a:xfrm>
          </p:grpSpPr>
          <p:sp>
            <p:nvSpPr>
              <p:cNvPr id="845" name="Google Shape;845;p23"/>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3"/>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7" name="Google Shape;847;p23"/>
          <p:cNvSpPr txBox="1">
            <a:spLocks noGrp="1"/>
          </p:cNvSpPr>
          <p:nvPr>
            <p:ph type="title"/>
          </p:nvPr>
        </p:nvSpPr>
        <p:spPr>
          <a:xfrm>
            <a:off x="720000" y="2740500"/>
            <a:ext cx="2336400" cy="4698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848" name="Google Shape;848;p23"/>
          <p:cNvSpPr txBox="1">
            <a:spLocks noGrp="1"/>
          </p:cNvSpPr>
          <p:nvPr>
            <p:ph type="subTitle" idx="1"/>
          </p:nvPr>
        </p:nvSpPr>
        <p:spPr>
          <a:xfrm>
            <a:off x="720000" y="3210300"/>
            <a:ext cx="2336400" cy="893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849" name="Google Shape;849;p23"/>
          <p:cNvSpPr txBox="1">
            <a:spLocks noGrp="1"/>
          </p:cNvSpPr>
          <p:nvPr>
            <p:ph type="title" idx="2"/>
          </p:nvPr>
        </p:nvSpPr>
        <p:spPr>
          <a:xfrm>
            <a:off x="3403800" y="2740500"/>
            <a:ext cx="2336400" cy="4698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850" name="Google Shape;850;p23"/>
          <p:cNvSpPr txBox="1">
            <a:spLocks noGrp="1"/>
          </p:cNvSpPr>
          <p:nvPr>
            <p:ph type="subTitle" idx="3"/>
          </p:nvPr>
        </p:nvSpPr>
        <p:spPr>
          <a:xfrm>
            <a:off x="3403800" y="3210300"/>
            <a:ext cx="2336400" cy="893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851" name="Google Shape;851;p23"/>
          <p:cNvSpPr txBox="1">
            <a:spLocks noGrp="1"/>
          </p:cNvSpPr>
          <p:nvPr>
            <p:ph type="title" idx="4"/>
          </p:nvPr>
        </p:nvSpPr>
        <p:spPr>
          <a:xfrm>
            <a:off x="6087600" y="2740500"/>
            <a:ext cx="2336400" cy="4698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852" name="Google Shape;852;p23"/>
          <p:cNvSpPr txBox="1">
            <a:spLocks noGrp="1"/>
          </p:cNvSpPr>
          <p:nvPr>
            <p:ph type="subTitle" idx="5"/>
          </p:nvPr>
        </p:nvSpPr>
        <p:spPr>
          <a:xfrm>
            <a:off x="6087600" y="3210300"/>
            <a:ext cx="2336400" cy="893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853" name="Google Shape;853;p23"/>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854"/>
        <p:cNvGrpSpPr/>
        <p:nvPr/>
      </p:nvGrpSpPr>
      <p:grpSpPr>
        <a:xfrm>
          <a:off x="0" y="0"/>
          <a:ext cx="0" cy="0"/>
          <a:chOff x="0" y="0"/>
          <a:chExt cx="0" cy="0"/>
        </a:xfrm>
      </p:grpSpPr>
      <p:grpSp>
        <p:nvGrpSpPr>
          <p:cNvPr id="855" name="Google Shape;855;p24"/>
          <p:cNvGrpSpPr/>
          <p:nvPr/>
        </p:nvGrpSpPr>
        <p:grpSpPr>
          <a:xfrm>
            <a:off x="7106567" y="-545809"/>
            <a:ext cx="2820983" cy="1685323"/>
            <a:chOff x="7106567" y="-545809"/>
            <a:chExt cx="2820983" cy="1685323"/>
          </a:xfrm>
        </p:grpSpPr>
        <p:grpSp>
          <p:nvGrpSpPr>
            <p:cNvPr id="856" name="Google Shape;856;p24"/>
            <p:cNvGrpSpPr/>
            <p:nvPr/>
          </p:nvGrpSpPr>
          <p:grpSpPr>
            <a:xfrm>
              <a:off x="7474587" y="-458560"/>
              <a:ext cx="2372387" cy="1551197"/>
              <a:chOff x="7474587" y="-458560"/>
              <a:chExt cx="2372387" cy="1551197"/>
            </a:xfrm>
          </p:grpSpPr>
          <p:sp>
            <p:nvSpPr>
              <p:cNvPr id="857" name="Google Shape;857;p24"/>
              <p:cNvSpPr/>
              <p:nvPr/>
            </p:nvSpPr>
            <p:spPr>
              <a:xfrm rot="1638287">
                <a:off x="9420892" y="322506"/>
                <a:ext cx="268994" cy="750230"/>
              </a:xfrm>
              <a:custGeom>
                <a:avLst/>
                <a:gdLst/>
                <a:ahLst/>
                <a:cxnLst/>
                <a:rect l="l" t="t" r="r" b="b"/>
                <a:pathLst>
                  <a:path w="4735" h="13206" extrusionOk="0">
                    <a:moveTo>
                      <a:pt x="870" y="0"/>
                    </a:moveTo>
                    <a:lnTo>
                      <a:pt x="1" y="846"/>
                    </a:lnTo>
                    <a:cubicBezTo>
                      <a:pt x="755" y="1624"/>
                      <a:pt x="1396" y="2504"/>
                      <a:pt x="1933" y="3442"/>
                    </a:cubicBezTo>
                    <a:cubicBezTo>
                      <a:pt x="2459" y="4391"/>
                      <a:pt x="2870" y="5397"/>
                      <a:pt x="3133" y="6449"/>
                    </a:cubicBezTo>
                    <a:cubicBezTo>
                      <a:pt x="3396" y="7501"/>
                      <a:pt x="3522" y="8587"/>
                      <a:pt x="3511" y="9673"/>
                    </a:cubicBezTo>
                    <a:cubicBezTo>
                      <a:pt x="3488" y="10759"/>
                      <a:pt x="3328" y="11834"/>
                      <a:pt x="3031" y="12874"/>
                    </a:cubicBezTo>
                    <a:lnTo>
                      <a:pt x="4197" y="13206"/>
                    </a:lnTo>
                    <a:cubicBezTo>
                      <a:pt x="4517" y="12074"/>
                      <a:pt x="4700" y="10885"/>
                      <a:pt x="4711" y="9696"/>
                    </a:cubicBezTo>
                    <a:cubicBezTo>
                      <a:pt x="4734" y="8507"/>
                      <a:pt x="4597" y="7306"/>
                      <a:pt x="4300" y="6163"/>
                    </a:cubicBezTo>
                    <a:cubicBezTo>
                      <a:pt x="4014" y="5008"/>
                      <a:pt x="3557" y="3899"/>
                      <a:pt x="2985" y="2858"/>
                    </a:cubicBezTo>
                    <a:cubicBezTo>
                      <a:pt x="2402" y="1818"/>
                      <a:pt x="1704" y="858"/>
                      <a:pt x="87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4"/>
              <p:cNvSpPr/>
              <p:nvPr/>
            </p:nvSpPr>
            <p:spPr>
              <a:xfrm rot="1638287">
                <a:off x="8991684" y="-69703"/>
                <a:ext cx="744436" cy="282742"/>
              </a:xfrm>
              <a:custGeom>
                <a:avLst/>
                <a:gdLst/>
                <a:ahLst/>
                <a:cxnLst/>
                <a:rect l="l" t="t" r="r" b="b"/>
                <a:pathLst>
                  <a:path w="13104" h="4977" extrusionOk="0">
                    <a:moveTo>
                      <a:pt x="3279" y="0"/>
                    </a:moveTo>
                    <a:cubicBezTo>
                      <a:pt x="2175" y="0"/>
                      <a:pt x="1073" y="138"/>
                      <a:pt x="1" y="414"/>
                    </a:cubicBezTo>
                    <a:lnTo>
                      <a:pt x="298" y="1580"/>
                    </a:lnTo>
                    <a:cubicBezTo>
                      <a:pt x="1306" y="1328"/>
                      <a:pt x="2346" y="1202"/>
                      <a:pt x="3376" y="1202"/>
                    </a:cubicBezTo>
                    <a:cubicBezTo>
                      <a:pt x="3421" y="1202"/>
                      <a:pt x="3466" y="1203"/>
                      <a:pt x="3511" y="1203"/>
                    </a:cubicBezTo>
                    <a:cubicBezTo>
                      <a:pt x="4597" y="1226"/>
                      <a:pt x="5683" y="1386"/>
                      <a:pt x="6724" y="1683"/>
                    </a:cubicBezTo>
                    <a:cubicBezTo>
                      <a:pt x="7753" y="1981"/>
                      <a:pt x="8759" y="2404"/>
                      <a:pt x="9696" y="2964"/>
                    </a:cubicBezTo>
                    <a:cubicBezTo>
                      <a:pt x="10622" y="3524"/>
                      <a:pt x="11480" y="4199"/>
                      <a:pt x="12235" y="4976"/>
                    </a:cubicBezTo>
                    <a:lnTo>
                      <a:pt x="13104" y="4130"/>
                    </a:lnTo>
                    <a:cubicBezTo>
                      <a:pt x="12280" y="3284"/>
                      <a:pt x="11331" y="2541"/>
                      <a:pt x="10314" y="1923"/>
                    </a:cubicBezTo>
                    <a:cubicBezTo>
                      <a:pt x="9296" y="1317"/>
                      <a:pt x="8187" y="849"/>
                      <a:pt x="7055" y="517"/>
                    </a:cubicBezTo>
                    <a:cubicBezTo>
                      <a:pt x="5912" y="197"/>
                      <a:pt x="4723" y="14"/>
                      <a:pt x="3534" y="3"/>
                    </a:cubicBezTo>
                    <a:cubicBezTo>
                      <a:pt x="3449" y="1"/>
                      <a:pt x="3364" y="0"/>
                      <a:pt x="327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4"/>
              <p:cNvSpPr/>
              <p:nvPr/>
            </p:nvSpPr>
            <p:spPr>
              <a:xfrm rot="1638287">
                <a:off x="8434005" y="-358346"/>
                <a:ext cx="572302" cy="557361"/>
              </a:xfrm>
              <a:custGeom>
                <a:avLst/>
                <a:gdLst/>
                <a:ahLst/>
                <a:cxnLst/>
                <a:rect l="l" t="t" r="r" b="b"/>
                <a:pathLst>
                  <a:path w="10074" h="9811" extrusionOk="0">
                    <a:moveTo>
                      <a:pt x="9777" y="0"/>
                    </a:moveTo>
                    <a:cubicBezTo>
                      <a:pt x="8622" y="286"/>
                      <a:pt x="7513" y="743"/>
                      <a:pt x="6472" y="1315"/>
                    </a:cubicBezTo>
                    <a:cubicBezTo>
                      <a:pt x="5443" y="1898"/>
                      <a:pt x="4471" y="2596"/>
                      <a:pt x="3625" y="3430"/>
                    </a:cubicBezTo>
                    <a:cubicBezTo>
                      <a:pt x="2768" y="4253"/>
                      <a:pt x="2025" y="5202"/>
                      <a:pt x="1407" y="6220"/>
                    </a:cubicBezTo>
                    <a:cubicBezTo>
                      <a:pt x="801" y="7238"/>
                      <a:pt x="332" y="8347"/>
                      <a:pt x="1" y="9479"/>
                    </a:cubicBezTo>
                    <a:lnTo>
                      <a:pt x="1167" y="9810"/>
                    </a:lnTo>
                    <a:cubicBezTo>
                      <a:pt x="1464" y="8781"/>
                      <a:pt x="1887" y="7775"/>
                      <a:pt x="2448" y="6837"/>
                    </a:cubicBezTo>
                    <a:cubicBezTo>
                      <a:pt x="3008" y="5911"/>
                      <a:pt x="3682" y="5054"/>
                      <a:pt x="4460" y="4299"/>
                    </a:cubicBezTo>
                    <a:cubicBezTo>
                      <a:pt x="5237" y="3545"/>
                      <a:pt x="6118" y="2904"/>
                      <a:pt x="7067" y="2367"/>
                    </a:cubicBezTo>
                    <a:cubicBezTo>
                      <a:pt x="8004" y="1841"/>
                      <a:pt x="9022" y="1429"/>
                      <a:pt x="10074" y="1166"/>
                    </a:cubicBezTo>
                    <a:lnTo>
                      <a:pt x="977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4"/>
              <p:cNvSpPr/>
              <p:nvPr/>
            </p:nvSpPr>
            <p:spPr>
              <a:xfrm rot="1638287">
                <a:off x="7962310" y="-57366"/>
                <a:ext cx="379433" cy="370968"/>
              </a:xfrm>
              <a:custGeom>
                <a:avLst/>
                <a:gdLst/>
                <a:ahLst/>
                <a:cxnLst/>
                <a:rect l="l" t="t" r="r" b="b"/>
                <a:pathLst>
                  <a:path w="6679" h="6530" extrusionOk="0">
                    <a:moveTo>
                      <a:pt x="5512" y="1"/>
                    </a:moveTo>
                    <a:cubicBezTo>
                      <a:pt x="5146" y="1304"/>
                      <a:pt x="4449" y="2493"/>
                      <a:pt x="3477" y="3419"/>
                    </a:cubicBezTo>
                    <a:cubicBezTo>
                      <a:pt x="2996" y="3888"/>
                      <a:pt x="2448" y="4288"/>
                      <a:pt x="1865" y="4620"/>
                    </a:cubicBezTo>
                    <a:cubicBezTo>
                      <a:pt x="1281" y="4940"/>
                      <a:pt x="653" y="5203"/>
                      <a:pt x="1" y="5352"/>
                    </a:cubicBezTo>
                    <a:lnTo>
                      <a:pt x="298" y="6529"/>
                    </a:lnTo>
                    <a:cubicBezTo>
                      <a:pt x="1053" y="6346"/>
                      <a:pt x="1773" y="6049"/>
                      <a:pt x="2459" y="5672"/>
                    </a:cubicBezTo>
                    <a:cubicBezTo>
                      <a:pt x="3134" y="5283"/>
                      <a:pt x="3763" y="4826"/>
                      <a:pt x="4323" y="4288"/>
                    </a:cubicBezTo>
                    <a:cubicBezTo>
                      <a:pt x="5443" y="3214"/>
                      <a:pt x="6255" y="1830"/>
                      <a:pt x="6678" y="332"/>
                    </a:cubicBezTo>
                    <a:lnTo>
                      <a:pt x="551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4"/>
              <p:cNvSpPr/>
              <p:nvPr/>
            </p:nvSpPr>
            <p:spPr>
              <a:xfrm rot="1638287">
                <a:off x="7493667" y="-74089"/>
                <a:ext cx="485951" cy="201220"/>
              </a:xfrm>
              <a:custGeom>
                <a:avLst/>
                <a:gdLst/>
                <a:ahLst/>
                <a:cxnLst/>
                <a:rect l="l" t="t" r="r" b="b"/>
                <a:pathLst>
                  <a:path w="8554" h="3542" extrusionOk="0">
                    <a:moveTo>
                      <a:pt x="870" y="0"/>
                    </a:moveTo>
                    <a:lnTo>
                      <a:pt x="1" y="846"/>
                    </a:lnTo>
                    <a:cubicBezTo>
                      <a:pt x="1075" y="1967"/>
                      <a:pt x="2459" y="2767"/>
                      <a:pt x="3957" y="3202"/>
                    </a:cubicBezTo>
                    <a:cubicBezTo>
                      <a:pt x="4753" y="3427"/>
                      <a:pt x="5575" y="3542"/>
                      <a:pt x="6397" y="3542"/>
                    </a:cubicBezTo>
                    <a:cubicBezTo>
                      <a:pt x="7122" y="3542"/>
                      <a:pt x="7846" y="3452"/>
                      <a:pt x="8553" y="3270"/>
                    </a:cubicBezTo>
                    <a:lnTo>
                      <a:pt x="8256" y="2093"/>
                    </a:lnTo>
                    <a:cubicBezTo>
                      <a:pt x="7646" y="2253"/>
                      <a:pt x="7021" y="2331"/>
                      <a:pt x="6397" y="2331"/>
                    </a:cubicBezTo>
                    <a:cubicBezTo>
                      <a:pt x="5686" y="2331"/>
                      <a:pt x="4976" y="2230"/>
                      <a:pt x="4288" y="2035"/>
                    </a:cubicBezTo>
                    <a:cubicBezTo>
                      <a:pt x="2985" y="1670"/>
                      <a:pt x="1807" y="972"/>
                      <a:pt x="87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24"/>
            <p:cNvGrpSpPr/>
            <p:nvPr/>
          </p:nvGrpSpPr>
          <p:grpSpPr>
            <a:xfrm>
              <a:off x="7401078" y="-537025"/>
              <a:ext cx="2364428" cy="1582523"/>
              <a:chOff x="7401078" y="-537025"/>
              <a:chExt cx="2364428" cy="1582523"/>
            </a:xfrm>
          </p:grpSpPr>
          <p:sp>
            <p:nvSpPr>
              <p:cNvPr id="863" name="Google Shape;863;p24"/>
              <p:cNvSpPr/>
              <p:nvPr/>
            </p:nvSpPr>
            <p:spPr>
              <a:xfrm rot="1638287">
                <a:off x="8983618" y="-16357"/>
                <a:ext cx="680127" cy="262518"/>
              </a:xfrm>
              <a:custGeom>
                <a:avLst/>
                <a:gdLst/>
                <a:ahLst/>
                <a:cxnLst/>
                <a:rect l="l" t="t" r="r" b="b"/>
                <a:pathLst>
                  <a:path w="11972" h="4621" extrusionOk="0">
                    <a:moveTo>
                      <a:pt x="3089" y="0"/>
                    </a:moveTo>
                    <a:cubicBezTo>
                      <a:pt x="2048" y="0"/>
                      <a:pt x="1009" y="126"/>
                      <a:pt x="0" y="379"/>
                    </a:cubicBezTo>
                    <a:lnTo>
                      <a:pt x="298" y="1556"/>
                    </a:lnTo>
                    <a:cubicBezTo>
                      <a:pt x="1200" y="1317"/>
                      <a:pt x="2133" y="1212"/>
                      <a:pt x="3067" y="1212"/>
                    </a:cubicBezTo>
                    <a:cubicBezTo>
                      <a:pt x="3116" y="1212"/>
                      <a:pt x="3165" y="1213"/>
                      <a:pt x="3213" y="1213"/>
                    </a:cubicBezTo>
                    <a:cubicBezTo>
                      <a:pt x="4197" y="1225"/>
                      <a:pt x="5168" y="1373"/>
                      <a:pt x="6106" y="1636"/>
                    </a:cubicBezTo>
                    <a:cubicBezTo>
                      <a:pt x="7055" y="1911"/>
                      <a:pt x="7958" y="2299"/>
                      <a:pt x="8804" y="2802"/>
                    </a:cubicBezTo>
                    <a:cubicBezTo>
                      <a:pt x="9639" y="3306"/>
                      <a:pt x="10417" y="3912"/>
                      <a:pt x="11103" y="4620"/>
                    </a:cubicBezTo>
                    <a:lnTo>
                      <a:pt x="11972" y="3774"/>
                    </a:lnTo>
                    <a:cubicBezTo>
                      <a:pt x="11217" y="2997"/>
                      <a:pt x="10348" y="2322"/>
                      <a:pt x="9422" y="1762"/>
                    </a:cubicBezTo>
                    <a:cubicBezTo>
                      <a:pt x="8484" y="1202"/>
                      <a:pt x="7478" y="779"/>
                      <a:pt x="6438" y="470"/>
                    </a:cubicBezTo>
                    <a:cubicBezTo>
                      <a:pt x="5397" y="184"/>
                      <a:pt x="4322" y="13"/>
                      <a:pt x="3225" y="1"/>
                    </a:cubicBezTo>
                    <a:cubicBezTo>
                      <a:pt x="3180" y="1"/>
                      <a:pt x="3134" y="0"/>
                      <a:pt x="308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4"/>
              <p:cNvSpPr/>
              <p:nvPr/>
            </p:nvSpPr>
            <p:spPr>
              <a:xfrm rot="1638287">
                <a:off x="8042272" y="-384616"/>
                <a:ext cx="885381" cy="909411"/>
              </a:xfrm>
              <a:custGeom>
                <a:avLst/>
                <a:gdLst/>
                <a:ahLst/>
                <a:cxnLst/>
                <a:rect l="l" t="t" r="r" b="b"/>
                <a:pathLst>
                  <a:path w="15585" h="16008" extrusionOk="0">
                    <a:moveTo>
                      <a:pt x="15287" y="1"/>
                    </a:moveTo>
                    <a:cubicBezTo>
                      <a:pt x="14236" y="263"/>
                      <a:pt x="13229" y="675"/>
                      <a:pt x="12269" y="1201"/>
                    </a:cubicBezTo>
                    <a:cubicBezTo>
                      <a:pt x="11331" y="1738"/>
                      <a:pt x="10451" y="2379"/>
                      <a:pt x="9674" y="3133"/>
                    </a:cubicBezTo>
                    <a:cubicBezTo>
                      <a:pt x="8885" y="3888"/>
                      <a:pt x="8210" y="4757"/>
                      <a:pt x="7650" y="5683"/>
                    </a:cubicBezTo>
                    <a:cubicBezTo>
                      <a:pt x="7090" y="6621"/>
                      <a:pt x="6666" y="7627"/>
                      <a:pt x="6369" y="8667"/>
                    </a:cubicBezTo>
                    <a:cubicBezTo>
                      <a:pt x="5935" y="10154"/>
                      <a:pt x="5134" y="11526"/>
                      <a:pt x="4014" y="12600"/>
                    </a:cubicBezTo>
                    <a:cubicBezTo>
                      <a:pt x="3465" y="13149"/>
                      <a:pt x="2836" y="13595"/>
                      <a:pt x="2162" y="13984"/>
                    </a:cubicBezTo>
                    <a:cubicBezTo>
                      <a:pt x="1476" y="14350"/>
                      <a:pt x="755" y="14658"/>
                      <a:pt x="1" y="14841"/>
                    </a:cubicBezTo>
                    <a:lnTo>
                      <a:pt x="298" y="16008"/>
                    </a:lnTo>
                    <a:cubicBezTo>
                      <a:pt x="1155" y="15802"/>
                      <a:pt x="1979" y="15459"/>
                      <a:pt x="2745" y="15036"/>
                    </a:cubicBezTo>
                    <a:cubicBezTo>
                      <a:pt x="3511" y="14601"/>
                      <a:pt x="4231" y="14087"/>
                      <a:pt x="4860" y="13469"/>
                    </a:cubicBezTo>
                    <a:cubicBezTo>
                      <a:pt x="5489" y="12863"/>
                      <a:pt x="6038" y="12166"/>
                      <a:pt x="6484" y="11411"/>
                    </a:cubicBezTo>
                    <a:cubicBezTo>
                      <a:pt x="6941" y="10657"/>
                      <a:pt x="7295" y="9811"/>
                      <a:pt x="7535" y="8964"/>
                    </a:cubicBezTo>
                    <a:cubicBezTo>
                      <a:pt x="7810" y="8027"/>
                      <a:pt x="8187" y="7147"/>
                      <a:pt x="8690" y="6300"/>
                    </a:cubicBezTo>
                    <a:cubicBezTo>
                      <a:pt x="9193" y="5466"/>
                      <a:pt x="9799" y="4688"/>
                      <a:pt x="10508" y="4002"/>
                    </a:cubicBezTo>
                    <a:cubicBezTo>
                      <a:pt x="11206" y="3316"/>
                      <a:pt x="12006" y="2733"/>
                      <a:pt x="12864" y="2253"/>
                    </a:cubicBezTo>
                    <a:cubicBezTo>
                      <a:pt x="13721" y="1784"/>
                      <a:pt x="14636" y="1407"/>
                      <a:pt x="15585" y="1178"/>
                    </a:cubicBezTo>
                    <a:lnTo>
                      <a:pt x="1528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4"/>
              <p:cNvSpPr/>
              <p:nvPr/>
            </p:nvSpPr>
            <p:spPr>
              <a:xfrm rot="1638287">
                <a:off x="9372717" y="341152"/>
                <a:ext cx="249509" cy="685297"/>
              </a:xfrm>
              <a:custGeom>
                <a:avLst/>
                <a:gdLst/>
                <a:ahLst/>
                <a:cxnLst/>
                <a:rect l="l" t="t" r="r" b="b"/>
                <a:pathLst>
                  <a:path w="4392" h="12063" extrusionOk="0">
                    <a:moveTo>
                      <a:pt x="870" y="0"/>
                    </a:moveTo>
                    <a:lnTo>
                      <a:pt x="1" y="846"/>
                    </a:lnTo>
                    <a:cubicBezTo>
                      <a:pt x="687" y="1544"/>
                      <a:pt x="1270" y="2344"/>
                      <a:pt x="1750" y="3202"/>
                    </a:cubicBezTo>
                    <a:cubicBezTo>
                      <a:pt x="2219" y="4059"/>
                      <a:pt x="2596" y="4974"/>
                      <a:pt x="2825" y="5923"/>
                    </a:cubicBezTo>
                    <a:cubicBezTo>
                      <a:pt x="3076" y="6872"/>
                      <a:pt x="3179" y="7855"/>
                      <a:pt x="3168" y="8827"/>
                    </a:cubicBezTo>
                    <a:cubicBezTo>
                      <a:pt x="3156" y="9810"/>
                      <a:pt x="3008" y="10794"/>
                      <a:pt x="2745" y="11731"/>
                    </a:cubicBezTo>
                    <a:lnTo>
                      <a:pt x="3911" y="12063"/>
                    </a:lnTo>
                    <a:cubicBezTo>
                      <a:pt x="4197" y="11022"/>
                      <a:pt x="4368" y="9936"/>
                      <a:pt x="4380" y="8850"/>
                    </a:cubicBezTo>
                    <a:cubicBezTo>
                      <a:pt x="4391" y="7764"/>
                      <a:pt x="4265" y="6678"/>
                      <a:pt x="4002" y="5626"/>
                    </a:cubicBezTo>
                    <a:cubicBezTo>
                      <a:pt x="3739" y="4574"/>
                      <a:pt x="3328" y="3556"/>
                      <a:pt x="2802" y="2607"/>
                    </a:cubicBezTo>
                    <a:cubicBezTo>
                      <a:pt x="2264" y="1670"/>
                      <a:pt x="1624" y="778"/>
                      <a:pt x="87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4"/>
              <p:cNvSpPr/>
              <p:nvPr/>
            </p:nvSpPr>
            <p:spPr>
              <a:xfrm rot="1638287">
                <a:off x="7421256" y="-40990"/>
                <a:ext cx="550203" cy="221615"/>
              </a:xfrm>
              <a:custGeom>
                <a:avLst/>
                <a:gdLst/>
                <a:ahLst/>
                <a:cxnLst/>
                <a:rect l="l" t="t" r="r" b="b"/>
                <a:pathLst>
                  <a:path w="9685" h="3901" extrusionOk="0">
                    <a:moveTo>
                      <a:pt x="870" y="0"/>
                    </a:moveTo>
                    <a:lnTo>
                      <a:pt x="1" y="847"/>
                    </a:lnTo>
                    <a:cubicBezTo>
                      <a:pt x="607" y="1475"/>
                      <a:pt x="1304" y="2024"/>
                      <a:pt x="2059" y="2470"/>
                    </a:cubicBezTo>
                    <a:cubicBezTo>
                      <a:pt x="2813" y="2927"/>
                      <a:pt x="3637" y="3270"/>
                      <a:pt x="4471" y="3511"/>
                    </a:cubicBezTo>
                    <a:cubicBezTo>
                      <a:pt x="5329" y="3751"/>
                      <a:pt x="6198" y="3888"/>
                      <a:pt x="7078" y="3899"/>
                    </a:cubicBezTo>
                    <a:cubicBezTo>
                      <a:pt x="7122" y="3900"/>
                      <a:pt x="7166" y="3900"/>
                      <a:pt x="7210" y="3900"/>
                    </a:cubicBezTo>
                    <a:cubicBezTo>
                      <a:pt x="8046" y="3900"/>
                      <a:pt x="8881" y="3797"/>
                      <a:pt x="9685" y="3591"/>
                    </a:cubicBezTo>
                    <a:lnTo>
                      <a:pt x="9388" y="2424"/>
                    </a:lnTo>
                    <a:cubicBezTo>
                      <a:pt x="8692" y="2605"/>
                      <a:pt x="7977" y="2692"/>
                      <a:pt x="7260" y="2692"/>
                    </a:cubicBezTo>
                    <a:cubicBezTo>
                      <a:pt x="6433" y="2692"/>
                      <a:pt x="5605" y="2576"/>
                      <a:pt x="4803" y="2356"/>
                    </a:cubicBezTo>
                    <a:cubicBezTo>
                      <a:pt x="3316" y="1921"/>
                      <a:pt x="1944" y="1121"/>
                      <a:pt x="87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24"/>
            <p:cNvGrpSpPr/>
            <p:nvPr/>
          </p:nvGrpSpPr>
          <p:grpSpPr>
            <a:xfrm>
              <a:off x="7327700" y="-283850"/>
              <a:ext cx="2356894" cy="1282496"/>
              <a:chOff x="7327700" y="-283850"/>
              <a:chExt cx="2356894" cy="1282496"/>
            </a:xfrm>
          </p:grpSpPr>
          <p:sp>
            <p:nvSpPr>
              <p:cNvPr id="868" name="Google Shape;868;p24"/>
              <p:cNvSpPr/>
              <p:nvPr/>
            </p:nvSpPr>
            <p:spPr>
              <a:xfrm rot="1638287">
                <a:off x="9324508" y="359942"/>
                <a:ext cx="230648" cy="620363"/>
              </a:xfrm>
              <a:custGeom>
                <a:avLst/>
                <a:gdLst/>
                <a:ahLst/>
                <a:cxnLst/>
                <a:rect l="l" t="t" r="r" b="b"/>
                <a:pathLst>
                  <a:path w="4060" h="10920" extrusionOk="0">
                    <a:moveTo>
                      <a:pt x="858" y="1"/>
                    </a:moveTo>
                    <a:lnTo>
                      <a:pt x="0" y="847"/>
                    </a:lnTo>
                    <a:cubicBezTo>
                      <a:pt x="606" y="1475"/>
                      <a:pt x="1132" y="2184"/>
                      <a:pt x="1567" y="2950"/>
                    </a:cubicBezTo>
                    <a:cubicBezTo>
                      <a:pt x="1978" y="3716"/>
                      <a:pt x="2321" y="4540"/>
                      <a:pt x="2527" y="5386"/>
                    </a:cubicBezTo>
                    <a:cubicBezTo>
                      <a:pt x="2745" y="6232"/>
                      <a:pt x="2847" y="7112"/>
                      <a:pt x="2836" y="7993"/>
                    </a:cubicBezTo>
                    <a:cubicBezTo>
                      <a:pt x="2825" y="8873"/>
                      <a:pt x="2687" y="9742"/>
                      <a:pt x="2447" y="10588"/>
                    </a:cubicBezTo>
                    <a:lnTo>
                      <a:pt x="3613" y="10920"/>
                    </a:lnTo>
                    <a:cubicBezTo>
                      <a:pt x="3876" y="9971"/>
                      <a:pt x="4025" y="8987"/>
                      <a:pt x="4037" y="8016"/>
                    </a:cubicBezTo>
                    <a:cubicBezTo>
                      <a:pt x="4059" y="7032"/>
                      <a:pt x="3945" y="6037"/>
                      <a:pt x="3705" y="5089"/>
                    </a:cubicBezTo>
                    <a:cubicBezTo>
                      <a:pt x="3465" y="4140"/>
                      <a:pt x="3088" y="3225"/>
                      <a:pt x="2619" y="2356"/>
                    </a:cubicBezTo>
                    <a:cubicBezTo>
                      <a:pt x="2127" y="1510"/>
                      <a:pt x="1555" y="709"/>
                      <a:pt x="858"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4"/>
              <p:cNvSpPr/>
              <p:nvPr/>
            </p:nvSpPr>
            <p:spPr>
              <a:xfrm rot="1638287">
                <a:off x="8976076" y="37405"/>
                <a:ext cx="614512" cy="241839"/>
              </a:xfrm>
              <a:custGeom>
                <a:avLst/>
                <a:gdLst/>
                <a:ahLst/>
                <a:cxnLst/>
                <a:rect l="l" t="t" r="r" b="b"/>
                <a:pathLst>
                  <a:path w="10817" h="4257" extrusionOk="0">
                    <a:moveTo>
                      <a:pt x="2670" y="0"/>
                    </a:moveTo>
                    <a:cubicBezTo>
                      <a:pt x="1769" y="0"/>
                      <a:pt x="870" y="115"/>
                      <a:pt x="1" y="335"/>
                    </a:cubicBezTo>
                    <a:lnTo>
                      <a:pt x="298" y="1513"/>
                    </a:lnTo>
                    <a:cubicBezTo>
                      <a:pt x="1102" y="1306"/>
                      <a:pt x="1937" y="1203"/>
                      <a:pt x="2763" y="1203"/>
                    </a:cubicBezTo>
                    <a:cubicBezTo>
                      <a:pt x="2807" y="1203"/>
                      <a:pt x="2850" y="1203"/>
                      <a:pt x="2893" y="1204"/>
                    </a:cubicBezTo>
                    <a:cubicBezTo>
                      <a:pt x="3774" y="1215"/>
                      <a:pt x="4643" y="1352"/>
                      <a:pt x="5489" y="1593"/>
                    </a:cubicBezTo>
                    <a:cubicBezTo>
                      <a:pt x="6335" y="1833"/>
                      <a:pt x="7147" y="2176"/>
                      <a:pt x="7901" y="2622"/>
                    </a:cubicBezTo>
                    <a:cubicBezTo>
                      <a:pt x="8656" y="3079"/>
                      <a:pt x="9342" y="3628"/>
                      <a:pt x="9959" y="4257"/>
                    </a:cubicBezTo>
                    <a:lnTo>
                      <a:pt x="10817" y="3411"/>
                    </a:lnTo>
                    <a:cubicBezTo>
                      <a:pt x="10142" y="2702"/>
                      <a:pt x="9365" y="2096"/>
                      <a:pt x="8519" y="1593"/>
                    </a:cubicBezTo>
                    <a:cubicBezTo>
                      <a:pt x="7673" y="1089"/>
                      <a:pt x="6758" y="701"/>
                      <a:pt x="5820" y="426"/>
                    </a:cubicBezTo>
                    <a:cubicBezTo>
                      <a:pt x="4871" y="163"/>
                      <a:pt x="3900" y="15"/>
                      <a:pt x="2916" y="3"/>
                    </a:cubicBezTo>
                    <a:cubicBezTo>
                      <a:pt x="2834" y="1"/>
                      <a:pt x="2752" y="0"/>
                      <a:pt x="267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4"/>
              <p:cNvSpPr/>
              <p:nvPr/>
            </p:nvSpPr>
            <p:spPr>
              <a:xfrm rot="1638287">
                <a:off x="8515984" y="-200509"/>
                <a:ext cx="476180" cy="464477"/>
              </a:xfrm>
              <a:custGeom>
                <a:avLst/>
                <a:gdLst/>
                <a:ahLst/>
                <a:cxnLst/>
                <a:rect l="l" t="t" r="r" b="b"/>
                <a:pathLst>
                  <a:path w="8382" h="8176" extrusionOk="0">
                    <a:moveTo>
                      <a:pt x="8084" y="1"/>
                    </a:moveTo>
                    <a:cubicBezTo>
                      <a:pt x="7123" y="241"/>
                      <a:pt x="6209" y="618"/>
                      <a:pt x="5351" y="1087"/>
                    </a:cubicBezTo>
                    <a:cubicBezTo>
                      <a:pt x="4494" y="1579"/>
                      <a:pt x="3693" y="2150"/>
                      <a:pt x="2996" y="2848"/>
                    </a:cubicBezTo>
                    <a:cubicBezTo>
                      <a:pt x="2287" y="3522"/>
                      <a:pt x="1669" y="4300"/>
                      <a:pt x="1166" y="5146"/>
                    </a:cubicBezTo>
                    <a:cubicBezTo>
                      <a:pt x="663" y="5992"/>
                      <a:pt x="275" y="6907"/>
                      <a:pt x="0" y="7844"/>
                    </a:cubicBezTo>
                    <a:lnTo>
                      <a:pt x="1166" y="8176"/>
                    </a:lnTo>
                    <a:cubicBezTo>
                      <a:pt x="1406" y="7330"/>
                      <a:pt x="1749" y="6518"/>
                      <a:pt x="2207" y="5763"/>
                    </a:cubicBezTo>
                    <a:cubicBezTo>
                      <a:pt x="2653" y="5009"/>
                      <a:pt x="3202" y="4323"/>
                      <a:pt x="3830" y="3705"/>
                    </a:cubicBezTo>
                    <a:cubicBezTo>
                      <a:pt x="4459" y="3099"/>
                      <a:pt x="5180" y="2573"/>
                      <a:pt x="5934" y="2139"/>
                    </a:cubicBezTo>
                    <a:cubicBezTo>
                      <a:pt x="6700" y="1727"/>
                      <a:pt x="7523" y="1384"/>
                      <a:pt x="8381" y="1179"/>
                    </a:cubicBezTo>
                    <a:lnTo>
                      <a:pt x="8084"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4"/>
              <p:cNvSpPr/>
              <p:nvPr/>
            </p:nvSpPr>
            <p:spPr>
              <a:xfrm rot="1638287">
                <a:off x="7348870" y="-7706"/>
                <a:ext cx="615193" cy="241726"/>
              </a:xfrm>
              <a:custGeom>
                <a:avLst/>
                <a:gdLst/>
                <a:ahLst/>
                <a:cxnLst/>
                <a:rect l="l" t="t" r="r" b="b"/>
                <a:pathLst>
                  <a:path w="10829" h="4255" extrusionOk="0">
                    <a:moveTo>
                      <a:pt x="870" y="1"/>
                    </a:moveTo>
                    <a:lnTo>
                      <a:pt x="1" y="835"/>
                    </a:lnTo>
                    <a:cubicBezTo>
                      <a:pt x="675" y="1544"/>
                      <a:pt x="1464" y="2162"/>
                      <a:pt x="2299" y="2665"/>
                    </a:cubicBezTo>
                    <a:cubicBezTo>
                      <a:pt x="3145" y="3168"/>
                      <a:pt x="4059" y="3557"/>
                      <a:pt x="4997" y="3831"/>
                    </a:cubicBezTo>
                    <a:cubicBezTo>
                      <a:pt x="5946" y="4094"/>
                      <a:pt x="6929" y="4243"/>
                      <a:pt x="7901" y="4254"/>
                    </a:cubicBezTo>
                    <a:cubicBezTo>
                      <a:pt x="7950" y="4255"/>
                      <a:pt x="7999" y="4255"/>
                      <a:pt x="8048" y="4255"/>
                    </a:cubicBezTo>
                    <a:cubicBezTo>
                      <a:pt x="8983" y="4255"/>
                      <a:pt x="9926" y="4150"/>
                      <a:pt x="10828" y="3911"/>
                    </a:cubicBezTo>
                    <a:lnTo>
                      <a:pt x="10531" y="2745"/>
                    </a:lnTo>
                    <a:cubicBezTo>
                      <a:pt x="9727" y="2951"/>
                      <a:pt x="8892" y="3054"/>
                      <a:pt x="8056" y="3054"/>
                    </a:cubicBezTo>
                    <a:cubicBezTo>
                      <a:pt x="8012" y="3054"/>
                      <a:pt x="7968" y="3054"/>
                      <a:pt x="7924" y="3053"/>
                    </a:cubicBezTo>
                    <a:cubicBezTo>
                      <a:pt x="7044" y="3042"/>
                      <a:pt x="6175" y="2905"/>
                      <a:pt x="5329" y="2665"/>
                    </a:cubicBezTo>
                    <a:cubicBezTo>
                      <a:pt x="4483" y="2425"/>
                      <a:pt x="3671" y="2082"/>
                      <a:pt x="2916" y="1624"/>
                    </a:cubicBezTo>
                    <a:cubicBezTo>
                      <a:pt x="2173" y="1178"/>
                      <a:pt x="1475" y="630"/>
                      <a:pt x="870"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4"/>
              <p:cNvSpPr/>
              <p:nvPr/>
            </p:nvSpPr>
            <p:spPr>
              <a:xfrm rot="1638287">
                <a:off x="7948102" y="7615"/>
                <a:ext cx="475555" cy="463795"/>
              </a:xfrm>
              <a:custGeom>
                <a:avLst/>
                <a:gdLst/>
                <a:ahLst/>
                <a:cxnLst/>
                <a:rect l="l" t="t" r="r" b="b"/>
                <a:pathLst>
                  <a:path w="8371" h="8164" extrusionOk="0">
                    <a:moveTo>
                      <a:pt x="7204" y="0"/>
                    </a:moveTo>
                    <a:cubicBezTo>
                      <a:pt x="6964" y="846"/>
                      <a:pt x="6621" y="1658"/>
                      <a:pt x="6164" y="2413"/>
                    </a:cubicBezTo>
                    <a:cubicBezTo>
                      <a:pt x="5718" y="3156"/>
                      <a:pt x="5169" y="3854"/>
                      <a:pt x="4540" y="4459"/>
                    </a:cubicBezTo>
                    <a:cubicBezTo>
                      <a:pt x="3911" y="5077"/>
                      <a:pt x="3202" y="5591"/>
                      <a:pt x="2436" y="6026"/>
                    </a:cubicBezTo>
                    <a:cubicBezTo>
                      <a:pt x="1670" y="6449"/>
                      <a:pt x="847" y="6792"/>
                      <a:pt x="1" y="6998"/>
                    </a:cubicBezTo>
                    <a:lnTo>
                      <a:pt x="298" y="8164"/>
                    </a:lnTo>
                    <a:cubicBezTo>
                      <a:pt x="1247" y="7935"/>
                      <a:pt x="2162" y="7558"/>
                      <a:pt x="3031" y="7089"/>
                    </a:cubicBezTo>
                    <a:cubicBezTo>
                      <a:pt x="3877" y="6598"/>
                      <a:pt x="4677" y="6014"/>
                      <a:pt x="5386" y="5328"/>
                    </a:cubicBezTo>
                    <a:cubicBezTo>
                      <a:pt x="6095" y="4654"/>
                      <a:pt x="6701" y="3865"/>
                      <a:pt x="7204" y="3030"/>
                    </a:cubicBezTo>
                    <a:cubicBezTo>
                      <a:pt x="7707" y="2184"/>
                      <a:pt x="8096" y="1269"/>
                      <a:pt x="8370" y="332"/>
                    </a:cubicBezTo>
                    <a:lnTo>
                      <a:pt x="7204"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24"/>
            <p:cNvGrpSpPr/>
            <p:nvPr/>
          </p:nvGrpSpPr>
          <p:grpSpPr>
            <a:xfrm>
              <a:off x="7254008" y="-405829"/>
              <a:ext cx="2349117" cy="1356781"/>
              <a:chOff x="7254008" y="-405829"/>
              <a:chExt cx="2349117" cy="1356781"/>
            </a:xfrm>
          </p:grpSpPr>
          <p:sp>
            <p:nvSpPr>
              <p:cNvPr id="874" name="Google Shape;874;p24"/>
              <p:cNvSpPr/>
              <p:nvPr/>
            </p:nvSpPr>
            <p:spPr>
              <a:xfrm rot="1638287">
                <a:off x="9275833" y="378467"/>
                <a:ext cx="211844" cy="554805"/>
              </a:xfrm>
              <a:custGeom>
                <a:avLst/>
                <a:gdLst/>
                <a:ahLst/>
                <a:cxnLst/>
                <a:rect l="l" t="t" r="r" b="b"/>
                <a:pathLst>
                  <a:path w="3729" h="9766" extrusionOk="0">
                    <a:moveTo>
                      <a:pt x="870" y="1"/>
                    </a:moveTo>
                    <a:lnTo>
                      <a:pt x="1" y="847"/>
                    </a:lnTo>
                    <a:cubicBezTo>
                      <a:pt x="550" y="1396"/>
                      <a:pt x="1007" y="2025"/>
                      <a:pt x="1384" y="2699"/>
                    </a:cubicBezTo>
                    <a:cubicBezTo>
                      <a:pt x="1762" y="3385"/>
                      <a:pt x="2059" y="4105"/>
                      <a:pt x="2242" y="4860"/>
                    </a:cubicBezTo>
                    <a:cubicBezTo>
                      <a:pt x="2631" y="6358"/>
                      <a:pt x="2596" y="7947"/>
                      <a:pt x="2173" y="9445"/>
                    </a:cubicBezTo>
                    <a:lnTo>
                      <a:pt x="3340" y="9765"/>
                    </a:lnTo>
                    <a:cubicBezTo>
                      <a:pt x="3568" y="8919"/>
                      <a:pt x="3705" y="8050"/>
                      <a:pt x="3717" y="7170"/>
                    </a:cubicBezTo>
                    <a:cubicBezTo>
                      <a:pt x="3728" y="6289"/>
                      <a:pt x="3637" y="5409"/>
                      <a:pt x="3408" y="4563"/>
                    </a:cubicBezTo>
                    <a:cubicBezTo>
                      <a:pt x="3202" y="3705"/>
                      <a:pt x="2859" y="2882"/>
                      <a:pt x="2448" y="2116"/>
                    </a:cubicBezTo>
                    <a:cubicBezTo>
                      <a:pt x="2013" y="1350"/>
                      <a:pt x="1487" y="630"/>
                      <a:pt x="87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4"/>
              <p:cNvSpPr/>
              <p:nvPr/>
            </p:nvSpPr>
            <p:spPr>
              <a:xfrm rot="1638287">
                <a:off x="8967996" y="90805"/>
                <a:ext cx="550203" cy="221558"/>
              </a:xfrm>
              <a:custGeom>
                <a:avLst/>
                <a:gdLst/>
                <a:ahLst/>
                <a:cxnLst/>
                <a:rect l="l" t="t" r="r" b="b"/>
                <a:pathLst>
                  <a:path w="9685" h="3900" extrusionOk="0">
                    <a:moveTo>
                      <a:pt x="2462" y="0"/>
                    </a:moveTo>
                    <a:cubicBezTo>
                      <a:pt x="1630" y="0"/>
                      <a:pt x="800" y="94"/>
                      <a:pt x="1" y="310"/>
                    </a:cubicBezTo>
                    <a:lnTo>
                      <a:pt x="298" y="1476"/>
                    </a:lnTo>
                    <a:cubicBezTo>
                      <a:pt x="999" y="1294"/>
                      <a:pt x="1721" y="1205"/>
                      <a:pt x="2444" y="1205"/>
                    </a:cubicBezTo>
                    <a:cubicBezTo>
                      <a:pt x="3264" y="1205"/>
                      <a:pt x="4086" y="1320"/>
                      <a:pt x="4883" y="1545"/>
                    </a:cubicBezTo>
                    <a:cubicBezTo>
                      <a:pt x="6369" y="1979"/>
                      <a:pt x="7741" y="2779"/>
                      <a:pt x="8816" y="3900"/>
                    </a:cubicBezTo>
                    <a:lnTo>
                      <a:pt x="9685" y="3054"/>
                    </a:lnTo>
                    <a:cubicBezTo>
                      <a:pt x="9079" y="2425"/>
                      <a:pt x="8381" y="1876"/>
                      <a:pt x="7627" y="1430"/>
                    </a:cubicBezTo>
                    <a:cubicBezTo>
                      <a:pt x="6872" y="973"/>
                      <a:pt x="6060" y="630"/>
                      <a:pt x="5214" y="378"/>
                    </a:cubicBezTo>
                    <a:cubicBezTo>
                      <a:pt x="4368" y="150"/>
                      <a:pt x="3488" y="12"/>
                      <a:pt x="2607" y="1"/>
                    </a:cubicBezTo>
                    <a:cubicBezTo>
                      <a:pt x="2559" y="0"/>
                      <a:pt x="2511" y="0"/>
                      <a:pt x="246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4"/>
              <p:cNvSpPr/>
              <p:nvPr/>
            </p:nvSpPr>
            <p:spPr>
              <a:xfrm rot="1638287">
                <a:off x="7276364" y="25384"/>
                <a:ext cx="679502" cy="262518"/>
              </a:xfrm>
              <a:custGeom>
                <a:avLst/>
                <a:gdLst/>
                <a:ahLst/>
                <a:cxnLst/>
                <a:rect l="l" t="t" r="r" b="b"/>
                <a:pathLst>
                  <a:path w="11961" h="4621" extrusionOk="0">
                    <a:moveTo>
                      <a:pt x="869" y="1"/>
                    </a:moveTo>
                    <a:lnTo>
                      <a:pt x="0" y="836"/>
                    </a:lnTo>
                    <a:cubicBezTo>
                      <a:pt x="744" y="1624"/>
                      <a:pt x="1613" y="2299"/>
                      <a:pt x="2539" y="2859"/>
                    </a:cubicBezTo>
                    <a:cubicBezTo>
                      <a:pt x="3476" y="3420"/>
                      <a:pt x="4482" y="3843"/>
                      <a:pt x="5523" y="4140"/>
                    </a:cubicBezTo>
                    <a:cubicBezTo>
                      <a:pt x="6563" y="4437"/>
                      <a:pt x="7650" y="4597"/>
                      <a:pt x="8736" y="4620"/>
                    </a:cubicBezTo>
                    <a:cubicBezTo>
                      <a:pt x="8781" y="4621"/>
                      <a:pt x="8826" y="4621"/>
                      <a:pt x="8872" y="4621"/>
                    </a:cubicBezTo>
                    <a:cubicBezTo>
                      <a:pt x="9912" y="4621"/>
                      <a:pt x="10952" y="4495"/>
                      <a:pt x="11960" y="4243"/>
                    </a:cubicBezTo>
                    <a:lnTo>
                      <a:pt x="11663" y="3065"/>
                    </a:lnTo>
                    <a:cubicBezTo>
                      <a:pt x="10757" y="3294"/>
                      <a:pt x="9820" y="3409"/>
                      <a:pt x="8891" y="3409"/>
                    </a:cubicBezTo>
                    <a:cubicBezTo>
                      <a:pt x="8847" y="3409"/>
                      <a:pt x="8803" y="3409"/>
                      <a:pt x="8759" y="3408"/>
                    </a:cubicBezTo>
                    <a:cubicBezTo>
                      <a:pt x="7775" y="3397"/>
                      <a:pt x="6792" y="3237"/>
                      <a:pt x="5854" y="2985"/>
                    </a:cubicBezTo>
                    <a:cubicBezTo>
                      <a:pt x="4917" y="2711"/>
                      <a:pt x="4002" y="2322"/>
                      <a:pt x="3168" y="1819"/>
                    </a:cubicBezTo>
                    <a:cubicBezTo>
                      <a:pt x="2321" y="1316"/>
                      <a:pt x="1544" y="710"/>
                      <a:pt x="86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4"/>
              <p:cNvSpPr/>
              <p:nvPr/>
            </p:nvSpPr>
            <p:spPr>
              <a:xfrm rot="1638287">
                <a:off x="8011816" y="-253420"/>
                <a:ext cx="885381" cy="909411"/>
              </a:xfrm>
              <a:custGeom>
                <a:avLst/>
                <a:gdLst/>
                <a:ahLst/>
                <a:cxnLst/>
                <a:rect l="l" t="t" r="r" b="b"/>
                <a:pathLst>
                  <a:path w="15585" h="16008" extrusionOk="0">
                    <a:moveTo>
                      <a:pt x="15288" y="1"/>
                    </a:moveTo>
                    <a:cubicBezTo>
                      <a:pt x="14430" y="206"/>
                      <a:pt x="13618" y="549"/>
                      <a:pt x="12841" y="961"/>
                    </a:cubicBezTo>
                    <a:cubicBezTo>
                      <a:pt x="12075" y="1396"/>
                      <a:pt x="11354" y="1922"/>
                      <a:pt x="10737" y="2539"/>
                    </a:cubicBezTo>
                    <a:cubicBezTo>
                      <a:pt x="10097" y="3145"/>
                      <a:pt x="9548" y="3842"/>
                      <a:pt x="9102" y="4597"/>
                    </a:cubicBezTo>
                    <a:cubicBezTo>
                      <a:pt x="8645" y="5352"/>
                      <a:pt x="8313" y="6152"/>
                      <a:pt x="8062" y="6998"/>
                    </a:cubicBezTo>
                    <a:cubicBezTo>
                      <a:pt x="7787" y="7936"/>
                      <a:pt x="7398" y="8862"/>
                      <a:pt x="6895" y="9708"/>
                    </a:cubicBezTo>
                    <a:cubicBezTo>
                      <a:pt x="6392" y="10543"/>
                      <a:pt x="5786" y="11320"/>
                      <a:pt x="5077" y="12006"/>
                    </a:cubicBezTo>
                    <a:cubicBezTo>
                      <a:pt x="4380" y="12692"/>
                      <a:pt x="3580" y="13264"/>
                      <a:pt x="2722" y="13755"/>
                    </a:cubicBezTo>
                    <a:cubicBezTo>
                      <a:pt x="1864" y="14224"/>
                      <a:pt x="950" y="14601"/>
                      <a:pt x="1" y="14830"/>
                    </a:cubicBezTo>
                    <a:lnTo>
                      <a:pt x="298" y="16008"/>
                    </a:lnTo>
                    <a:cubicBezTo>
                      <a:pt x="1350" y="15745"/>
                      <a:pt x="2368" y="15333"/>
                      <a:pt x="3317" y="14807"/>
                    </a:cubicBezTo>
                    <a:cubicBezTo>
                      <a:pt x="4254" y="14270"/>
                      <a:pt x="5146" y="13630"/>
                      <a:pt x="5923" y="12864"/>
                    </a:cubicBezTo>
                    <a:cubicBezTo>
                      <a:pt x="6701" y="12120"/>
                      <a:pt x="7375" y="11251"/>
                      <a:pt x="7936" y="10325"/>
                    </a:cubicBezTo>
                    <a:cubicBezTo>
                      <a:pt x="8496" y="9388"/>
                      <a:pt x="8919" y="8382"/>
                      <a:pt x="9216" y="7341"/>
                    </a:cubicBezTo>
                    <a:cubicBezTo>
                      <a:pt x="9651" y="5855"/>
                      <a:pt x="10451" y="4483"/>
                      <a:pt x="11572" y="3408"/>
                    </a:cubicBezTo>
                    <a:cubicBezTo>
                      <a:pt x="12120" y="2859"/>
                      <a:pt x="12761" y="2402"/>
                      <a:pt x="13435" y="2024"/>
                    </a:cubicBezTo>
                    <a:cubicBezTo>
                      <a:pt x="14110" y="1647"/>
                      <a:pt x="14830" y="1350"/>
                      <a:pt x="15585" y="1167"/>
                    </a:cubicBezTo>
                    <a:lnTo>
                      <a:pt x="1528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24"/>
            <p:cNvGrpSpPr/>
            <p:nvPr/>
          </p:nvGrpSpPr>
          <p:grpSpPr>
            <a:xfrm>
              <a:off x="7548780" y="-545809"/>
              <a:ext cx="2378770" cy="1685323"/>
              <a:chOff x="7548780" y="-545809"/>
              <a:chExt cx="2378770" cy="1685323"/>
            </a:xfrm>
          </p:grpSpPr>
          <p:sp>
            <p:nvSpPr>
              <p:cNvPr id="879" name="Google Shape;879;p24"/>
              <p:cNvSpPr/>
              <p:nvPr/>
            </p:nvSpPr>
            <p:spPr>
              <a:xfrm rot="1638287">
                <a:off x="7566764" y="-107036"/>
                <a:ext cx="420961" cy="180655"/>
              </a:xfrm>
              <a:custGeom>
                <a:avLst/>
                <a:gdLst/>
                <a:ahLst/>
                <a:cxnLst/>
                <a:rect l="l" t="t" r="r" b="b"/>
                <a:pathLst>
                  <a:path w="7410" h="3180" extrusionOk="0">
                    <a:moveTo>
                      <a:pt x="869" y="0"/>
                    </a:moveTo>
                    <a:lnTo>
                      <a:pt x="0" y="846"/>
                    </a:lnTo>
                    <a:cubicBezTo>
                      <a:pt x="926" y="1818"/>
                      <a:pt x="2115" y="2515"/>
                      <a:pt x="3419" y="2893"/>
                    </a:cubicBezTo>
                    <a:cubicBezTo>
                      <a:pt x="4114" y="3082"/>
                      <a:pt x="4832" y="3180"/>
                      <a:pt x="5548" y="3180"/>
                    </a:cubicBezTo>
                    <a:cubicBezTo>
                      <a:pt x="6175" y="3180"/>
                      <a:pt x="6801" y="3105"/>
                      <a:pt x="7409" y="2950"/>
                    </a:cubicBezTo>
                    <a:lnTo>
                      <a:pt x="7112" y="1772"/>
                    </a:lnTo>
                    <a:cubicBezTo>
                      <a:pt x="6589" y="1907"/>
                      <a:pt x="6059" y="1973"/>
                      <a:pt x="5529" y="1973"/>
                    </a:cubicBezTo>
                    <a:cubicBezTo>
                      <a:pt x="4933" y="1973"/>
                      <a:pt x="4337" y="1890"/>
                      <a:pt x="3750" y="1726"/>
                    </a:cubicBezTo>
                    <a:cubicBezTo>
                      <a:pt x="2653" y="1406"/>
                      <a:pt x="1647" y="823"/>
                      <a:pt x="86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4"/>
              <p:cNvSpPr/>
              <p:nvPr/>
            </p:nvSpPr>
            <p:spPr>
              <a:xfrm rot="1638287">
                <a:off x="9468948" y="304290"/>
                <a:ext cx="287798" cy="814596"/>
              </a:xfrm>
              <a:custGeom>
                <a:avLst/>
                <a:gdLst/>
                <a:ahLst/>
                <a:cxnLst/>
                <a:rect l="l" t="t" r="r" b="b"/>
                <a:pathLst>
                  <a:path w="5066" h="14339" extrusionOk="0">
                    <a:moveTo>
                      <a:pt x="870" y="0"/>
                    </a:moveTo>
                    <a:lnTo>
                      <a:pt x="1" y="835"/>
                    </a:lnTo>
                    <a:cubicBezTo>
                      <a:pt x="835" y="1681"/>
                      <a:pt x="1533" y="2653"/>
                      <a:pt x="2116" y="3682"/>
                    </a:cubicBezTo>
                    <a:cubicBezTo>
                      <a:pt x="2688" y="4722"/>
                      <a:pt x="3145" y="5820"/>
                      <a:pt x="3431" y="6975"/>
                    </a:cubicBezTo>
                    <a:cubicBezTo>
                      <a:pt x="3728" y="8130"/>
                      <a:pt x="3854" y="9319"/>
                      <a:pt x="3842" y="10508"/>
                    </a:cubicBezTo>
                    <a:cubicBezTo>
                      <a:pt x="3820" y="11697"/>
                      <a:pt x="3637" y="12875"/>
                      <a:pt x="3328" y="14018"/>
                    </a:cubicBezTo>
                    <a:lnTo>
                      <a:pt x="4483" y="14338"/>
                    </a:lnTo>
                    <a:cubicBezTo>
                      <a:pt x="4837" y="13103"/>
                      <a:pt x="5032" y="11823"/>
                      <a:pt x="5054" y="10519"/>
                    </a:cubicBezTo>
                    <a:cubicBezTo>
                      <a:pt x="5066" y="9227"/>
                      <a:pt x="4917" y="7935"/>
                      <a:pt x="4597" y="6678"/>
                    </a:cubicBezTo>
                    <a:cubicBezTo>
                      <a:pt x="4288" y="5420"/>
                      <a:pt x="3797" y="4219"/>
                      <a:pt x="3179" y="3087"/>
                    </a:cubicBezTo>
                    <a:cubicBezTo>
                      <a:pt x="2539" y="1967"/>
                      <a:pt x="1773" y="915"/>
                      <a:pt x="87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4"/>
              <p:cNvSpPr/>
              <p:nvPr/>
            </p:nvSpPr>
            <p:spPr>
              <a:xfrm rot="1638287">
                <a:off x="8999880" y="-123528"/>
                <a:ext cx="808744" cy="303421"/>
              </a:xfrm>
              <a:custGeom>
                <a:avLst/>
                <a:gdLst/>
                <a:ahLst/>
                <a:cxnLst/>
                <a:rect l="l" t="t" r="r" b="b"/>
                <a:pathLst>
                  <a:path w="14236" h="5341" extrusionOk="0">
                    <a:moveTo>
                      <a:pt x="3703" y="1"/>
                    </a:moveTo>
                    <a:cubicBezTo>
                      <a:pt x="2447" y="1"/>
                      <a:pt x="1203" y="150"/>
                      <a:pt x="1" y="459"/>
                    </a:cubicBezTo>
                    <a:lnTo>
                      <a:pt x="287" y="1625"/>
                    </a:lnTo>
                    <a:cubicBezTo>
                      <a:pt x="1394" y="1340"/>
                      <a:pt x="2532" y="1213"/>
                      <a:pt x="3672" y="1213"/>
                    </a:cubicBezTo>
                    <a:cubicBezTo>
                      <a:pt x="3721" y="1213"/>
                      <a:pt x="3770" y="1213"/>
                      <a:pt x="3820" y="1213"/>
                    </a:cubicBezTo>
                    <a:cubicBezTo>
                      <a:pt x="5009" y="1236"/>
                      <a:pt x="6186" y="1419"/>
                      <a:pt x="7330" y="1728"/>
                    </a:cubicBezTo>
                    <a:cubicBezTo>
                      <a:pt x="8462" y="2059"/>
                      <a:pt x="9571" y="2528"/>
                      <a:pt x="10588" y="3134"/>
                    </a:cubicBezTo>
                    <a:cubicBezTo>
                      <a:pt x="11606" y="3752"/>
                      <a:pt x="12544" y="4483"/>
                      <a:pt x="13367" y="5341"/>
                    </a:cubicBezTo>
                    <a:lnTo>
                      <a:pt x="14236" y="4506"/>
                    </a:lnTo>
                    <a:cubicBezTo>
                      <a:pt x="13344" y="3569"/>
                      <a:pt x="12315" y="2768"/>
                      <a:pt x="11206" y="2094"/>
                    </a:cubicBezTo>
                    <a:cubicBezTo>
                      <a:pt x="10097" y="1431"/>
                      <a:pt x="8896" y="928"/>
                      <a:pt x="7661" y="573"/>
                    </a:cubicBezTo>
                    <a:cubicBezTo>
                      <a:pt x="6427" y="219"/>
                      <a:pt x="5135" y="24"/>
                      <a:pt x="3842" y="1"/>
                    </a:cubicBezTo>
                    <a:cubicBezTo>
                      <a:pt x="3796" y="1"/>
                      <a:pt x="3750" y="1"/>
                      <a:pt x="3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4"/>
              <p:cNvSpPr/>
              <p:nvPr/>
            </p:nvSpPr>
            <p:spPr>
              <a:xfrm rot="1638287">
                <a:off x="8393295" y="-437323"/>
                <a:ext cx="619738" cy="604172"/>
              </a:xfrm>
              <a:custGeom>
                <a:avLst/>
                <a:gdLst/>
                <a:ahLst/>
                <a:cxnLst/>
                <a:rect l="l" t="t" r="r" b="b"/>
                <a:pathLst>
                  <a:path w="10909" h="10635" extrusionOk="0">
                    <a:moveTo>
                      <a:pt x="10623" y="1"/>
                    </a:moveTo>
                    <a:cubicBezTo>
                      <a:pt x="9365" y="309"/>
                      <a:pt x="8153" y="801"/>
                      <a:pt x="7033" y="1419"/>
                    </a:cubicBezTo>
                    <a:cubicBezTo>
                      <a:pt x="5912" y="2059"/>
                      <a:pt x="4860" y="2825"/>
                      <a:pt x="3934" y="3728"/>
                    </a:cubicBezTo>
                    <a:cubicBezTo>
                      <a:pt x="2997" y="4620"/>
                      <a:pt x="2196" y="5649"/>
                      <a:pt x="1533" y="6758"/>
                    </a:cubicBezTo>
                    <a:cubicBezTo>
                      <a:pt x="870" y="7867"/>
                      <a:pt x="355" y="9068"/>
                      <a:pt x="1" y="10303"/>
                    </a:cubicBezTo>
                    <a:lnTo>
                      <a:pt x="1167" y="10634"/>
                    </a:lnTo>
                    <a:cubicBezTo>
                      <a:pt x="1487" y="9502"/>
                      <a:pt x="1956" y="8393"/>
                      <a:pt x="2562" y="7375"/>
                    </a:cubicBezTo>
                    <a:cubicBezTo>
                      <a:pt x="3179" y="6358"/>
                      <a:pt x="3923" y="5420"/>
                      <a:pt x="4769" y="4597"/>
                    </a:cubicBezTo>
                    <a:cubicBezTo>
                      <a:pt x="5626" y="3762"/>
                      <a:pt x="6587" y="3065"/>
                      <a:pt x="7616" y="2482"/>
                    </a:cubicBezTo>
                    <a:cubicBezTo>
                      <a:pt x="8656" y="1910"/>
                      <a:pt x="9765" y="1453"/>
                      <a:pt x="10909" y="1167"/>
                    </a:cubicBezTo>
                    <a:lnTo>
                      <a:pt x="10623"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4"/>
              <p:cNvSpPr/>
              <p:nvPr/>
            </p:nvSpPr>
            <p:spPr>
              <a:xfrm rot="1638287">
                <a:off x="7969626" y="-89389"/>
                <a:ext cx="331372" cy="324157"/>
              </a:xfrm>
              <a:custGeom>
                <a:avLst/>
                <a:gdLst/>
                <a:ahLst/>
                <a:cxnLst/>
                <a:rect l="l" t="t" r="r" b="b"/>
                <a:pathLst>
                  <a:path w="5833" h="5706" extrusionOk="0">
                    <a:moveTo>
                      <a:pt x="4666" y="1"/>
                    </a:moveTo>
                    <a:cubicBezTo>
                      <a:pt x="4346" y="1110"/>
                      <a:pt x="3763" y="2104"/>
                      <a:pt x="2939" y="2893"/>
                    </a:cubicBezTo>
                    <a:cubicBezTo>
                      <a:pt x="2539" y="3282"/>
                      <a:pt x="2070" y="3625"/>
                      <a:pt x="1579" y="3899"/>
                    </a:cubicBezTo>
                    <a:cubicBezTo>
                      <a:pt x="1076" y="4174"/>
                      <a:pt x="550" y="4402"/>
                      <a:pt x="1" y="4528"/>
                    </a:cubicBezTo>
                    <a:lnTo>
                      <a:pt x="298" y="5706"/>
                    </a:lnTo>
                    <a:cubicBezTo>
                      <a:pt x="950" y="5546"/>
                      <a:pt x="1579" y="5283"/>
                      <a:pt x="2173" y="4963"/>
                    </a:cubicBezTo>
                    <a:cubicBezTo>
                      <a:pt x="2756" y="4620"/>
                      <a:pt x="3305" y="4231"/>
                      <a:pt x="3786" y="3751"/>
                    </a:cubicBezTo>
                    <a:cubicBezTo>
                      <a:pt x="4757" y="2825"/>
                      <a:pt x="5455" y="1636"/>
                      <a:pt x="5832" y="332"/>
                    </a:cubicBezTo>
                    <a:lnTo>
                      <a:pt x="466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24"/>
            <p:cNvGrpSpPr/>
            <p:nvPr/>
          </p:nvGrpSpPr>
          <p:grpSpPr>
            <a:xfrm>
              <a:off x="7179998" y="-108510"/>
              <a:ext cx="2347414" cy="1015243"/>
              <a:chOff x="7179998" y="-108510"/>
              <a:chExt cx="2347414" cy="1015243"/>
            </a:xfrm>
          </p:grpSpPr>
          <p:sp>
            <p:nvSpPr>
              <p:cNvPr id="885" name="Google Shape;885;p24"/>
              <p:cNvSpPr/>
              <p:nvPr/>
            </p:nvSpPr>
            <p:spPr>
              <a:xfrm rot="1638287">
                <a:off x="9227310" y="398602"/>
                <a:ext cx="198834" cy="489814"/>
              </a:xfrm>
              <a:custGeom>
                <a:avLst/>
                <a:gdLst/>
                <a:ahLst/>
                <a:cxnLst/>
                <a:rect l="l" t="t" r="r" b="b"/>
                <a:pathLst>
                  <a:path w="3500" h="8622" extrusionOk="0">
                    <a:moveTo>
                      <a:pt x="870" y="1"/>
                    </a:moveTo>
                    <a:lnTo>
                      <a:pt x="1" y="847"/>
                    </a:lnTo>
                    <a:cubicBezTo>
                      <a:pt x="470" y="1316"/>
                      <a:pt x="870" y="1876"/>
                      <a:pt x="1201" y="2459"/>
                    </a:cubicBezTo>
                    <a:cubicBezTo>
                      <a:pt x="1522" y="3042"/>
                      <a:pt x="1784" y="3671"/>
                      <a:pt x="1945" y="4323"/>
                    </a:cubicBezTo>
                    <a:cubicBezTo>
                      <a:pt x="2276" y="5626"/>
                      <a:pt x="2242" y="6998"/>
                      <a:pt x="1887" y="8290"/>
                    </a:cubicBezTo>
                    <a:lnTo>
                      <a:pt x="3042" y="8622"/>
                    </a:lnTo>
                    <a:cubicBezTo>
                      <a:pt x="3465" y="7124"/>
                      <a:pt x="3500" y="5535"/>
                      <a:pt x="3111" y="4026"/>
                    </a:cubicBezTo>
                    <a:cubicBezTo>
                      <a:pt x="2928" y="3271"/>
                      <a:pt x="2631" y="2551"/>
                      <a:pt x="2253" y="1865"/>
                    </a:cubicBezTo>
                    <a:cubicBezTo>
                      <a:pt x="1876" y="1190"/>
                      <a:pt x="1419" y="561"/>
                      <a:pt x="870"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4"/>
              <p:cNvSpPr/>
              <p:nvPr/>
            </p:nvSpPr>
            <p:spPr>
              <a:xfrm rot="1638287">
                <a:off x="8959891" y="144255"/>
                <a:ext cx="485894" cy="201277"/>
              </a:xfrm>
              <a:custGeom>
                <a:avLst/>
                <a:gdLst/>
                <a:ahLst/>
                <a:cxnLst/>
                <a:rect l="l" t="t" r="r" b="b"/>
                <a:pathLst>
                  <a:path w="8553" h="3543" extrusionOk="0">
                    <a:moveTo>
                      <a:pt x="2157" y="1"/>
                    </a:moveTo>
                    <a:cubicBezTo>
                      <a:pt x="1432" y="1"/>
                      <a:pt x="707" y="90"/>
                      <a:pt x="0" y="272"/>
                    </a:cubicBezTo>
                    <a:lnTo>
                      <a:pt x="298" y="1438"/>
                    </a:lnTo>
                    <a:cubicBezTo>
                      <a:pt x="901" y="1285"/>
                      <a:pt x="1520" y="1210"/>
                      <a:pt x="2139" y="1210"/>
                    </a:cubicBezTo>
                    <a:cubicBezTo>
                      <a:pt x="2857" y="1210"/>
                      <a:pt x="3577" y="1310"/>
                      <a:pt x="4277" y="1507"/>
                    </a:cubicBezTo>
                    <a:cubicBezTo>
                      <a:pt x="5569" y="1873"/>
                      <a:pt x="6758" y="2570"/>
                      <a:pt x="7684" y="3542"/>
                    </a:cubicBezTo>
                    <a:lnTo>
                      <a:pt x="8553" y="2696"/>
                    </a:lnTo>
                    <a:cubicBezTo>
                      <a:pt x="7478" y="1575"/>
                      <a:pt x="6095" y="764"/>
                      <a:pt x="4608" y="341"/>
                    </a:cubicBezTo>
                    <a:cubicBezTo>
                      <a:pt x="3806" y="116"/>
                      <a:pt x="2981" y="1"/>
                      <a:pt x="2157"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4"/>
              <p:cNvSpPr/>
              <p:nvPr/>
            </p:nvSpPr>
            <p:spPr>
              <a:xfrm rot="1638287">
                <a:off x="7203349" y="58393"/>
                <a:ext cx="744436" cy="282629"/>
              </a:xfrm>
              <a:custGeom>
                <a:avLst/>
                <a:gdLst/>
                <a:ahLst/>
                <a:cxnLst/>
                <a:rect l="l" t="t" r="r" b="b"/>
                <a:pathLst>
                  <a:path w="13104" h="4975" extrusionOk="0">
                    <a:moveTo>
                      <a:pt x="870" y="0"/>
                    </a:moveTo>
                    <a:lnTo>
                      <a:pt x="1" y="835"/>
                    </a:lnTo>
                    <a:cubicBezTo>
                      <a:pt x="824" y="1692"/>
                      <a:pt x="1773" y="2435"/>
                      <a:pt x="2791" y="3053"/>
                    </a:cubicBezTo>
                    <a:cubicBezTo>
                      <a:pt x="3820" y="3659"/>
                      <a:pt x="4917" y="4128"/>
                      <a:pt x="6061" y="4459"/>
                    </a:cubicBezTo>
                    <a:cubicBezTo>
                      <a:pt x="7193" y="4768"/>
                      <a:pt x="8382" y="4962"/>
                      <a:pt x="9571" y="4974"/>
                    </a:cubicBezTo>
                    <a:cubicBezTo>
                      <a:pt x="9620" y="4974"/>
                      <a:pt x="9670" y="4974"/>
                      <a:pt x="9719" y="4974"/>
                    </a:cubicBezTo>
                    <a:cubicBezTo>
                      <a:pt x="10859" y="4974"/>
                      <a:pt x="12008" y="4847"/>
                      <a:pt x="13104" y="4562"/>
                    </a:cubicBezTo>
                    <a:lnTo>
                      <a:pt x="12818" y="3384"/>
                    </a:lnTo>
                    <a:cubicBezTo>
                      <a:pt x="11847" y="3638"/>
                      <a:pt x="10847" y="3764"/>
                      <a:pt x="9844" y="3764"/>
                    </a:cubicBezTo>
                    <a:cubicBezTo>
                      <a:pt x="9761" y="3764"/>
                      <a:pt x="9677" y="3764"/>
                      <a:pt x="9594" y="3762"/>
                    </a:cubicBezTo>
                    <a:cubicBezTo>
                      <a:pt x="8508" y="3750"/>
                      <a:pt x="7433" y="3579"/>
                      <a:pt x="6392" y="3293"/>
                    </a:cubicBezTo>
                    <a:cubicBezTo>
                      <a:pt x="5352" y="2996"/>
                      <a:pt x="4346" y="2573"/>
                      <a:pt x="3420" y="2012"/>
                    </a:cubicBezTo>
                    <a:cubicBezTo>
                      <a:pt x="2482" y="1452"/>
                      <a:pt x="1625" y="778"/>
                      <a:pt x="870"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4"/>
              <p:cNvSpPr/>
              <p:nvPr/>
            </p:nvSpPr>
            <p:spPr>
              <a:xfrm rot="1638287">
                <a:off x="8597910" y="-42124"/>
                <a:ext cx="379376" cy="370286"/>
              </a:xfrm>
              <a:custGeom>
                <a:avLst/>
                <a:gdLst/>
                <a:ahLst/>
                <a:cxnLst/>
                <a:rect l="l" t="t" r="r" b="b"/>
                <a:pathLst>
                  <a:path w="6678" h="6518" extrusionOk="0">
                    <a:moveTo>
                      <a:pt x="6380" y="0"/>
                    </a:moveTo>
                    <a:cubicBezTo>
                      <a:pt x="5626" y="183"/>
                      <a:pt x="4905" y="480"/>
                      <a:pt x="4219" y="858"/>
                    </a:cubicBezTo>
                    <a:cubicBezTo>
                      <a:pt x="3545" y="1235"/>
                      <a:pt x="2916" y="1692"/>
                      <a:pt x="2367" y="2241"/>
                    </a:cubicBezTo>
                    <a:cubicBezTo>
                      <a:pt x="1235" y="3316"/>
                      <a:pt x="435" y="4699"/>
                      <a:pt x="0" y="6186"/>
                    </a:cubicBezTo>
                    <a:lnTo>
                      <a:pt x="1167" y="6517"/>
                    </a:lnTo>
                    <a:cubicBezTo>
                      <a:pt x="1544" y="5225"/>
                      <a:pt x="2230" y="4036"/>
                      <a:pt x="3202" y="3110"/>
                    </a:cubicBezTo>
                    <a:cubicBezTo>
                      <a:pt x="3682" y="2641"/>
                      <a:pt x="4231" y="2241"/>
                      <a:pt x="4814" y="1909"/>
                    </a:cubicBezTo>
                    <a:cubicBezTo>
                      <a:pt x="5409" y="1589"/>
                      <a:pt x="6026" y="1326"/>
                      <a:pt x="6678" y="1166"/>
                    </a:cubicBezTo>
                    <a:lnTo>
                      <a:pt x="638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4"/>
              <p:cNvSpPr/>
              <p:nvPr/>
            </p:nvSpPr>
            <p:spPr>
              <a:xfrm rot="1638287">
                <a:off x="7933936" y="71924"/>
                <a:ext cx="571620" cy="558043"/>
              </a:xfrm>
              <a:custGeom>
                <a:avLst/>
                <a:gdLst/>
                <a:ahLst/>
                <a:cxnLst/>
                <a:rect l="l" t="t" r="r" b="b"/>
                <a:pathLst>
                  <a:path w="10062" h="9823" extrusionOk="0">
                    <a:moveTo>
                      <a:pt x="8895" y="1"/>
                    </a:moveTo>
                    <a:cubicBezTo>
                      <a:pt x="8598" y="1041"/>
                      <a:pt x="8175" y="2047"/>
                      <a:pt x="7615" y="2985"/>
                    </a:cubicBezTo>
                    <a:cubicBezTo>
                      <a:pt x="7055" y="3911"/>
                      <a:pt x="6380" y="4768"/>
                      <a:pt x="5603" y="5523"/>
                    </a:cubicBezTo>
                    <a:cubicBezTo>
                      <a:pt x="4825" y="6278"/>
                      <a:pt x="3945" y="6918"/>
                      <a:pt x="3007" y="7455"/>
                    </a:cubicBezTo>
                    <a:cubicBezTo>
                      <a:pt x="2058" y="7970"/>
                      <a:pt x="1052" y="8393"/>
                      <a:pt x="0" y="8644"/>
                    </a:cubicBezTo>
                    <a:lnTo>
                      <a:pt x="286" y="9822"/>
                    </a:lnTo>
                    <a:cubicBezTo>
                      <a:pt x="1441" y="9536"/>
                      <a:pt x="2550" y="9079"/>
                      <a:pt x="3590" y="8507"/>
                    </a:cubicBezTo>
                    <a:cubicBezTo>
                      <a:pt x="4631" y="7924"/>
                      <a:pt x="5591" y="7215"/>
                      <a:pt x="6449" y="6392"/>
                    </a:cubicBezTo>
                    <a:cubicBezTo>
                      <a:pt x="7295" y="5569"/>
                      <a:pt x="8038" y="4620"/>
                      <a:pt x="8655" y="3602"/>
                    </a:cubicBezTo>
                    <a:cubicBezTo>
                      <a:pt x="9261" y="2573"/>
                      <a:pt x="9730" y="1476"/>
                      <a:pt x="10062" y="332"/>
                    </a:cubicBezTo>
                    <a:lnTo>
                      <a:pt x="8895"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24"/>
            <p:cNvGrpSpPr/>
            <p:nvPr/>
          </p:nvGrpSpPr>
          <p:grpSpPr>
            <a:xfrm>
              <a:off x="7106567" y="-275188"/>
              <a:ext cx="2338745" cy="1214229"/>
              <a:chOff x="7106567" y="-275188"/>
              <a:chExt cx="2338745" cy="1214229"/>
            </a:xfrm>
          </p:grpSpPr>
          <p:sp>
            <p:nvSpPr>
              <p:cNvPr id="891" name="Google Shape;891;p24"/>
              <p:cNvSpPr/>
              <p:nvPr/>
            </p:nvSpPr>
            <p:spPr>
              <a:xfrm rot="1638287">
                <a:off x="9179161" y="417146"/>
                <a:ext cx="178667" cy="424824"/>
              </a:xfrm>
              <a:custGeom>
                <a:avLst/>
                <a:gdLst/>
                <a:ahLst/>
                <a:cxnLst/>
                <a:rect l="l" t="t" r="r" b="b"/>
                <a:pathLst>
                  <a:path w="3145" h="7478" extrusionOk="0">
                    <a:moveTo>
                      <a:pt x="870" y="0"/>
                    </a:moveTo>
                    <a:lnTo>
                      <a:pt x="1" y="846"/>
                    </a:lnTo>
                    <a:cubicBezTo>
                      <a:pt x="401" y="1246"/>
                      <a:pt x="733" y="1715"/>
                      <a:pt x="1018" y="2207"/>
                    </a:cubicBezTo>
                    <a:cubicBezTo>
                      <a:pt x="1281" y="2710"/>
                      <a:pt x="1510" y="3236"/>
                      <a:pt x="1636" y="3785"/>
                    </a:cubicBezTo>
                    <a:cubicBezTo>
                      <a:pt x="1922" y="4894"/>
                      <a:pt x="1899" y="6037"/>
                      <a:pt x="1590" y="7146"/>
                    </a:cubicBezTo>
                    <a:lnTo>
                      <a:pt x="2756" y="7478"/>
                    </a:lnTo>
                    <a:cubicBezTo>
                      <a:pt x="3122" y="6174"/>
                      <a:pt x="3145" y="4791"/>
                      <a:pt x="2813" y="3487"/>
                    </a:cubicBezTo>
                    <a:cubicBezTo>
                      <a:pt x="2653" y="2836"/>
                      <a:pt x="2390" y="2207"/>
                      <a:pt x="2070" y="1612"/>
                    </a:cubicBezTo>
                    <a:cubicBezTo>
                      <a:pt x="1739" y="1029"/>
                      <a:pt x="1338" y="480"/>
                      <a:pt x="870"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4"/>
              <p:cNvSpPr/>
              <p:nvPr/>
            </p:nvSpPr>
            <p:spPr>
              <a:xfrm rot="1638287">
                <a:off x="8952389" y="197851"/>
                <a:ext cx="420961" cy="180939"/>
              </a:xfrm>
              <a:custGeom>
                <a:avLst/>
                <a:gdLst/>
                <a:ahLst/>
                <a:cxnLst/>
                <a:rect l="l" t="t" r="r" b="b"/>
                <a:pathLst>
                  <a:path w="7410" h="3185" extrusionOk="0">
                    <a:moveTo>
                      <a:pt x="1875" y="1"/>
                    </a:moveTo>
                    <a:cubicBezTo>
                      <a:pt x="1245" y="1"/>
                      <a:pt x="615" y="78"/>
                      <a:pt x="1" y="234"/>
                    </a:cubicBezTo>
                    <a:lnTo>
                      <a:pt x="298" y="1412"/>
                    </a:lnTo>
                    <a:cubicBezTo>
                      <a:pt x="815" y="1277"/>
                      <a:pt x="1345" y="1211"/>
                      <a:pt x="1876" y="1211"/>
                    </a:cubicBezTo>
                    <a:cubicBezTo>
                      <a:pt x="2471" y="1211"/>
                      <a:pt x="3068" y="1295"/>
                      <a:pt x="3648" y="1458"/>
                    </a:cubicBezTo>
                    <a:cubicBezTo>
                      <a:pt x="4757" y="1778"/>
                      <a:pt x="5752" y="2361"/>
                      <a:pt x="6541" y="3184"/>
                    </a:cubicBezTo>
                    <a:lnTo>
                      <a:pt x="7410" y="2338"/>
                    </a:lnTo>
                    <a:cubicBezTo>
                      <a:pt x="6472" y="1366"/>
                      <a:pt x="5283" y="669"/>
                      <a:pt x="3980" y="292"/>
                    </a:cubicBezTo>
                    <a:cubicBezTo>
                      <a:pt x="3291" y="98"/>
                      <a:pt x="2582" y="1"/>
                      <a:pt x="1875"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4"/>
              <p:cNvSpPr/>
              <p:nvPr/>
            </p:nvSpPr>
            <p:spPr>
              <a:xfrm rot="1638287">
                <a:off x="7130936" y="91671"/>
                <a:ext cx="809426" cy="302853"/>
              </a:xfrm>
              <a:custGeom>
                <a:avLst/>
                <a:gdLst/>
                <a:ahLst/>
                <a:cxnLst/>
                <a:rect l="l" t="t" r="r" b="b"/>
                <a:pathLst>
                  <a:path w="14248" h="5331" extrusionOk="0">
                    <a:moveTo>
                      <a:pt x="870" y="0"/>
                    </a:moveTo>
                    <a:lnTo>
                      <a:pt x="1" y="835"/>
                    </a:lnTo>
                    <a:cubicBezTo>
                      <a:pt x="904" y="1773"/>
                      <a:pt x="1922" y="2573"/>
                      <a:pt x="3031" y="3236"/>
                    </a:cubicBezTo>
                    <a:cubicBezTo>
                      <a:pt x="4151" y="3911"/>
                      <a:pt x="5352" y="4414"/>
                      <a:pt x="6587" y="4768"/>
                    </a:cubicBezTo>
                    <a:cubicBezTo>
                      <a:pt x="7821" y="5111"/>
                      <a:pt x="9102" y="5317"/>
                      <a:pt x="10405" y="5328"/>
                    </a:cubicBezTo>
                    <a:cubicBezTo>
                      <a:pt x="10492" y="5330"/>
                      <a:pt x="10578" y="5331"/>
                      <a:pt x="10664" y="5331"/>
                    </a:cubicBezTo>
                    <a:cubicBezTo>
                      <a:pt x="11870" y="5331"/>
                      <a:pt x="13073" y="5181"/>
                      <a:pt x="14247" y="4883"/>
                    </a:cubicBezTo>
                    <a:lnTo>
                      <a:pt x="13950" y="3716"/>
                    </a:lnTo>
                    <a:cubicBezTo>
                      <a:pt x="12840" y="3991"/>
                      <a:pt x="11697" y="4129"/>
                      <a:pt x="10554" y="4129"/>
                    </a:cubicBezTo>
                    <a:cubicBezTo>
                      <a:pt x="10508" y="4129"/>
                      <a:pt x="10463" y="4128"/>
                      <a:pt x="10417" y="4128"/>
                    </a:cubicBezTo>
                    <a:cubicBezTo>
                      <a:pt x="9228" y="4105"/>
                      <a:pt x="8050" y="3922"/>
                      <a:pt x="6907" y="3613"/>
                    </a:cubicBezTo>
                    <a:cubicBezTo>
                      <a:pt x="5775" y="3282"/>
                      <a:pt x="4677" y="2813"/>
                      <a:pt x="3660" y="2207"/>
                    </a:cubicBezTo>
                    <a:cubicBezTo>
                      <a:pt x="2631" y="1590"/>
                      <a:pt x="1693" y="858"/>
                      <a:pt x="870"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4"/>
              <p:cNvSpPr/>
              <p:nvPr/>
            </p:nvSpPr>
            <p:spPr>
              <a:xfrm rot="1638287">
                <a:off x="7981647" y="-122779"/>
                <a:ext cx="885381" cy="909411"/>
              </a:xfrm>
              <a:custGeom>
                <a:avLst/>
                <a:gdLst/>
                <a:ahLst/>
                <a:cxnLst/>
                <a:rect l="l" t="t" r="r" b="b"/>
                <a:pathLst>
                  <a:path w="15585" h="16008" extrusionOk="0">
                    <a:moveTo>
                      <a:pt x="15288" y="0"/>
                    </a:moveTo>
                    <a:cubicBezTo>
                      <a:pt x="14625" y="160"/>
                      <a:pt x="14007" y="423"/>
                      <a:pt x="13413" y="744"/>
                    </a:cubicBezTo>
                    <a:cubicBezTo>
                      <a:pt x="12829" y="1075"/>
                      <a:pt x="12269" y="1475"/>
                      <a:pt x="11789" y="1944"/>
                    </a:cubicBezTo>
                    <a:cubicBezTo>
                      <a:pt x="10817" y="2882"/>
                      <a:pt x="10120" y="4071"/>
                      <a:pt x="9754" y="5374"/>
                    </a:cubicBezTo>
                    <a:cubicBezTo>
                      <a:pt x="9422" y="6506"/>
                      <a:pt x="8953" y="7604"/>
                      <a:pt x="8347" y="8633"/>
                    </a:cubicBezTo>
                    <a:cubicBezTo>
                      <a:pt x="7730" y="9650"/>
                      <a:pt x="6998" y="10588"/>
                      <a:pt x="6141" y="11411"/>
                    </a:cubicBezTo>
                    <a:cubicBezTo>
                      <a:pt x="5295" y="12246"/>
                      <a:pt x="4323" y="12943"/>
                      <a:pt x="3294" y="13526"/>
                    </a:cubicBezTo>
                    <a:cubicBezTo>
                      <a:pt x="2253" y="14098"/>
                      <a:pt x="1156" y="14555"/>
                      <a:pt x="1" y="14841"/>
                    </a:cubicBezTo>
                    <a:lnTo>
                      <a:pt x="298" y="16008"/>
                    </a:lnTo>
                    <a:cubicBezTo>
                      <a:pt x="1556" y="15699"/>
                      <a:pt x="2756" y="15207"/>
                      <a:pt x="3888" y="14590"/>
                    </a:cubicBezTo>
                    <a:cubicBezTo>
                      <a:pt x="5009" y="13949"/>
                      <a:pt x="6061" y="13183"/>
                      <a:pt x="6975" y="12280"/>
                    </a:cubicBezTo>
                    <a:cubicBezTo>
                      <a:pt x="7913" y="11388"/>
                      <a:pt x="8713" y="10359"/>
                      <a:pt x="9388" y="9250"/>
                    </a:cubicBezTo>
                    <a:cubicBezTo>
                      <a:pt x="10051" y="8141"/>
                      <a:pt x="10554" y="6929"/>
                      <a:pt x="10909" y="5706"/>
                    </a:cubicBezTo>
                    <a:cubicBezTo>
                      <a:pt x="11229" y="4597"/>
                      <a:pt x="11812" y="3602"/>
                      <a:pt x="12635" y="2813"/>
                    </a:cubicBezTo>
                    <a:cubicBezTo>
                      <a:pt x="13035" y="2413"/>
                      <a:pt x="13504" y="2081"/>
                      <a:pt x="13996" y="1795"/>
                    </a:cubicBezTo>
                    <a:cubicBezTo>
                      <a:pt x="14499" y="1533"/>
                      <a:pt x="15025" y="1304"/>
                      <a:pt x="15585" y="1178"/>
                    </a:cubicBezTo>
                    <a:lnTo>
                      <a:pt x="15288"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 name="Google Shape;895;p24"/>
          <p:cNvGrpSpPr/>
          <p:nvPr/>
        </p:nvGrpSpPr>
        <p:grpSpPr>
          <a:xfrm>
            <a:off x="-69473" y="239928"/>
            <a:ext cx="789479" cy="600127"/>
            <a:chOff x="0" y="3839250"/>
            <a:chExt cx="1107420" cy="841811"/>
          </a:xfrm>
        </p:grpSpPr>
        <p:sp>
          <p:nvSpPr>
            <p:cNvPr id="896" name="Google Shape;896;p24"/>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4"/>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4"/>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24"/>
          <p:cNvGrpSpPr/>
          <p:nvPr/>
        </p:nvGrpSpPr>
        <p:grpSpPr>
          <a:xfrm flipH="1">
            <a:off x="184437" y="172838"/>
            <a:ext cx="8746214" cy="4722552"/>
            <a:chOff x="233799" y="172838"/>
            <a:chExt cx="8746214" cy="4722552"/>
          </a:xfrm>
        </p:grpSpPr>
        <p:sp>
          <p:nvSpPr>
            <p:cNvPr id="900" name="Google Shape;900;p24"/>
            <p:cNvSpPr/>
            <p:nvPr/>
          </p:nvSpPr>
          <p:spPr>
            <a:xfrm>
              <a:off x="2337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4"/>
            <p:cNvSpPr/>
            <p:nvPr/>
          </p:nvSpPr>
          <p:spPr>
            <a:xfrm>
              <a:off x="1984457" y="3540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4"/>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4"/>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4"/>
            <p:cNvSpPr/>
            <p:nvPr/>
          </p:nvSpPr>
          <p:spPr>
            <a:xfrm>
              <a:off x="7938245" y="2210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4"/>
            <p:cNvSpPr/>
            <p:nvPr/>
          </p:nvSpPr>
          <p:spPr>
            <a:xfrm>
              <a:off x="756492" y="7905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4"/>
            <p:cNvSpPr/>
            <p:nvPr/>
          </p:nvSpPr>
          <p:spPr>
            <a:xfrm>
              <a:off x="7321621" y="172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4"/>
            <p:cNvSpPr/>
            <p:nvPr/>
          </p:nvSpPr>
          <p:spPr>
            <a:xfrm>
              <a:off x="5025405" y="277875"/>
              <a:ext cx="47028"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4"/>
            <p:cNvSpPr/>
            <p:nvPr/>
          </p:nvSpPr>
          <p:spPr>
            <a:xfrm>
              <a:off x="8901900" y="2125434"/>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4"/>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4"/>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4"/>
            <p:cNvSpPr/>
            <p:nvPr/>
          </p:nvSpPr>
          <p:spPr>
            <a:xfrm>
              <a:off x="3495013" y="4745994"/>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4"/>
            <p:cNvSpPr/>
            <p:nvPr/>
          </p:nvSpPr>
          <p:spPr>
            <a:xfrm>
              <a:off x="8718946" y="104549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4"/>
            <p:cNvSpPr/>
            <p:nvPr/>
          </p:nvSpPr>
          <p:spPr>
            <a:xfrm>
              <a:off x="2200548" y="4769943"/>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4"/>
            <p:cNvSpPr/>
            <p:nvPr/>
          </p:nvSpPr>
          <p:spPr>
            <a:xfrm>
              <a:off x="5927340" y="488893"/>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4"/>
            <p:cNvSpPr/>
            <p:nvPr/>
          </p:nvSpPr>
          <p:spPr>
            <a:xfrm>
              <a:off x="713175" y="4344607"/>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4"/>
            <p:cNvSpPr/>
            <p:nvPr/>
          </p:nvSpPr>
          <p:spPr>
            <a:xfrm>
              <a:off x="1420648" y="4380333"/>
              <a:ext cx="40052"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4"/>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24"/>
          <p:cNvGrpSpPr/>
          <p:nvPr/>
        </p:nvGrpSpPr>
        <p:grpSpPr>
          <a:xfrm flipH="1">
            <a:off x="-643794" y="3818401"/>
            <a:ext cx="2340294" cy="1974374"/>
            <a:chOff x="1111500" y="1114050"/>
            <a:chExt cx="747650" cy="630750"/>
          </a:xfrm>
        </p:grpSpPr>
        <p:sp>
          <p:nvSpPr>
            <p:cNvPr id="919" name="Google Shape;919;p24"/>
            <p:cNvSpPr/>
            <p:nvPr/>
          </p:nvSpPr>
          <p:spPr>
            <a:xfrm>
              <a:off x="1136500" y="1131425"/>
              <a:ext cx="722650" cy="613375"/>
            </a:xfrm>
            <a:custGeom>
              <a:avLst/>
              <a:gdLst/>
              <a:ahLst/>
              <a:cxnLst/>
              <a:rect l="l" t="t" r="r" b="b"/>
              <a:pathLst>
                <a:path w="28906" h="24535" extrusionOk="0">
                  <a:moveTo>
                    <a:pt x="21768" y="1"/>
                  </a:moveTo>
                  <a:cubicBezTo>
                    <a:pt x="21536" y="1232"/>
                    <a:pt x="21233" y="2445"/>
                    <a:pt x="20876" y="3552"/>
                  </a:cubicBezTo>
                  <a:cubicBezTo>
                    <a:pt x="20501" y="4658"/>
                    <a:pt x="20055" y="5693"/>
                    <a:pt x="19538" y="6531"/>
                  </a:cubicBezTo>
                  <a:cubicBezTo>
                    <a:pt x="19270" y="6960"/>
                    <a:pt x="18985" y="7334"/>
                    <a:pt x="18699" y="7655"/>
                  </a:cubicBezTo>
                  <a:cubicBezTo>
                    <a:pt x="18396" y="7994"/>
                    <a:pt x="18057" y="8280"/>
                    <a:pt x="17700" y="8548"/>
                  </a:cubicBezTo>
                  <a:cubicBezTo>
                    <a:pt x="17343" y="8815"/>
                    <a:pt x="16933" y="9047"/>
                    <a:pt x="16469" y="9279"/>
                  </a:cubicBezTo>
                  <a:cubicBezTo>
                    <a:pt x="16005" y="9493"/>
                    <a:pt x="15488" y="9707"/>
                    <a:pt x="14917" y="9921"/>
                  </a:cubicBezTo>
                  <a:cubicBezTo>
                    <a:pt x="13757" y="10332"/>
                    <a:pt x="12401" y="10742"/>
                    <a:pt x="10938" y="11295"/>
                  </a:cubicBezTo>
                  <a:cubicBezTo>
                    <a:pt x="9475" y="11866"/>
                    <a:pt x="7922" y="12598"/>
                    <a:pt x="6495" y="13579"/>
                  </a:cubicBezTo>
                  <a:cubicBezTo>
                    <a:pt x="5085" y="14543"/>
                    <a:pt x="3801" y="15738"/>
                    <a:pt x="2730" y="17023"/>
                  </a:cubicBezTo>
                  <a:cubicBezTo>
                    <a:pt x="2195" y="17647"/>
                    <a:pt x="1695" y="18307"/>
                    <a:pt x="1249" y="18986"/>
                  </a:cubicBezTo>
                  <a:cubicBezTo>
                    <a:pt x="785" y="19646"/>
                    <a:pt x="393" y="20342"/>
                    <a:pt x="0" y="21020"/>
                  </a:cubicBezTo>
                  <a:lnTo>
                    <a:pt x="1053" y="21608"/>
                  </a:lnTo>
                  <a:lnTo>
                    <a:pt x="2123" y="22197"/>
                  </a:lnTo>
                  <a:lnTo>
                    <a:pt x="3176" y="22786"/>
                  </a:lnTo>
                  <a:lnTo>
                    <a:pt x="4247" y="23375"/>
                  </a:lnTo>
                  <a:lnTo>
                    <a:pt x="5299" y="23946"/>
                  </a:lnTo>
                  <a:lnTo>
                    <a:pt x="6370" y="24535"/>
                  </a:lnTo>
                  <a:cubicBezTo>
                    <a:pt x="6655" y="24017"/>
                    <a:pt x="6959" y="23518"/>
                    <a:pt x="7280" y="23036"/>
                  </a:cubicBezTo>
                  <a:cubicBezTo>
                    <a:pt x="7601" y="22572"/>
                    <a:pt x="7940" y="22126"/>
                    <a:pt x="8279" y="21698"/>
                  </a:cubicBezTo>
                  <a:cubicBezTo>
                    <a:pt x="8993" y="20859"/>
                    <a:pt x="9760" y="20163"/>
                    <a:pt x="10616" y="19574"/>
                  </a:cubicBezTo>
                  <a:cubicBezTo>
                    <a:pt x="11473" y="18986"/>
                    <a:pt x="12419" y="18522"/>
                    <a:pt x="13543" y="18093"/>
                  </a:cubicBezTo>
                  <a:cubicBezTo>
                    <a:pt x="14096" y="17879"/>
                    <a:pt x="14702" y="17665"/>
                    <a:pt x="15345" y="17451"/>
                  </a:cubicBezTo>
                  <a:cubicBezTo>
                    <a:pt x="15969" y="17237"/>
                    <a:pt x="16665" y="17023"/>
                    <a:pt x="17379" y="16755"/>
                  </a:cubicBezTo>
                  <a:cubicBezTo>
                    <a:pt x="18110" y="16505"/>
                    <a:pt x="18878" y="16184"/>
                    <a:pt x="19645" y="15810"/>
                  </a:cubicBezTo>
                  <a:cubicBezTo>
                    <a:pt x="20430" y="15435"/>
                    <a:pt x="21233" y="14971"/>
                    <a:pt x="21982" y="14436"/>
                  </a:cubicBezTo>
                  <a:cubicBezTo>
                    <a:pt x="22732" y="13883"/>
                    <a:pt x="23445" y="13240"/>
                    <a:pt x="24070" y="12562"/>
                  </a:cubicBezTo>
                  <a:cubicBezTo>
                    <a:pt x="24694" y="11866"/>
                    <a:pt x="25247" y="11135"/>
                    <a:pt x="25711" y="10385"/>
                  </a:cubicBezTo>
                  <a:cubicBezTo>
                    <a:pt x="26175" y="9618"/>
                    <a:pt x="26568" y="8869"/>
                    <a:pt x="26907" y="8102"/>
                  </a:cubicBezTo>
                  <a:cubicBezTo>
                    <a:pt x="27246" y="7334"/>
                    <a:pt x="27531" y="6585"/>
                    <a:pt x="27781" y="5818"/>
                  </a:cubicBezTo>
                  <a:cubicBezTo>
                    <a:pt x="28281" y="4319"/>
                    <a:pt x="28620" y="2820"/>
                    <a:pt x="28905" y="1357"/>
                  </a:cubicBezTo>
                  <a:lnTo>
                    <a:pt x="27728" y="1125"/>
                  </a:lnTo>
                  <a:lnTo>
                    <a:pt x="26532" y="893"/>
                  </a:lnTo>
                  <a:lnTo>
                    <a:pt x="25337" y="679"/>
                  </a:lnTo>
                  <a:lnTo>
                    <a:pt x="24141" y="447"/>
                  </a:lnTo>
                  <a:lnTo>
                    <a:pt x="22964" y="215"/>
                  </a:lnTo>
                  <a:lnTo>
                    <a:pt x="217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4"/>
            <p:cNvSpPr/>
            <p:nvPr/>
          </p:nvSpPr>
          <p:spPr>
            <a:xfrm>
              <a:off x="1244000" y="1142150"/>
              <a:ext cx="590150" cy="585250"/>
            </a:xfrm>
            <a:custGeom>
              <a:avLst/>
              <a:gdLst/>
              <a:ahLst/>
              <a:cxnLst/>
              <a:rect l="l" t="t" r="r" b="b"/>
              <a:pathLst>
                <a:path w="23606" h="23410" extrusionOk="0">
                  <a:moveTo>
                    <a:pt x="22411" y="0"/>
                  </a:moveTo>
                  <a:cubicBezTo>
                    <a:pt x="22143" y="1445"/>
                    <a:pt x="21804" y="2873"/>
                    <a:pt x="21322" y="4318"/>
                  </a:cubicBezTo>
                  <a:cubicBezTo>
                    <a:pt x="21090" y="5050"/>
                    <a:pt x="20805" y="5763"/>
                    <a:pt x="20501" y="6477"/>
                  </a:cubicBezTo>
                  <a:cubicBezTo>
                    <a:pt x="20180" y="7209"/>
                    <a:pt x="19806" y="7922"/>
                    <a:pt x="19377" y="8618"/>
                  </a:cubicBezTo>
                  <a:cubicBezTo>
                    <a:pt x="18949" y="9314"/>
                    <a:pt x="18449" y="9992"/>
                    <a:pt x="17879" y="10617"/>
                  </a:cubicBezTo>
                  <a:cubicBezTo>
                    <a:pt x="17290" y="11241"/>
                    <a:pt x="16647" y="11830"/>
                    <a:pt x="15969" y="12329"/>
                  </a:cubicBezTo>
                  <a:cubicBezTo>
                    <a:pt x="15273" y="12829"/>
                    <a:pt x="14542" y="13257"/>
                    <a:pt x="13810" y="13596"/>
                  </a:cubicBezTo>
                  <a:cubicBezTo>
                    <a:pt x="13097" y="13953"/>
                    <a:pt x="12365" y="14239"/>
                    <a:pt x="11669" y="14488"/>
                  </a:cubicBezTo>
                  <a:cubicBezTo>
                    <a:pt x="10278" y="14988"/>
                    <a:pt x="8975" y="15381"/>
                    <a:pt x="7797" y="15827"/>
                  </a:cubicBezTo>
                  <a:cubicBezTo>
                    <a:pt x="6638" y="16291"/>
                    <a:pt x="5567" y="16790"/>
                    <a:pt x="4621" y="17450"/>
                  </a:cubicBezTo>
                  <a:cubicBezTo>
                    <a:pt x="3676" y="18110"/>
                    <a:pt x="2819" y="18878"/>
                    <a:pt x="2052" y="19806"/>
                  </a:cubicBezTo>
                  <a:cubicBezTo>
                    <a:pt x="1677" y="20252"/>
                    <a:pt x="1321" y="20733"/>
                    <a:pt x="964" y="21251"/>
                  </a:cubicBezTo>
                  <a:cubicBezTo>
                    <a:pt x="625" y="21750"/>
                    <a:pt x="303" y="22286"/>
                    <a:pt x="0" y="22821"/>
                  </a:cubicBezTo>
                  <a:lnTo>
                    <a:pt x="1071" y="23410"/>
                  </a:lnTo>
                  <a:cubicBezTo>
                    <a:pt x="1356" y="22892"/>
                    <a:pt x="1660" y="22393"/>
                    <a:pt x="1981" y="21929"/>
                  </a:cubicBezTo>
                  <a:cubicBezTo>
                    <a:pt x="2302" y="21447"/>
                    <a:pt x="2623" y="21001"/>
                    <a:pt x="2980" y="20573"/>
                  </a:cubicBezTo>
                  <a:cubicBezTo>
                    <a:pt x="3694" y="19734"/>
                    <a:pt x="4461" y="19038"/>
                    <a:pt x="5317" y="18449"/>
                  </a:cubicBezTo>
                  <a:cubicBezTo>
                    <a:pt x="6156" y="17861"/>
                    <a:pt x="7119" y="17397"/>
                    <a:pt x="8243" y="16969"/>
                  </a:cubicBezTo>
                  <a:cubicBezTo>
                    <a:pt x="8797" y="16754"/>
                    <a:pt x="9403" y="16540"/>
                    <a:pt x="10028" y="16326"/>
                  </a:cubicBezTo>
                  <a:cubicBezTo>
                    <a:pt x="10670" y="16112"/>
                    <a:pt x="11366" y="15898"/>
                    <a:pt x="12080" y="15630"/>
                  </a:cubicBezTo>
                  <a:cubicBezTo>
                    <a:pt x="12811" y="15381"/>
                    <a:pt x="13578" y="15059"/>
                    <a:pt x="14346" y="14685"/>
                  </a:cubicBezTo>
                  <a:cubicBezTo>
                    <a:pt x="15131" y="14310"/>
                    <a:pt x="15916" y="13846"/>
                    <a:pt x="16683" y="13311"/>
                  </a:cubicBezTo>
                  <a:cubicBezTo>
                    <a:pt x="17432" y="12758"/>
                    <a:pt x="18146" y="12115"/>
                    <a:pt x="18771" y="11437"/>
                  </a:cubicBezTo>
                  <a:cubicBezTo>
                    <a:pt x="19395" y="10741"/>
                    <a:pt x="19948" y="10010"/>
                    <a:pt x="20412" y="9261"/>
                  </a:cubicBezTo>
                  <a:cubicBezTo>
                    <a:pt x="20876" y="8511"/>
                    <a:pt x="21269" y="7744"/>
                    <a:pt x="21608" y="6977"/>
                  </a:cubicBezTo>
                  <a:cubicBezTo>
                    <a:pt x="21947" y="6209"/>
                    <a:pt x="22232" y="5460"/>
                    <a:pt x="22482" y="4711"/>
                  </a:cubicBezTo>
                  <a:cubicBezTo>
                    <a:pt x="22982" y="3194"/>
                    <a:pt x="23321" y="1713"/>
                    <a:pt x="23606" y="232"/>
                  </a:cubicBezTo>
                  <a:lnTo>
                    <a:pt x="22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4"/>
            <p:cNvSpPr/>
            <p:nvPr/>
          </p:nvSpPr>
          <p:spPr>
            <a:xfrm>
              <a:off x="1217675" y="1136800"/>
              <a:ext cx="586600" cy="575875"/>
            </a:xfrm>
            <a:custGeom>
              <a:avLst/>
              <a:gdLst/>
              <a:ahLst/>
              <a:cxnLst/>
              <a:rect l="l" t="t" r="r" b="b"/>
              <a:pathLst>
                <a:path w="23464" h="23035" extrusionOk="0">
                  <a:moveTo>
                    <a:pt x="22286" y="0"/>
                  </a:moveTo>
                  <a:cubicBezTo>
                    <a:pt x="22018" y="1392"/>
                    <a:pt x="21679" y="2784"/>
                    <a:pt x="21233" y="4157"/>
                  </a:cubicBezTo>
                  <a:cubicBezTo>
                    <a:pt x="21001" y="4853"/>
                    <a:pt x="20734" y="5531"/>
                    <a:pt x="20448" y="6209"/>
                  </a:cubicBezTo>
                  <a:cubicBezTo>
                    <a:pt x="20145" y="6887"/>
                    <a:pt x="19806" y="7548"/>
                    <a:pt x="19395" y="8190"/>
                  </a:cubicBezTo>
                  <a:cubicBezTo>
                    <a:pt x="19003" y="8832"/>
                    <a:pt x="18539" y="9439"/>
                    <a:pt x="18022" y="10010"/>
                  </a:cubicBezTo>
                  <a:cubicBezTo>
                    <a:pt x="17504" y="10581"/>
                    <a:pt x="16933" y="11098"/>
                    <a:pt x="16309" y="11562"/>
                  </a:cubicBezTo>
                  <a:cubicBezTo>
                    <a:pt x="15684" y="12008"/>
                    <a:pt x="15024" y="12401"/>
                    <a:pt x="14346" y="12722"/>
                  </a:cubicBezTo>
                  <a:cubicBezTo>
                    <a:pt x="13668" y="13043"/>
                    <a:pt x="12990" y="13329"/>
                    <a:pt x="12312" y="13560"/>
                  </a:cubicBezTo>
                  <a:cubicBezTo>
                    <a:pt x="10956" y="14060"/>
                    <a:pt x="9653" y="14435"/>
                    <a:pt x="8422" y="14917"/>
                  </a:cubicBezTo>
                  <a:cubicBezTo>
                    <a:pt x="7191" y="15380"/>
                    <a:pt x="6031" y="15951"/>
                    <a:pt x="4996" y="16665"/>
                  </a:cubicBezTo>
                  <a:cubicBezTo>
                    <a:pt x="3944" y="17379"/>
                    <a:pt x="3016" y="18253"/>
                    <a:pt x="2177" y="19234"/>
                  </a:cubicBezTo>
                  <a:cubicBezTo>
                    <a:pt x="1767" y="19716"/>
                    <a:pt x="1374" y="20234"/>
                    <a:pt x="1017" y="20787"/>
                  </a:cubicBezTo>
                  <a:cubicBezTo>
                    <a:pt x="661" y="21322"/>
                    <a:pt x="322" y="21893"/>
                    <a:pt x="0" y="22464"/>
                  </a:cubicBezTo>
                  <a:lnTo>
                    <a:pt x="1053" y="23035"/>
                  </a:lnTo>
                  <a:cubicBezTo>
                    <a:pt x="1356" y="22500"/>
                    <a:pt x="1678" y="21964"/>
                    <a:pt x="2017" y="21465"/>
                  </a:cubicBezTo>
                  <a:cubicBezTo>
                    <a:pt x="2374" y="20947"/>
                    <a:pt x="2730" y="20466"/>
                    <a:pt x="3105" y="20020"/>
                  </a:cubicBezTo>
                  <a:cubicBezTo>
                    <a:pt x="3872" y="19092"/>
                    <a:pt x="4729" y="18324"/>
                    <a:pt x="5674" y="17664"/>
                  </a:cubicBezTo>
                  <a:cubicBezTo>
                    <a:pt x="6620" y="17004"/>
                    <a:pt x="7691" y="16505"/>
                    <a:pt x="8850" y="16041"/>
                  </a:cubicBezTo>
                  <a:cubicBezTo>
                    <a:pt x="10028" y="15595"/>
                    <a:pt x="11331" y="15202"/>
                    <a:pt x="12722" y="14702"/>
                  </a:cubicBezTo>
                  <a:cubicBezTo>
                    <a:pt x="13418" y="14453"/>
                    <a:pt x="14150" y="14167"/>
                    <a:pt x="14863" y="13810"/>
                  </a:cubicBezTo>
                  <a:cubicBezTo>
                    <a:pt x="15595" y="13471"/>
                    <a:pt x="16326" y="13043"/>
                    <a:pt x="17022" y="12543"/>
                  </a:cubicBezTo>
                  <a:cubicBezTo>
                    <a:pt x="17700" y="12044"/>
                    <a:pt x="18343" y="11455"/>
                    <a:pt x="18932" y="10831"/>
                  </a:cubicBezTo>
                  <a:cubicBezTo>
                    <a:pt x="19502" y="10206"/>
                    <a:pt x="20002" y="9528"/>
                    <a:pt x="20430" y="8832"/>
                  </a:cubicBezTo>
                  <a:cubicBezTo>
                    <a:pt x="20859" y="8136"/>
                    <a:pt x="21233" y="7423"/>
                    <a:pt x="21554" y="6691"/>
                  </a:cubicBezTo>
                  <a:cubicBezTo>
                    <a:pt x="21858" y="5977"/>
                    <a:pt x="22143" y="5264"/>
                    <a:pt x="22375" y="4532"/>
                  </a:cubicBezTo>
                  <a:cubicBezTo>
                    <a:pt x="22857" y="3087"/>
                    <a:pt x="23196" y="1659"/>
                    <a:pt x="23464" y="214"/>
                  </a:cubicBezTo>
                  <a:lnTo>
                    <a:pt x="222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4"/>
            <p:cNvSpPr/>
            <p:nvPr/>
          </p:nvSpPr>
          <p:spPr>
            <a:xfrm>
              <a:off x="1190900" y="1131000"/>
              <a:ext cx="583925" cy="567400"/>
            </a:xfrm>
            <a:custGeom>
              <a:avLst/>
              <a:gdLst/>
              <a:ahLst/>
              <a:cxnLst/>
              <a:rect l="l" t="t" r="r" b="b"/>
              <a:pathLst>
                <a:path w="23357" h="22696" extrusionOk="0">
                  <a:moveTo>
                    <a:pt x="22161" y="0"/>
                  </a:moveTo>
                  <a:cubicBezTo>
                    <a:pt x="21894" y="1356"/>
                    <a:pt x="21573" y="2694"/>
                    <a:pt x="21144" y="4015"/>
                  </a:cubicBezTo>
                  <a:cubicBezTo>
                    <a:pt x="20716" y="5317"/>
                    <a:pt x="20181" y="6602"/>
                    <a:pt x="19449" y="7780"/>
                  </a:cubicBezTo>
                  <a:cubicBezTo>
                    <a:pt x="18718" y="8957"/>
                    <a:pt x="17790" y="9992"/>
                    <a:pt x="16666" y="10813"/>
                  </a:cubicBezTo>
                  <a:cubicBezTo>
                    <a:pt x="16095" y="11223"/>
                    <a:pt x="15506" y="11562"/>
                    <a:pt x="14882" y="11865"/>
                  </a:cubicBezTo>
                  <a:cubicBezTo>
                    <a:pt x="14257" y="12169"/>
                    <a:pt x="13615" y="12419"/>
                    <a:pt x="12973" y="12668"/>
                  </a:cubicBezTo>
                  <a:cubicBezTo>
                    <a:pt x="11670" y="13132"/>
                    <a:pt x="10350" y="13525"/>
                    <a:pt x="9065" y="14007"/>
                  </a:cubicBezTo>
                  <a:cubicBezTo>
                    <a:pt x="7762" y="14506"/>
                    <a:pt x="6513" y="15113"/>
                    <a:pt x="5372" y="15898"/>
                  </a:cubicBezTo>
                  <a:cubicBezTo>
                    <a:pt x="4247" y="16683"/>
                    <a:pt x="3213" y="17629"/>
                    <a:pt x="2320" y="18681"/>
                  </a:cubicBezTo>
                  <a:cubicBezTo>
                    <a:pt x="1874" y="19217"/>
                    <a:pt x="1464" y="19770"/>
                    <a:pt x="1089" y="20341"/>
                  </a:cubicBezTo>
                  <a:cubicBezTo>
                    <a:pt x="697" y="20912"/>
                    <a:pt x="340" y="21500"/>
                    <a:pt x="1" y="22107"/>
                  </a:cubicBezTo>
                  <a:lnTo>
                    <a:pt x="1071" y="22696"/>
                  </a:lnTo>
                  <a:cubicBezTo>
                    <a:pt x="1393" y="22125"/>
                    <a:pt x="1732" y="21554"/>
                    <a:pt x="2088" y="21019"/>
                  </a:cubicBezTo>
                  <a:cubicBezTo>
                    <a:pt x="2445" y="20466"/>
                    <a:pt x="2838" y="19948"/>
                    <a:pt x="3248" y="19466"/>
                  </a:cubicBezTo>
                  <a:cubicBezTo>
                    <a:pt x="4087" y="18485"/>
                    <a:pt x="5015" y="17611"/>
                    <a:pt x="6067" y="16897"/>
                  </a:cubicBezTo>
                  <a:cubicBezTo>
                    <a:pt x="7102" y="16183"/>
                    <a:pt x="8262" y="15612"/>
                    <a:pt x="9493" y="15149"/>
                  </a:cubicBezTo>
                  <a:cubicBezTo>
                    <a:pt x="10724" y="14667"/>
                    <a:pt x="12027" y="14292"/>
                    <a:pt x="13383" y="13792"/>
                  </a:cubicBezTo>
                  <a:cubicBezTo>
                    <a:pt x="14061" y="13561"/>
                    <a:pt x="14739" y="13275"/>
                    <a:pt x="15417" y="12954"/>
                  </a:cubicBezTo>
                  <a:cubicBezTo>
                    <a:pt x="16095" y="12633"/>
                    <a:pt x="16755" y="12240"/>
                    <a:pt x="17380" y="11794"/>
                  </a:cubicBezTo>
                  <a:cubicBezTo>
                    <a:pt x="18004" y="11330"/>
                    <a:pt x="18575" y="10813"/>
                    <a:pt x="19093" y="10242"/>
                  </a:cubicBezTo>
                  <a:cubicBezTo>
                    <a:pt x="19610" y="9671"/>
                    <a:pt x="20074" y="9064"/>
                    <a:pt x="20466" y="8422"/>
                  </a:cubicBezTo>
                  <a:cubicBezTo>
                    <a:pt x="20877" y="7780"/>
                    <a:pt x="21216" y="7119"/>
                    <a:pt x="21519" y="6441"/>
                  </a:cubicBezTo>
                  <a:cubicBezTo>
                    <a:pt x="21805" y="5763"/>
                    <a:pt x="22072" y="5085"/>
                    <a:pt x="22304" y="4389"/>
                  </a:cubicBezTo>
                  <a:cubicBezTo>
                    <a:pt x="22750" y="3016"/>
                    <a:pt x="23089" y="1624"/>
                    <a:pt x="23357" y="232"/>
                  </a:cubicBezTo>
                  <a:lnTo>
                    <a:pt x="22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4"/>
            <p:cNvSpPr/>
            <p:nvPr/>
          </p:nvSpPr>
          <p:spPr>
            <a:xfrm>
              <a:off x="1164600" y="1125200"/>
              <a:ext cx="580350" cy="558500"/>
            </a:xfrm>
            <a:custGeom>
              <a:avLst/>
              <a:gdLst/>
              <a:ahLst/>
              <a:cxnLst/>
              <a:rect l="l" t="t" r="r" b="b"/>
              <a:pathLst>
                <a:path w="23214" h="22340" extrusionOk="0">
                  <a:moveTo>
                    <a:pt x="22018" y="0"/>
                  </a:moveTo>
                  <a:cubicBezTo>
                    <a:pt x="21768" y="1321"/>
                    <a:pt x="21465" y="2623"/>
                    <a:pt x="21055" y="3872"/>
                  </a:cubicBezTo>
                  <a:cubicBezTo>
                    <a:pt x="20644" y="5103"/>
                    <a:pt x="20127" y="6299"/>
                    <a:pt x="19467" y="7369"/>
                  </a:cubicBezTo>
                  <a:cubicBezTo>
                    <a:pt x="18806" y="8440"/>
                    <a:pt x="17986" y="9350"/>
                    <a:pt x="17004" y="10063"/>
                  </a:cubicBezTo>
                  <a:cubicBezTo>
                    <a:pt x="16505" y="10420"/>
                    <a:pt x="15969" y="10741"/>
                    <a:pt x="15398" y="11009"/>
                  </a:cubicBezTo>
                  <a:cubicBezTo>
                    <a:pt x="14845" y="11277"/>
                    <a:pt x="14239" y="11527"/>
                    <a:pt x="13614" y="11758"/>
                  </a:cubicBezTo>
                  <a:cubicBezTo>
                    <a:pt x="12365" y="12205"/>
                    <a:pt x="11027" y="12597"/>
                    <a:pt x="9671" y="13114"/>
                  </a:cubicBezTo>
                  <a:cubicBezTo>
                    <a:pt x="8333" y="13632"/>
                    <a:pt x="6977" y="14274"/>
                    <a:pt x="5746" y="15131"/>
                  </a:cubicBezTo>
                  <a:cubicBezTo>
                    <a:pt x="4514" y="15969"/>
                    <a:pt x="3408" y="17004"/>
                    <a:pt x="2445" y="18128"/>
                  </a:cubicBezTo>
                  <a:cubicBezTo>
                    <a:pt x="1981" y="18699"/>
                    <a:pt x="1535" y="19288"/>
                    <a:pt x="1124" y="19895"/>
                  </a:cubicBezTo>
                  <a:cubicBezTo>
                    <a:pt x="714" y="20501"/>
                    <a:pt x="357" y="21126"/>
                    <a:pt x="0" y="21750"/>
                  </a:cubicBezTo>
                  <a:lnTo>
                    <a:pt x="1053" y="22339"/>
                  </a:lnTo>
                  <a:cubicBezTo>
                    <a:pt x="1392" y="21732"/>
                    <a:pt x="1749" y="21144"/>
                    <a:pt x="2141" y="20573"/>
                  </a:cubicBezTo>
                  <a:cubicBezTo>
                    <a:pt x="2516" y="20002"/>
                    <a:pt x="2926" y="19449"/>
                    <a:pt x="3372" y="18913"/>
                  </a:cubicBezTo>
                  <a:cubicBezTo>
                    <a:pt x="4265" y="17861"/>
                    <a:pt x="5299" y="16915"/>
                    <a:pt x="6424" y="16130"/>
                  </a:cubicBezTo>
                  <a:cubicBezTo>
                    <a:pt x="7565" y="15345"/>
                    <a:pt x="8814" y="14738"/>
                    <a:pt x="10117" y="14239"/>
                  </a:cubicBezTo>
                  <a:cubicBezTo>
                    <a:pt x="11402" y="13757"/>
                    <a:pt x="12722" y="13364"/>
                    <a:pt x="14025" y="12900"/>
                  </a:cubicBezTo>
                  <a:cubicBezTo>
                    <a:pt x="14667" y="12651"/>
                    <a:pt x="15309" y="12401"/>
                    <a:pt x="15934" y="12097"/>
                  </a:cubicBezTo>
                  <a:cubicBezTo>
                    <a:pt x="16558" y="11794"/>
                    <a:pt x="17147" y="11455"/>
                    <a:pt x="17718" y="11045"/>
                  </a:cubicBezTo>
                  <a:cubicBezTo>
                    <a:pt x="18842" y="10224"/>
                    <a:pt x="19770" y="9189"/>
                    <a:pt x="20501" y="8012"/>
                  </a:cubicBezTo>
                  <a:cubicBezTo>
                    <a:pt x="21233" y="6834"/>
                    <a:pt x="21768" y="5549"/>
                    <a:pt x="22196" y="4247"/>
                  </a:cubicBezTo>
                  <a:cubicBezTo>
                    <a:pt x="22625" y="2926"/>
                    <a:pt x="22946" y="1588"/>
                    <a:pt x="23213" y="232"/>
                  </a:cubicBezTo>
                  <a:lnTo>
                    <a:pt x="220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4"/>
            <p:cNvSpPr/>
            <p:nvPr/>
          </p:nvSpPr>
          <p:spPr>
            <a:xfrm>
              <a:off x="1137825" y="1119400"/>
              <a:ext cx="577250" cy="549575"/>
            </a:xfrm>
            <a:custGeom>
              <a:avLst/>
              <a:gdLst/>
              <a:ahLst/>
              <a:cxnLst/>
              <a:rect l="l" t="t" r="r" b="b"/>
              <a:pathLst>
                <a:path w="23090" h="21983" extrusionOk="0">
                  <a:moveTo>
                    <a:pt x="21894" y="0"/>
                  </a:moveTo>
                  <a:cubicBezTo>
                    <a:pt x="21662" y="1285"/>
                    <a:pt x="21358" y="2534"/>
                    <a:pt x="20966" y="3711"/>
                  </a:cubicBezTo>
                  <a:cubicBezTo>
                    <a:pt x="20573" y="4889"/>
                    <a:pt x="20109" y="6013"/>
                    <a:pt x="19503" y="6959"/>
                  </a:cubicBezTo>
                  <a:cubicBezTo>
                    <a:pt x="18914" y="7922"/>
                    <a:pt x="18218" y="8690"/>
                    <a:pt x="17362" y="9314"/>
                  </a:cubicBezTo>
                  <a:cubicBezTo>
                    <a:pt x="16933" y="9617"/>
                    <a:pt x="16469" y="9903"/>
                    <a:pt x="15952" y="10153"/>
                  </a:cubicBezTo>
                  <a:cubicBezTo>
                    <a:pt x="15435" y="10402"/>
                    <a:pt x="14864" y="10634"/>
                    <a:pt x="14275" y="10849"/>
                  </a:cubicBezTo>
                  <a:cubicBezTo>
                    <a:pt x="13061" y="11277"/>
                    <a:pt x="11705" y="11669"/>
                    <a:pt x="10314" y="12222"/>
                  </a:cubicBezTo>
                  <a:cubicBezTo>
                    <a:pt x="8904" y="12758"/>
                    <a:pt x="7459" y="13454"/>
                    <a:pt x="6138" y="14364"/>
                  </a:cubicBezTo>
                  <a:cubicBezTo>
                    <a:pt x="4800" y="15274"/>
                    <a:pt x="3605" y="16380"/>
                    <a:pt x="2606" y="17575"/>
                  </a:cubicBezTo>
                  <a:cubicBezTo>
                    <a:pt x="2088" y="18182"/>
                    <a:pt x="1624" y="18806"/>
                    <a:pt x="1196" y="19449"/>
                  </a:cubicBezTo>
                  <a:cubicBezTo>
                    <a:pt x="768" y="20091"/>
                    <a:pt x="375" y="20733"/>
                    <a:pt x="1" y="21394"/>
                  </a:cubicBezTo>
                  <a:lnTo>
                    <a:pt x="1071" y="21982"/>
                  </a:lnTo>
                  <a:cubicBezTo>
                    <a:pt x="1428" y="21358"/>
                    <a:pt x="1785" y="20733"/>
                    <a:pt x="2195" y="20127"/>
                  </a:cubicBezTo>
                  <a:cubicBezTo>
                    <a:pt x="2606" y="19520"/>
                    <a:pt x="3052" y="18931"/>
                    <a:pt x="3516" y="18360"/>
                  </a:cubicBezTo>
                  <a:cubicBezTo>
                    <a:pt x="4479" y="17236"/>
                    <a:pt x="5585" y="16201"/>
                    <a:pt x="6817" y="15363"/>
                  </a:cubicBezTo>
                  <a:cubicBezTo>
                    <a:pt x="8048" y="14506"/>
                    <a:pt x="9404" y="13864"/>
                    <a:pt x="10742" y="13346"/>
                  </a:cubicBezTo>
                  <a:cubicBezTo>
                    <a:pt x="12098" y="12829"/>
                    <a:pt x="13436" y="12437"/>
                    <a:pt x="14685" y="11990"/>
                  </a:cubicBezTo>
                  <a:cubicBezTo>
                    <a:pt x="15310" y="11759"/>
                    <a:pt x="15916" y="11509"/>
                    <a:pt x="16469" y="11241"/>
                  </a:cubicBezTo>
                  <a:cubicBezTo>
                    <a:pt x="17040" y="10973"/>
                    <a:pt x="17576" y="10652"/>
                    <a:pt x="18075" y="10295"/>
                  </a:cubicBezTo>
                  <a:cubicBezTo>
                    <a:pt x="19057" y="9582"/>
                    <a:pt x="19877" y="8672"/>
                    <a:pt x="20538" y="7601"/>
                  </a:cubicBezTo>
                  <a:cubicBezTo>
                    <a:pt x="21198" y="6531"/>
                    <a:pt x="21715" y="5335"/>
                    <a:pt x="22126" y="4104"/>
                  </a:cubicBezTo>
                  <a:cubicBezTo>
                    <a:pt x="22536" y="2855"/>
                    <a:pt x="22839" y="1553"/>
                    <a:pt x="23089" y="232"/>
                  </a:cubicBezTo>
                  <a:lnTo>
                    <a:pt x="2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4"/>
            <p:cNvSpPr/>
            <p:nvPr/>
          </p:nvSpPr>
          <p:spPr>
            <a:xfrm>
              <a:off x="1111500" y="1114050"/>
              <a:ext cx="573675" cy="540200"/>
            </a:xfrm>
            <a:custGeom>
              <a:avLst/>
              <a:gdLst/>
              <a:ahLst/>
              <a:cxnLst/>
              <a:rect l="l" t="t" r="r" b="b"/>
              <a:pathLst>
                <a:path w="22947" h="21608" extrusionOk="0">
                  <a:moveTo>
                    <a:pt x="21769" y="0"/>
                  </a:moveTo>
                  <a:cubicBezTo>
                    <a:pt x="21519" y="1231"/>
                    <a:pt x="21234" y="2445"/>
                    <a:pt x="20877" y="3551"/>
                  </a:cubicBezTo>
                  <a:cubicBezTo>
                    <a:pt x="20502" y="4675"/>
                    <a:pt x="20056" y="5692"/>
                    <a:pt x="19539" y="6531"/>
                  </a:cubicBezTo>
                  <a:cubicBezTo>
                    <a:pt x="19271" y="6959"/>
                    <a:pt x="18985" y="7333"/>
                    <a:pt x="18682" y="7655"/>
                  </a:cubicBezTo>
                  <a:cubicBezTo>
                    <a:pt x="18379" y="7994"/>
                    <a:pt x="18058" y="8279"/>
                    <a:pt x="17701" y="8547"/>
                  </a:cubicBezTo>
                  <a:cubicBezTo>
                    <a:pt x="17344" y="8814"/>
                    <a:pt x="16934" y="9046"/>
                    <a:pt x="16470" y="9278"/>
                  </a:cubicBezTo>
                  <a:cubicBezTo>
                    <a:pt x="16006" y="9492"/>
                    <a:pt x="15488" y="9706"/>
                    <a:pt x="14917" y="9921"/>
                  </a:cubicBezTo>
                  <a:cubicBezTo>
                    <a:pt x="13758" y="10331"/>
                    <a:pt x="12384" y="10741"/>
                    <a:pt x="10921" y="11294"/>
                  </a:cubicBezTo>
                  <a:cubicBezTo>
                    <a:pt x="9475" y="11865"/>
                    <a:pt x="7923" y="12597"/>
                    <a:pt x="6496" y="13578"/>
                  </a:cubicBezTo>
                  <a:cubicBezTo>
                    <a:pt x="5068" y="14560"/>
                    <a:pt x="3801" y="15737"/>
                    <a:pt x="2731" y="17022"/>
                  </a:cubicBezTo>
                  <a:cubicBezTo>
                    <a:pt x="2178" y="17646"/>
                    <a:pt x="1696" y="18307"/>
                    <a:pt x="1250" y="18985"/>
                  </a:cubicBezTo>
                  <a:cubicBezTo>
                    <a:pt x="786" y="19663"/>
                    <a:pt x="376" y="20341"/>
                    <a:pt x="1" y="21019"/>
                  </a:cubicBezTo>
                  <a:lnTo>
                    <a:pt x="1054" y="21608"/>
                  </a:lnTo>
                  <a:cubicBezTo>
                    <a:pt x="1428" y="20947"/>
                    <a:pt x="1821" y="20305"/>
                    <a:pt x="2249" y="19663"/>
                  </a:cubicBezTo>
                  <a:cubicBezTo>
                    <a:pt x="2677" y="19020"/>
                    <a:pt x="3141" y="18396"/>
                    <a:pt x="3659" y="17789"/>
                  </a:cubicBezTo>
                  <a:cubicBezTo>
                    <a:pt x="4658" y="16594"/>
                    <a:pt x="5853" y="15488"/>
                    <a:pt x="7191" y="14578"/>
                  </a:cubicBezTo>
                  <a:cubicBezTo>
                    <a:pt x="8512" y="13668"/>
                    <a:pt x="9957" y="12972"/>
                    <a:pt x="11367" y="12436"/>
                  </a:cubicBezTo>
                  <a:cubicBezTo>
                    <a:pt x="12758" y="11883"/>
                    <a:pt x="14114" y="11491"/>
                    <a:pt x="15328" y="11063"/>
                  </a:cubicBezTo>
                  <a:cubicBezTo>
                    <a:pt x="15917" y="10848"/>
                    <a:pt x="16488" y="10616"/>
                    <a:pt x="17005" y="10367"/>
                  </a:cubicBezTo>
                  <a:cubicBezTo>
                    <a:pt x="17522" y="10117"/>
                    <a:pt x="17986" y="9831"/>
                    <a:pt x="18415" y="9528"/>
                  </a:cubicBezTo>
                  <a:cubicBezTo>
                    <a:pt x="19271" y="8904"/>
                    <a:pt x="19967" y="8136"/>
                    <a:pt x="20556" y="7173"/>
                  </a:cubicBezTo>
                  <a:cubicBezTo>
                    <a:pt x="21162" y="6227"/>
                    <a:pt x="21626" y="5103"/>
                    <a:pt x="22019" y="3925"/>
                  </a:cubicBezTo>
                  <a:cubicBezTo>
                    <a:pt x="22411" y="2748"/>
                    <a:pt x="22715" y="1499"/>
                    <a:pt x="22947" y="232"/>
                  </a:cubicBezTo>
                  <a:lnTo>
                    <a:pt x="217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24"/>
          <p:cNvGrpSpPr/>
          <p:nvPr/>
        </p:nvGrpSpPr>
        <p:grpSpPr>
          <a:xfrm>
            <a:off x="8572275" y="2765847"/>
            <a:ext cx="919896" cy="491580"/>
            <a:chOff x="7989250" y="48422"/>
            <a:chExt cx="919896" cy="491580"/>
          </a:xfrm>
        </p:grpSpPr>
        <p:sp>
          <p:nvSpPr>
            <p:cNvPr id="927" name="Google Shape;927;p24"/>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 name="Google Shape;928;p24"/>
            <p:cNvGrpSpPr/>
            <p:nvPr/>
          </p:nvGrpSpPr>
          <p:grpSpPr>
            <a:xfrm>
              <a:off x="8183698" y="187258"/>
              <a:ext cx="480624" cy="124911"/>
              <a:chOff x="92144" y="4013300"/>
              <a:chExt cx="706488" cy="183611"/>
            </a:xfrm>
          </p:grpSpPr>
          <p:sp>
            <p:nvSpPr>
              <p:cNvPr id="929" name="Google Shape;929;p24"/>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4"/>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1" name="Google Shape;931;p24"/>
          <p:cNvSpPr txBox="1">
            <a:spLocks noGrp="1"/>
          </p:cNvSpPr>
          <p:nvPr>
            <p:ph type="title"/>
          </p:nvPr>
        </p:nvSpPr>
        <p:spPr>
          <a:xfrm>
            <a:off x="1918225" y="1566288"/>
            <a:ext cx="2298000" cy="527700"/>
          </a:xfrm>
          <a:prstGeom prst="rect">
            <a:avLst/>
          </a:prstGeom>
        </p:spPr>
        <p:txBody>
          <a:bodyPr spcFirstLastPara="1" wrap="square" lIns="0" tIns="0" rIns="0" bIns="0" anchor="ctr" anchorCtr="0">
            <a:noAutofit/>
          </a:bodyPr>
          <a:lstStyle>
            <a:lvl1pPr lvl="0" algn="l"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32" name="Google Shape;932;p24"/>
          <p:cNvSpPr txBox="1">
            <a:spLocks noGrp="1"/>
          </p:cNvSpPr>
          <p:nvPr>
            <p:ph type="subTitle" idx="1"/>
          </p:nvPr>
        </p:nvSpPr>
        <p:spPr>
          <a:xfrm>
            <a:off x="1918235" y="2094013"/>
            <a:ext cx="2298000" cy="54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33" name="Google Shape;933;p24"/>
          <p:cNvSpPr txBox="1">
            <a:spLocks noGrp="1"/>
          </p:cNvSpPr>
          <p:nvPr>
            <p:ph type="title" idx="2"/>
          </p:nvPr>
        </p:nvSpPr>
        <p:spPr>
          <a:xfrm>
            <a:off x="5830000" y="1566288"/>
            <a:ext cx="2298000" cy="527700"/>
          </a:xfrm>
          <a:prstGeom prst="rect">
            <a:avLst/>
          </a:prstGeom>
        </p:spPr>
        <p:txBody>
          <a:bodyPr spcFirstLastPara="1" wrap="square" lIns="0" tIns="0" rIns="0" bIns="0" anchor="ctr" anchorCtr="0">
            <a:noAutofit/>
          </a:bodyPr>
          <a:lstStyle>
            <a:lvl1pPr lvl="0" algn="l"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34" name="Google Shape;934;p24"/>
          <p:cNvSpPr txBox="1">
            <a:spLocks noGrp="1"/>
          </p:cNvSpPr>
          <p:nvPr>
            <p:ph type="subTitle" idx="3"/>
          </p:nvPr>
        </p:nvSpPr>
        <p:spPr>
          <a:xfrm>
            <a:off x="5830007" y="2094013"/>
            <a:ext cx="2298000" cy="54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35" name="Google Shape;935;p24"/>
          <p:cNvSpPr txBox="1">
            <a:spLocks noGrp="1"/>
          </p:cNvSpPr>
          <p:nvPr>
            <p:ph type="title" idx="4"/>
          </p:nvPr>
        </p:nvSpPr>
        <p:spPr>
          <a:xfrm>
            <a:off x="1918225" y="3020650"/>
            <a:ext cx="2298000" cy="527700"/>
          </a:xfrm>
          <a:prstGeom prst="rect">
            <a:avLst/>
          </a:prstGeom>
        </p:spPr>
        <p:txBody>
          <a:bodyPr spcFirstLastPara="1" wrap="square" lIns="0" tIns="0" rIns="0" bIns="0" anchor="ctr" anchorCtr="0">
            <a:noAutofit/>
          </a:bodyPr>
          <a:lstStyle>
            <a:lvl1pPr lvl="0" algn="l"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36" name="Google Shape;936;p24"/>
          <p:cNvSpPr txBox="1">
            <a:spLocks noGrp="1"/>
          </p:cNvSpPr>
          <p:nvPr>
            <p:ph type="subTitle" idx="5"/>
          </p:nvPr>
        </p:nvSpPr>
        <p:spPr>
          <a:xfrm>
            <a:off x="1918235" y="3548350"/>
            <a:ext cx="2298000" cy="54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37" name="Google Shape;937;p24"/>
          <p:cNvSpPr txBox="1">
            <a:spLocks noGrp="1"/>
          </p:cNvSpPr>
          <p:nvPr>
            <p:ph type="title" idx="6"/>
          </p:nvPr>
        </p:nvSpPr>
        <p:spPr>
          <a:xfrm>
            <a:off x="5830000" y="3020650"/>
            <a:ext cx="2298000" cy="527700"/>
          </a:xfrm>
          <a:prstGeom prst="rect">
            <a:avLst/>
          </a:prstGeom>
        </p:spPr>
        <p:txBody>
          <a:bodyPr spcFirstLastPara="1" wrap="square" lIns="0" tIns="0" rIns="0" bIns="0" anchor="ctr" anchorCtr="0">
            <a:noAutofit/>
          </a:bodyPr>
          <a:lstStyle>
            <a:lvl1pPr lvl="0" algn="l"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38" name="Google Shape;938;p24"/>
          <p:cNvSpPr txBox="1">
            <a:spLocks noGrp="1"/>
          </p:cNvSpPr>
          <p:nvPr>
            <p:ph type="subTitle" idx="7"/>
          </p:nvPr>
        </p:nvSpPr>
        <p:spPr>
          <a:xfrm>
            <a:off x="5830006" y="3548350"/>
            <a:ext cx="2298000" cy="54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39" name="Google Shape;939;p24"/>
          <p:cNvSpPr txBox="1">
            <a:spLocks noGrp="1"/>
          </p:cNvSpPr>
          <p:nvPr>
            <p:ph type="title" idx="8"/>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940"/>
        <p:cNvGrpSpPr/>
        <p:nvPr/>
      </p:nvGrpSpPr>
      <p:grpSpPr>
        <a:xfrm>
          <a:off x="0" y="0"/>
          <a:ext cx="0" cy="0"/>
          <a:chOff x="0" y="0"/>
          <a:chExt cx="0" cy="0"/>
        </a:xfrm>
      </p:grpSpPr>
      <p:grpSp>
        <p:nvGrpSpPr>
          <p:cNvPr id="941" name="Google Shape;941;p25"/>
          <p:cNvGrpSpPr/>
          <p:nvPr/>
        </p:nvGrpSpPr>
        <p:grpSpPr>
          <a:xfrm rot="4231751">
            <a:off x="7635419" y="-675822"/>
            <a:ext cx="2467781" cy="1653297"/>
            <a:chOff x="2636600" y="2424575"/>
            <a:chExt cx="1770125" cy="1185900"/>
          </a:xfrm>
        </p:grpSpPr>
        <p:sp>
          <p:nvSpPr>
            <p:cNvPr id="942" name="Google Shape;942;p25"/>
            <p:cNvSpPr/>
            <p:nvPr/>
          </p:nvSpPr>
          <p:spPr>
            <a:xfrm>
              <a:off x="2636600" y="2424575"/>
              <a:ext cx="1770125" cy="1185900"/>
            </a:xfrm>
            <a:custGeom>
              <a:avLst/>
              <a:gdLst/>
              <a:ahLst/>
              <a:cxnLst/>
              <a:rect l="l" t="t" r="r" b="b"/>
              <a:pathLst>
                <a:path w="70805" h="47436" extrusionOk="0">
                  <a:moveTo>
                    <a:pt x="57704" y="1"/>
                  </a:moveTo>
                  <a:lnTo>
                    <a:pt x="57704" y="1"/>
                  </a:lnTo>
                  <a:cubicBezTo>
                    <a:pt x="57169" y="286"/>
                    <a:pt x="56616" y="554"/>
                    <a:pt x="56063" y="839"/>
                  </a:cubicBezTo>
                  <a:cubicBezTo>
                    <a:pt x="68411" y="25130"/>
                    <a:pt x="48131" y="45568"/>
                    <a:pt x="27825" y="45568"/>
                  </a:cubicBezTo>
                  <a:cubicBezTo>
                    <a:pt x="17793" y="45568"/>
                    <a:pt x="7755" y="40580"/>
                    <a:pt x="1642" y="28602"/>
                  </a:cubicBezTo>
                  <a:cubicBezTo>
                    <a:pt x="1089" y="28870"/>
                    <a:pt x="536" y="29156"/>
                    <a:pt x="1" y="29441"/>
                  </a:cubicBezTo>
                  <a:cubicBezTo>
                    <a:pt x="6479" y="42144"/>
                    <a:pt x="17124" y="47435"/>
                    <a:pt x="27762" y="47435"/>
                  </a:cubicBezTo>
                  <a:cubicBezTo>
                    <a:pt x="49295" y="47435"/>
                    <a:pt x="70805" y="25760"/>
                    <a:pt x="577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5"/>
            <p:cNvSpPr/>
            <p:nvPr/>
          </p:nvSpPr>
          <p:spPr>
            <a:xfrm>
              <a:off x="2677650" y="2445550"/>
              <a:ext cx="1669250" cy="1118250"/>
            </a:xfrm>
            <a:custGeom>
              <a:avLst/>
              <a:gdLst/>
              <a:ahLst/>
              <a:cxnLst/>
              <a:rect l="l" t="t" r="r" b="b"/>
              <a:pathLst>
                <a:path w="66770" h="44730" extrusionOk="0">
                  <a:moveTo>
                    <a:pt x="54421" y="0"/>
                  </a:moveTo>
                  <a:lnTo>
                    <a:pt x="54421" y="0"/>
                  </a:lnTo>
                  <a:cubicBezTo>
                    <a:pt x="53867" y="268"/>
                    <a:pt x="53314" y="553"/>
                    <a:pt x="52761" y="839"/>
                  </a:cubicBezTo>
                  <a:cubicBezTo>
                    <a:pt x="64371" y="23652"/>
                    <a:pt x="45318" y="42859"/>
                    <a:pt x="26245" y="42859"/>
                  </a:cubicBezTo>
                  <a:cubicBezTo>
                    <a:pt x="16825" y="42859"/>
                    <a:pt x="7399" y="38174"/>
                    <a:pt x="1660" y="26925"/>
                  </a:cubicBezTo>
                  <a:cubicBezTo>
                    <a:pt x="1107" y="27210"/>
                    <a:pt x="554" y="27478"/>
                    <a:pt x="0" y="27763"/>
                  </a:cubicBezTo>
                  <a:cubicBezTo>
                    <a:pt x="6113" y="39741"/>
                    <a:pt x="16151" y="44729"/>
                    <a:pt x="26183" y="44729"/>
                  </a:cubicBezTo>
                  <a:cubicBezTo>
                    <a:pt x="46489" y="44729"/>
                    <a:pt x="66769" y="24291"/>
                    <a:pt x="5442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5"/>
            <p:cNvSpPr/>
            <p:nvPr/>
          </p:nvSpPr>
          <p:spPr>
            <a:xfrm>
              <a:off x="2719125" y="2466500"/>
              <a:ext cx="1567800" cy="1050525"/>
            </a:xfrm>
            <a:custGeom>
              <a:avLst/>
              <a:gdLst/>
              <a:ahLst/>
              <a:cxnLst/>
              <a:rect l="l" t="t" r="r" b="b"/>
              <a:pathLst>
                <a:path w="62712" h="42021" extrusionOk="0">
                  <a:moveTo>
                    <a:pt x="51102" y="1"/>
                  </a:moveTo>
                  <a:cubicBezTo>
                    <a:pt x="50567" y="269"/>
                    <a:pt x="50014" y="554"/>
                    <a:pt x="49461" y="822"/>
                  </a:cubicBezTo>
                  <a:cubicBezTo>
                    <a:pt x="60330" y="22179"/>
                    <a:pt x="42502" y="40153"/>
                    <a:pt x="24650" y="40153"/>
                  </a:cubicBezTo>
                  <a:cubicBezTo>
                    <a:pt x="15836" y="40153"/>
                    <a:pt x="7015" y="35770"/>
                    <a:pt x="1642" y="25248"/>
                  </a:cubicBezTo>
                  <a:cubicBezTo>
                    <a:pt x="1089" y="25534"/>
                    <a:pt x="536" y="25801"/>
                    <a:pt x="1" y="26087"/>
                  </a:cubicBezTo>
                  <a:cubicBezTo>
                    <a:pt x="5740" y="37336"/>
                    <a:pt x="15166" y="42021"/>
                    <a:pt x="24586" y="42021"/>
                  </a:cubicBezTo>
                  <a:cubicBezTo>
                    <a:pt x="43659" y="42021"/>
                    <a:pt x="62712" y="22814"/>
                    <a:pt x="511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5"/>
            <p:cNvSpPr/>
            <p:nvPr/>
          </p:nvSpPr>
          <p:spPr>
            <a:xfrm>
              <a:off x="2760175" y="2487025"/>
              <a:ext cx="1467225" cy="983325"/>
            </a:xfrm>
            <a:custGeom>
              <a:avLst/>
              <a:gdLst/>
              <a:ahLst/>
              <a:cxnLst/>
              <a:rect l="l" t="t" r="r" b="b"/>
              <a:pathLst>
                <a:path w="58689" h="39333" extrusionOk="0">
                  <a:moveTo>
                    <a:pt x="47819" y="1"/>
                  </a:moveTo>
                  <a:lnTo>
                    <a:pt x="47819" y="1"/>
                  </a:lnTo>
                  <a:cubicBezTo>
                    <a:pt x="47266" y="286"/>
                    <a:pt x="46712" y="554"/>
                    <a:pt x="46159" y="839"/>
                  </a:cubicBezTo>
                  <a:cubicBezTo>
                    <a:pt x="56289" y="20728"/>
                    <a:pt x="39685" y="37465"/>
                    <a:pt x="23063" y="37465"/>
                  </a:cubicBezTo>
                  <a:cubicBezTo>
                    <a:pt x="14855" y="37465"/>
                    <a:pt x="6643" y="33385"/>
                    <a:pt x="1642" y="23589"/>
                  </a:cubicBezTo>
                  <a:cubicBezTo>
                    <a:pt x="1107" y="23874"/>
                    <a:pt x="553" y="24160"/>
                    <a:pt x="0" y="24427"/>
                  </a:cubicBezTo>
                  <a:cubicBezTo>
                    <a:pt x="5373" y="34949"/>
                    <a:pt x="14194" y="39332"/>
                    <a:pt x="23008" y="39332"/>
                  </a:cubicBezTo>
                  <a:cubicBezTo>
                    <a:pt x="40860" y="39332"/>
                    <a:pt x="58688" y="21358"/>
                    <a:pt x="4781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5"/>
            <p:cNvSpPr/>
            <p:nvPr/>
          </p:nvSpPr>
          <p:spPr>
            <a:xfrm>
              <a:off x="2801200" y="2508000"/>
              <a:ext cx="1366200" cy="915675"/>
            </a:xfrm>
            <a:custGeom>
              <a:avLst/>
              <a:gdLst/>
              <a:ahLst/>
              <a:cxnLst/>
              <a:rect l="l" t="t" r="r" b="b"/>
              <a:pathLst>
                <a:path w="54648" h="36627" extrusionOk="0">
                  <a:moveTo>
                    <a:pt x="44518" y="0"/>
                  </a:moveTo>
                  <a:cubicBezTo>
                    <a:pt x="43983" y="286"/>
                    <a:pt x="43430" y="553"/>
                    <a:pt x="42877" y="839"/>
                  </a:cubicBezTo>
                  <a:cubicBezTo>
                    <a:pt x="52254" y="19259"/>
                    <a:pt x="36880" y="34751"/>
                    <a:pt x="21489" y="34751"/>
                  </a:cubicBezTo>
                  <a:cubicBezTo>
                    <a:pt x="13891" y="34751"/>
                    <a:pt x="6290" y="30975"/>
                    <a:pt x="1660" y="21911"/>
                  </a:cubicBezTo>
                  <a:cubicBezTo>
                    <a:pt x="1107" y="22197"/>
                    <a:pt x="554" y="22482"/>
                    <a:pt x="1" y="22750"/>
                  </a:cubicBezTo>
                  <a:cubicBezTo>
                    <a:pt x="5002" y="32546"/>
                    <a:pt x="13214" y="36626"/>
                    <a:pt x="21422" y="36626"/>
                  </a:cubicBezTo>
                  <a:cubicBezTo>
                    <a:pt x="38044" y="36626"/>
                    <a:pt x="54648" y="19889"/>
                    <a:pt x="4451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5"/>
            <p:cNvSpPr/>
            <p:nvPr/>
          </p:nvSpPr>
          <p:spPr>
            <a:xfrm>
              <a:off x="2842700" y="2528950"/>
              <a:ext cx="1264850" cy="847850"/>
            </a:xfrm>
            <a:custGeom>
              <a:avLst/>
              <a:gdLst/>
              <a:ahLst/>
              <a:cxnLst/>
              <a:rect l="l" t="t" r="r" b="b"/>
              <a:pathLst>
                <a:path w="50594" h="33914" extrusionOk="0">
                  <a:moveTo>
                    <a:pt x="41217" y="1"/>
                  </a:moveTo>
                  <a:lnTo>
                    <a:pt x="41217" y="1"/>
                  </a:lnTo>
                  <a:cubicBezTo>
                    <a:pt x="40664" y="269"/>
                    <a:pt x="40110" y="554"/>
                    <a:pt x="39557" y="840"/>
                  </a:cubicBezTo>
                  <a:cubicBezTo>
                    <a:pt x="48194" y="17791"/>
                    <a:pt x="34053" y="32046"/>
                    <a:pt x="19892" y="32046"/>
                  </a:cubicBezTo>
                  <a:cubicBezTo>
                    <a:pt x="12901" y="32046"/>
                    <a:pt x="5905" y="28573"/>
                    <a:pt x="1642" y="20234"/>
                  </a:cubicBezTo>
                  <a:cubicBezTo>
                    <a:pt x="1089" y="20520"/>
                    <a:pt x="553" y="20805"/>
                    <a:pt x="0" y="21073"/>
                  </a:cubicBezTo>
                  <a:cubicBezTo>
                    <a:pt x="4630" y="30137"/>
                    <a:pt x="12231" y="33913"/>
                    <a:pt x="19829" y="33913"/>
                  </a:cubicBezTo>
                  <a:cubicBezTo>
                    <a:pt x="35220" y="33913"/>
                    <a:pt x="50594" y="18421"/>
                    <a:pt x="412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5"/>
            <p:cNvSpPr/>
            <p:nvPr/>
          </p:nvSpPr>
          <p:spPr>
            <a:xfrm>
              <a:off x="2883725" y="2549925"/>
              <a:ext cx="1163850" cy="780200"/>
            </a:xfrm>
            <a:custGeom>
              <a:avLst/>
              <a:gdLst/>
              <a:ahLst/>
              <a:cxnLst/>
              <a:rect l="l" t="t" r="r" b="b"/>
              <a:pathLst>
                <a:path w="46554" h="31208" extrusionOk="0">
                  <a:moveTo>
                    <a:pt x="37916" y="1"/>
                  </a:moveTo>
                  <a:lnTo>
                    <a:pt x="37916" y="1"/>
                  </a:lnTo>
                  <a:cubicBezTo>
                    <a:pt x="37381" y="268"/>
                    <a:pt x="36828" y="554"/>
                    <a:pt x="36275" y="839"/>
                  </a:cubicBezTo>
                  <a:cubicBezTo>
                    <a:pt x="44159" y="16322"/>
                    <a:pt x="31240" y="29340"/>
                    <a:pt x="18305" y="29340"/>
                  </a:cubicBezTo>
                  <a:cubicBezTo>
                    <a:pt x="11921" y="29340"/>
                    <a:pt x="5534" y="26169"/>
                    <a:pt x="1642" y="18557"/>
                  </a:cubicBezTo>
                  <a:cubicBezTo>
                    <a:pt x="1107" y="18842"/>
                    <a:pt x="554" y="19128"/>
                    <a:pt x="1" y="19395"/>
                  </a:cubicBezTo>
                  <a:cubicBezTo>
                    <a:pt x="4264" y="27734"/>
                    <a:pt x="11260" y="31207"/>
                    <a:pt x="18251" y="31207"/>
                  </a:cubicBezTo>
                  <a:cubicBezTo>
                    <a:pt x="32412" y="31207"/>
                    <a:pt x="46553" y="16952"/>
                    <a:pt x="3791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25"/>
          <p:cNvGrpSpPr/>
          <p:nvPr/>
        </p:nvGrpSpPr>
        <p:grpSpPr>
          <a:xfrm>
            <a:off x="-153225" y="3096477"/>
            <a:ext cx="753378" cy="572684"/>
            <a:chOff x="0" y="3839250"/>
            <a:chExt cx="1107420" cy="841811"/>
          </a:xfrm>
        </p:grpSpPr>
        <p:sp>
          <p:nvSpPr>
            <p:cNvPr id="950" name="Google Shape;950;p25"/>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5"/>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5"/>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25"/>
          <p:cNvGrpSpPr/>
          <p:nvPr/>
        </p:nvGrpSpPr>
        <p:grpSpPr>
          <a:xfrm>
            <a:off x="200370" y="185649"/>
            <a:ext cx="8696890" cy="4537923"/>
            <a:chOff x="200370" y="185649"/>
            <a:chExt cx="8696890" cy="4537923"/>
          </a:xfrm>
        </p:grpSpPr>
        <p:sp>
          <p:nvSpPr>
            <p:cNvPr id="954" name="Google Shape;954;p25"/>
            <p:cNvSpPr/>
            <p:nvPr/>
          </p:nvSpPr>
          <p:spPr>
            <a:xfrm>
              <a:off x="8777199" y="38922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55" name="Google Shape;955;p25"/>
            <p:cNvSpPr/>
            <p:nvPr/>
          </p:nvSpPr>
          <p:spPr>
            <a:xfrm>
              <a:off x="3925082" y="1856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56" name="Google Shape;956;p25"/>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57" name="Google Shape;957;p25"/>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58" name="Google Shape;958;p25"/>
            <p:cNvSpPr/>
            <p:nvPr/>
          </p:nvSpPr>
          <p:spPr>
            <a:xfrm>
              <a:off x="200374" y="4603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59" name="Google Shape;959;p25"/>
            <p:cNvSpPr/>
            <p:nvPr/>
          </p:nvSpPr>
          <p:spPr>
            <a:xfrm>
              <a:off x="386167" y="16488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60" name="Google Shape;960;p25"/>
            <p:cNvSpPr/>
            <p:nvPr/>
          </p:nvSpPr>
          <p:spPr>
            <a:xfrm>
              <a:off x="535887" y="67134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61" name="Google Shape;961;p25"/>
            <p:cNvSpPr/>
            <p:nvPr/>
          </p:nvSpPr>
          <p:spPr>
            <a:xfrm>
              <a:off x="8851070" y="160183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962" name="Google Shape;962;p25"/>
          <p:cNvSpPr txBox="1">
            <a:spLocks noGrp="1"/>
          </p:cNvSpPr>
          <p:nvPr>
            <p:ph type="title"/>
          </p:nvPr>
        </p:nvSpPr>
        <p:spPr>
          <a:xfrm>
            <a:off x="720000" y="1755150"/>
            <a:ext cx="2394900" cy="4554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63" name="Google Shape;963;p25"/>
          <p:cNvSpPr txBox="1">
            <a:spLocks noGrp="1"/>
          </p:cNvSpPr>
          <p:nvPr>
            <p:ph type="subTitle" idx="1"/>
          </p:nvPr>
        </p:nvSpPr>
        <p:spPr>
          <a:xfrm>
            <a:off x="720000" y="2210575"/>
            <a:ext cx="23949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64" name="Google Shape;964;p25"/>
          <p:cNvSpPr txBox="1">
            <a:spLocks noGrp="1"/>
          </p:cNvSpPr>
          <p:nvPr>
            <p:ph type="title" idx="2"/>
          </p:nvPr>
        </p:nvSpPr>
        <p:spPr>
          <a:xfrm>
            <a:off x="3374575" y="1755150"/>
            <a:ext cx="2394900" cy="4554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65" name="Google Shape;965;p25"/>
          <p:cNvSpPr txBox="1">
            <a:spLocks noGrp="1"/>
          </p:cNvSpPr>
          <p:nvPr>
            <p:ph type="subTitle" idx="3"/>
          </p:nvPr>
        </p:nvSpPr>
        <p:spPr>
          <a:xfrm>
            <a:off x="3374577" y="2210575"/>
            <a:ext cx="23949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66" name="Google Shape;966;p25"/>
          <p:cNvSpPr txBox="1">
            <a:spLocks noGrp="1"/>
          </p:cNvSpPr>
          <p:nvPr>
            <p:ph type="title" idx="4"/>
          </p:nvPr>
        </p:nvSpPr>
        <p:spPr>
          <a:xfrm>
            <a:off x="720000" y="3604650"/>
            <a:ext cx="2394900" cy="4554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67" name="Google Shape;967;p25"/>
          <p:cNvSpPr txBox="1">
            <a:spLocks noGrp="1"/>
          </p:cNvSpPr>
          <p:nvPr>
            <p:ph type="subTitle" idx="5"/>
          </p:nvPr>
        </p:nvSpPr>
        <p:spPr>
          <a:xfrm>
            <a:off x="720000" y="4059900"/>
            <a:ext cx="23949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68" name="Google Shape;968;p25"/>
          <p:cNvSpPr txBox="1">
            <a:spLocks noGrp="1"/>
          </p:cNvSpPr>
          <p:nvPr>
            <p:ph type="title" idx="6"/>
          </p:nvPr>
        </p:nvSpPr>
        <p:spPr>
          <a:xfrm>
            <a:off x="3374575" y="3604650"/>
            <a:ext cx="2394900" cy="4554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69" name="Google Shape;969;p25"/>
          <p:cNvSpPr txBox="1">
            <a:spLocks noGrp="1"/>
          </p:cNvSpPr>
          <p:nvPr>
            <p:ph type="subTitle" idx="7"/>
          </p:nvPr>
        </p:nvSpPr>
        <p:spPr>
          <a:xfrm>
            <a:off x="3374577" y="4059900"/>
            <a:ext cx="23949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70" name="Google Shape;970;p25"/>
          <p:cNvSpPr txBox="1">
            <a:spLocks noGrp="1"/>
          </p:cNvSpPr>
          <p:nvPr>
            <p:ph type="title" idx="8"/>
          </p:nvPr>
        </p:nvSpPr>
        <p:spPr>
          <a:xfrm>
            <a:off x="6029150" y="1755150"/>
            <a:ext cx="2394900" cy="4554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71" name="Google Shape;971;p25"/>
          <p:cNvSpPr txBox="1">
            <a:spLocks noGrp="1"/>
          </p:cNvSpPr>
          <p:nvPr>
            <p:ph type="subTitle" idx="9"/>
          </p:nvPr>
        </p:nvSpPr>
        <p:spPr>
          <a:xfrm>
            <a:off x="6029153" y="2210575"/>
            <a:ext cx="23949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72" name="Google Shape;972;p25"/>
          <p:cNvSpPr txBox="1">
            <a:spLocks noGrp="1"/>
          </p:cNvSpPr>
          <p:nvPr>
            <p:ph type="title" idx="13"/>
          </p:nvPr>
        </p:nvSpPr>
        <p:spPr>
          <a:xfrm>
            <a:off x="6029150" y="3604650"/>
            <a:ext cx="2394900" cy="4554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73" name="Google Shape;973;p25"/>
          <p:cNvSpPr txBox="1">
            <a:spLocks noGrp="1"/>
          </p:cNvSpPr>
          <p:nvPr>
            <p:ph type="subTitle" idx="14"/>
          </p:nvPr>
        </p:nvSpPr>
        <p:spPr>
          <a:xfrm>
            <a:off x="6029153" y="4059900"/>
            <a:ext cx="23949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74" name="Google Shape;974;p25"/>
          <p:cNvSpPr txBox="1">
            <a:spLocks noGrp="1"/>
          </p:cNvSpPr>
          <p:nvPr>
            <p:ph type="title" idx="15"/>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975"/>
        <p:cNvGrpSpPr/>
        <p:nvPr/>
      </p:nvGrpSpPr>
      <p:grpSpPr>
        <a:xfrm>
          <a:off x="0" y="0"/>
          <a:ext cx="0" cy="0"/>
          <a:chOff x="0" y="0"/>
          <a:chExt cx="0" cy="0"/>
        </a:xfrm>
      </p:grpSpPr>
      <p:sp>
        <p:nvSpPr>
          <p:cNvPr id="976" name="Google Shape;976;p26"/>
          <p:cNvSpPr txBox="1">
            <a:spLocks noGrp="1"/>
          </p:cNvSpPr>
          <p:nvPr>
            <p:ph type="title" hasCustomPrompt="1"/>
          </p:nvPr>
        </p:nvSpPr>
        <p:spPr>
          <a:xfrm>
            <a:off x="1239225" y="1678475"/>
            <a:ext cx="2689200" cy="10845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7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977" name="Google Shape;977;p26"/>
          <p:cNvSpPr txBox="1">
            <a:spLocks noGrp="1"/>
          </p:cNvSpPr>
          <p:nvPr>
            <p:ph type="subTitle" idx="1"/>
          </p:nvPr>
        </p:nvSpPr>
        <p:spPr>
          <a:xfrm>
            <a:off x="1239225" y="2763025"/>
            <a:ext cx="2689200" cy="702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78" name="Google Shape;978;p26"/>
          <p:cNvSpPr txBox="1">
            <a:spLocks noGrp="1"/>
          </p:cNvSpPr>
          <p:nvPr>
            <p:ph type="title" idx="2" hasCustomPrompt="1"/>
          </p:nvPr>
        </p:nvSpPr>
        <p:spPr>
          <a:xfrm>
            <a:off x="5240775" y="1678475"/>
            <a:ext cx="2638800" cy="10845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7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979" name="Google Shape;979;p26"/>
          <p:cNvSpPr txBox="1">
            <a:spLocks noGrp="1"/>
          </p:cNvSpPr>
          <p:nvPr>
            <p:ph type="subTitle" idx="3"/>
          </p:nvPr>
        </p:nvSpPr>
        <p:spPr>
          <a:xfrm>
            <a:off x="5240775" y="2763025"/>
            <a:ext cx="2638800" cy="702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980" name="Google Shape;980;p26"/>
          <p:cNvGrpSpPr/>
          <p:nvPr/>
        </p:nvGrpSpPr>
        <p:grpSpPr>
          <a:xfrm rot="-4231751" flipH="1">
            <a:off x="-1047779" y="-675822"/>
            <a:ext cx="2467781" cy="1653297"/>
            <a:chOff x="2636600" y="2424575"/>
            <a:chExt cx="1770125" cy="1185900"/>
          </a:xfrm>
        </p:grpSpPr>
        <p:sp>
          <p:nvSpPr>
            <p:cNvPr id="981" name="Google Shape;981;p26"/>
            <p:cNvSpPr/>
            <p:nvPr/>
          </p:nvSpPr>
          <p:spPr>
            <a:xfrm>
              <a:off x="2636600" y="2424575"/>
              <a:ext cx="1770125" cy="1185900"/>
            </a:xfrm>
            <a:custGeom>
              <a:avLst/>
              <a:gdLst/>
              <a:ahLst/>
              <a:cxnLst/>
              <a:rect l="l" t="t" r="r" b="b"/>
              <a:pathLst>
                <a:path w="70805" h="47436" extrusionOk="0">
                  <a:moveTo>
                    <a:pt x="57704" y="1"/>
                  </a:moveTo>
                  <a:lnTo>
                    <a:pt x="57704" y="1"/>
                  </a:lnTo>
                  <a:cubicBezTo>
                    <a:pt x="57169" y="286"/>
                    <a:pt x="56616" y="554"/>
                    <a:pt x="56063" y="839"/>
                  </a:cubicBezTo>
                  <a:cubicBezTo>
                    <a:pt x="68411" y="25130"/>
                    <a:pt x="48131" y="45568"/>
                    <a:pt x="27825" y="45568"/>
                  </a:cubicBezTo>
                  <a:cubicBezTo>
                    <a:pt x="17793" y="45568"/>
                    <a:pt x="7755" y="40580"/>
                    <a:pt x="1642" y="28602"/>
                  </a:cubicBezTo>
                  <a:cubicBezTo>
                    <a:pt x="1089" y="28870"/>
                    <a:pt x="536" y="29156"/>
                    <a:pt x="1" y="29441"/>
                  </a:cubicBezTo>
                  <a:cubicBezTo>
                    <a:pt x="6479" y="42144"/>
                    <a:pt x="17124" y="47435"/>
                    <a:pt x="27762" y="47435"/>
                  </a:cubicBezTo>
                  <a:cubicBezTo>
                    <a:pt x="49295" y="47435"/>
                    <a:pt x="70805" y="25760"/>
                    <a:pt x="577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6"/>
            <p:cNvSpPr/>
            <p:nvPr/>
          </p:nvSpPr>
          <p:spPr>
            <a:xfrm>
              <a:off x="2677650" y="2445550"/>
              <a:ext cx="1669250" cy="1118250"/>
            </a:xfrm>
            <a:custGeom>
              <a:avLst/>
              <a:gdLst/>
              <a:ahLst/>
              <a:cxnLst/>
              <a:rect l="l" t="t" r="r" b="b"/>
              <a:pathLst>
                <a:path w="66770" h="44730" extrusionOk="0">
                  <a:moveTo>
                    <a:pt x="54421" y="0"/>
                  </a:moveTo>
                  <a:lnTo>
                    <a:pt x="54421" y="0"/>
                  </a:lnTo>
                  <a:cubicBezTo>
                    <a:pt x="53867" y="268"/>
                    <a:pt x="53314" y="553"/>
                    <a:pt x="52761" y="839"/>
                  </a:cubicBezTo>
                  <a:cubicBezTo>
                    <a:pt x="64371" y="23652"/>
                    <a:pt x="45318" y="42859"/>
                    <a:pt x="26245" y="42859"/>
                  </a:cubicBezTo>
                  <a:cubicBezTo>
                    <a:pt x="16825" y="42859"/>
                    <a:pt x="7399" y="38174"/>
                    <a:pt x="1660" y="26925"/>
                  </a:cubicBezTo>
                  <a:cubicBezTo>
                    <a:pt x="1107" y="27210"/>
                    <a:pt x="554" y="27478"/>
                    <a:pt x="0" y="27763"/>
                  </a:cubicBezTo>
                  <a:cubicBezTo>
                    <a:pt x="6113" y="39741"/>
                    <a:pt x="16151" y="44729"/>
                    <a:pt x="26183" y="44729"/>
                  </a:cubicBezTo>
                  <a:cubicBezTo>
                    <a:pt x="46489" y="44729"/>
                    <a:pt x="66769" y="24291"/>
                    <a:pt x="5442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6"/>
            <p:cNvSpPr/>
            <p:nvPr/>
          </p:nvSpPr>
          <p:spPr>
            <a:xfrm>
              <a:off x="2719125" y="2466500"/>
              <a:ext cx="1567800" cy="1050525"/>
            </a:xfrm>
            <a:custGeom>
              <a:avLst/>
              <a:gdLst/>
              <a:ahLst/>
              <a:cxnLst/>
              <a:rect l="l" t="t" r="r" b="b"/>
              <a:pathLst>
                <a:path w="62712" h="42021" extrusionOk="0">
                  <a:moveTo>
                    <a:pt x="51102" y="1"/>
                  </a:moveTo>
                  <a:cubicBezTo>
                    <a:pt x="50567" y="269"/>
                    <a:pt x="50014" y="554"/>
                    <a:pt x="49461" y="822"/>
                  </a:cubicBezTo>
                  <a:cubicBezTo>
                    <a:pt x="60330" y="22179"/>
                    <a:pt x="42502" y="40153"/>
                    <a:pt x="24650" y="40153"/>
                  </a:cubicBezTo>
                  <a:cubicBezTo>
                    <a:pt x="15836" y="40153"/>
                    <a:pt x="7015" y="35770"/>
                    <a:pt x="1642" y="25248"/>
                  </a:cubicBezTo>
                  <a:cubicBezTo>
                    <a:pt x="1089" y="25534"/>
                    <a:pt x="536" y="25801"/>
                    <a:pt x="1" y="26087"/>
                  </a:cubicBezTo>
                  <a:cubicBezTo>
                    <a:pt x="5740" y="37336"/>
                    <a:pt x="15166" y="42021"/>
                    <a:pt x="24586" y="42021"/>
                  </a:cubicBezTo>
                  <a:cubicBezTo>
                    <a:pt x="43659" y="42021"/>
                    <a:pt x="62712" y="22814"/>
                    <a:pt x="511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6"/>
            <p:cNvSpPr/>
            <p:nvPr/>
          </p:nvSpPr>
          <p:spPr>
            <a:xfrm>
              <a:off x="2760175" y="2487025"/>
              <a:ext cx="1467225" cy="983325"/>
            </a:xfrm>
            <a:custGeom>
              <a:avLst/>
              <a:gdLst/>
              <a:ahLst/>
              <a:cxnLst/>
              <a:rect l="l" t="t" r="r" b="b"/>
              <a:pathLst>
                <a:path w="58689" h="39333" extrusionOk="0">
                  <a:moveTo>
                    <a:pt x="47819" y="1"/>
                  </a:moveTo>
                  <a:lnTo>
                    <a:pt x="47819" y="1"/>
                  </a:lnTo>
                  <a:cubicBezTo>
                    <a:pt x="47266" y="286"/>
                    <a:pt x="46712" y="554"/>
                    <a:pt x="46159" y="839"/>
                  </a:cubicBezTo>
                  <a:cubicBezTo>
                    <a:pt x="56289" y="20728"/>
                    <a:pt x="39685" y="37465"/>
                    <a:pt x="23063" y="37465"/>
                  </a:cubicBezTo>
                  <a:cubicBezTo>
                    <a:pt x="14855" y="37465"/>
                    <a:pt x="6643" y="33385"/>
                    <a:pt x="1642" y="23589"/>
                  </a:cubicBezTo>
                  <a:cubicBezTo>
                    <a:pt x="1107" y="23874"/>
                    <a:pt x="553" y="24160"/>
                    <a:pt x="0" y="24427"/>
                  </a:cubicBezTo>
                  <a:cubicBezTo>
                    <a:pt x="5373" y="34949"/>
                    <a:pt x="14194" y="39332"/>
                    <a:pt x="23008" y="39332"/>
                  </a:cubicBezTo>
                  <a:cubicBezTo>
                    <a:pt x="40860" y="39332"/>
                    <a:pt x="58688" y="21358"/>
                    <a:pt x="4781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6"/>
            <p:cNvSpPr/>
            <p:nvPr/>
          </p:nvSpPr>
          <p:spPr>
            <a:xfrm>
              <a:off x="2801200" y="2508000"/>
              <a:ext cx="1366200" cy="915675"/>
            </a:xfrm>
            <a:custGeom>
              <a:avLst/>
              <a:gdLst/>
              <a:ahLst/>
              <a:cxnLst/>
              <a:rect l="l" t="t" r="r" b="b"/>
              <a:pathLst>
                <a:path w="54648" h="36627" extrusionOk="0">
                  <a:moveTo>
                    <a:pt x="44518" y="0"/>
                  </a:moveTo>
                  <a:cubicBezTo>
                    <a:pt x="43983" y="286"/>
                    <a:pt x="43430" y="553"/>
                    <a:pt x="42877" y="839"/>
                  </a:cubicBezTo>
                  <a:cubicBezTo>
                    <a:pt x="52254" y="19259"/>
                    <a:pt x="36880" y="34751"/>
                    <a:pt x="21489" y="34751"/>
                  </a:cubicBezTo>
                  <a:cubicBezTo>
                    <a:pt x="13891" y="34751"/>
                    <a:pt x="6290" y="30975"/>
                    <a:pt x="1660" y="21911"/>
                  </a:cubicBezTo>
                  <a:cubicBezTo>
                    <a:pt x="1107" y="22197"/>
                    <a:pt x="554" y="22482"/>
                    <a:pt x="1" y="22750"/>
                  </a:cubicBezTo>
                  <a:cubicBezTo>
                    <a:pt x="5002" y="32546"/>
                    <a:pt x="13214" y="36626"/>
                    <a:pt x="21422" y="36626"/>
                  </a:cubicBezTo>
                  <a:cubicBezTo>
                    <a:pt x="38044" y="36626"/>
                    <a:pt x="54648" y="19889"/>
                    <a:pt x="4451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6"/>
            <p:cNvSpPr/>
            <p:nvPr/>
          </p:nvSpPr>
          <p:spPr>
            <a:xfrm>
              <a:off x="2842700" y="2528950"/>
              <a:ext cx="1264850" cy="847850"/>
            </a:xfrm>
            <a:custGeom>
              <a:avLst/>
              <a:gdLst/>
              <a:ahLst/>
              <a:cxnLst/>
              <a:rect l="l" t="t" r="r" b="b"/>
              <a:pathLst>
                <a:path w="50594" h="33914" extrusionOk="0">
                  <a:moveTo>
                    <a:pt x="41217" y="1"/>
                  </a:moveTo>
                  <a:lnTo>
                    <a:pt x="41217" y="1"/>
                  </a:lnTo>
                  <a:cubicBezTo>
                    <a:pt x="40664" y="269"/>
                    <a:pt x="40110" y="554"/>
                    <a:pt x="39557" y="840"/>
                  </a:cubicBezTo>
                  <a:cubicBezTo>
                    <a:pt x="48194" y="17791"/>
                    <a:pt x="34053" y="32046"/>
                    <a:pt x="19892" y="32046"/>
                  </a:cubicBezTo>
                  <a:cubicBezTo>
                    <a:pt x="12901" y="32046"/>
                    <a:pt x="5905" y="28573"/>
                    <a:pt x="1642" y="20234"/>
                  </a:cubicBezTo>
                  <a:cubicBezTo>
                    <a:pt x="1089" y="20520"/>
                    <a:pt x="553" y="20805"/>
                    <a:pt x="0" y="21073"/>
                  </a:cubicBezTo>
                  <a:cubicBezTo>
                    <a:pt x="4630" y="30137"/>
                    <a:pt x="12231" y="33913"/>
                    <a:pt x="19829" y="33913"/>
                  </a:cubicBezTo>
                  <a:cubicBezTo>
                    <a:pt x="35220" y="33913"/>
                    <a:pt x="50594" y="18421"/>
                    <a:pt x="412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6"/>
            <p:cNvSpPr/>
            <p:nvPr/>
          </p:nvSpPr>
          <p:spPr>
            <a:xfrm>
              <a:off x="2883725" y="2549925"/>
              <a:ext cx="1163850" cy="780200"/>
            </a:xfrm>
            <a:custGeom>
              <a:avLst/>
              <a:gdLst/>
              <a:ahLst/>
              <a:cxnLst/>
              <a:rect l="l" t="t" r="r" b="b"/>
              <a:pathLst>
                <a:path w="46554" h="31208" extrusionOk="0">
                  <a:moveTo>
                    <a:pt x="37916" y="1"/>
                  </a:moveTo>
                  <a:lnTo>
                    <a:pt x="37916" y="1"/>
                  </a:lnTo>
                  <a:cubicBezTo>
                    <a:pt x="37381" y="268"/>
                    <a:pt x="36828" y="554"/>
                    <a:pt x="36275" y="839"/>
                  </a:cubicBezTo>
                  <a:cubicBezTo>
                    <a:pt x="44159" y="16322"/>
                    <a:pt x="31240" y="29340"/>
                    <a:pt x="18305" y="29340"/>
                  </a:cubicBezTo>
                  <a:cubicBezTo>
                    <a:pt x="11921" y="29340"/>
                    <a:pt x="5534" y="26169"/>
                    <a:pt x="1642" y="18557"/>
                  </a:cubicBezTo>
                  <a:cubicBezTo>
                    <a:pt x="1107" y="18842"/>
                    <a:pt x="554" y="19128"/>
                    <a:pt x="1" y="19395"/>
                  </a:cubicBezTo>
                  <a:cubicBezTo>
                    <a:pt x="4264" y="27734"/>
                    <a:pt x="11260" y="31207"/>
                    <a:pt x="18251" y="31207"/>
                  </a:cubicBezTo>
                  <a:cubicBezTo>
                    <a:pt x="32412" y="31207"/>
                    <a:pt x="46553" y="16952"/>
                    <a:pt x="3791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26"/>
          <p:cNvGrpSpPr/>
          <p:nvPr/>
        </p:nvGrpSpPr>
        <p:grpSpPr>
          <a:xfrm flipH="1">
            <a:off x="8455269" y="210877"/>
            <a:ext cx="753378" cy="572684"/>
            <a:chOff x="0" y="3839250"/>
            <a:chExt cx="1107420" cy="841811"/>
          </a:xfrm>
        </p:grpSpPr>
        <p:sp>
          <p:nvSpPr>
            <p:cNvPr id="989" name="Google Shape;989;p26"/>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6"/>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6"/>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26"/>
          <p:cNvGrpSpPr/>
          <p:nvPr/>
        </p:nvGrpSpPr>
        <p:grpSpPr>
          <a:xfrm flipH="1">
            <a:off x="158171" y="273248"/>
            <a:ext cx="8697334" cy="4146999"/>
            <a:chOff x="199917" y="273248"/>
            <a:chExt cx="8697334" cy="4146999"/>
          </a:xfrm>
        </p:grpSpPr>
        <p:grpSp>
          <p:nvGrpSpPr>
            <p:cNvPr id="993" name="Google Shape;993;p26"/>
            <p:cNvGrpSpPr/>
            <p:nvPr/>
          </p:nvGrpSpPr>
          <p:grpSpPr>
            <a:xfrm>
              <a:off x="199917" y="273248"/>
              <a:ext cx="8697334" cy="4146999"/>
              <a:chOff x="199917" y="273248"/>
              <a:chExt cx="8697334" cy="4146999"/>
            </a:xfrm>
          </p:grpSpPr>
          <p:sp>
            <p:nvSpPr>
              <p:cNvPr id="994" name="Google Shape;994;p26"/>
              <p:cNvSpPr/>
              <p:nvPr/>
            </p:nvSpPr>
            <p:spPr>
              <a:xfrm>
                <a:off x="8666399" y="43001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5" name="Google Shape;995;p26"/>
              <p:cNvSpPr/>
              <p:nvPr/>
            </p:nvSpPr>
            <p:spPr>
              <a:xfrm>
                <a:off x="8634057" y="23513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6" name="Google Shape;996;p26"/>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7" name="Google Shape;997;p26"/>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8" name="Google Shape;998;p26"/>
              <p:cNvSpPr/>
              <p:nvPr/>
            </p:nvSpPr>
            <p:spPr>
              <a:xfrm>
                <a:off x="480099" y="40252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9" name="Google Shape;999;p26"/>
              <p:cNvSpPr/>
              <p:nvPr/>
            </p:nvSpPr>
            <p:spPr>
              <a:xfrm>
                <a:off x="199917" y="14747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00" name="Google Shape;1000;p26"/>
              <p:cNvSpPr/>
              <p:nvPr/>
            </p:nvSpPr>
            <p:spPr>
              <a:xfrm>
                <a:off x="1154037" y="29034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01" name="Google Shape;1001;p26"/>
              <p:cNvSpPr/>
              <p:nvPr/>
            </p:nvSpPr>
            <p:spPr>
              <a:xfrm>
                <a:off x="8851070" y="160183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002" name="Google Shape;1002;p26"/>
            <p:cNvSpPr/>
            <p:nvPr/>
          </p:nvSpPr>
          <p:spPr>
            <a:xfrm>
              <a:off x="480099" y="8976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03" name="Google Shape;1003;p26"/>
          <p:cNvGrpSpPr/>
          <p:nvPr/>
        </p:nvGrpSpPr>
        <p:grpSpPr>
          <a:xfrm rot="8100000" flipH="1">
            <a:off x="7450622" y="3792222"/>
            <a:ext cx="2762680" cy="1850865"/>
            <a:chOff x="2636600" y="2424575"/>
            <a:chExt cx="1770125" cy="1185900"/>
          </a:xfrm>
        </p:grpSpPr>
        <p:sp>
          <p:nvSpPr>
            <p:cNvPr id="1004" name="Google Shape;1004;p26"/>
            <p:cNvSpPr/>
            <p:nvPr/>
          </p:nvSpPr>
          <p:spPr>
            <a:xfrm>
              <a:off x="2636600" y="2424575"/>
              <a:ext cx="1770125" cy="1185900"/>
            </a:xfrm>
            <a:custGeom>
              <a:avLst/>
              <a:gdLst/>
              <a:ahLst/>
              <a:cxnLst/>
              <a:rect l="l" t="t" r="r" b="b"/>
              <a:pathLst>
                <a:path w="70805" h="47436" extrusionOk="0">
                  <a:moveTo>
                    <a:pt x="57704" y="1"/>
                  </a:moveTo>
                  <a:lnTo>
                    <a:pt x="57704" y="1"/>
                  </a:lnTo>
                  <a:cubicBezTo>
                    <a:pt x="57169" y="286"/>
                    <a:pt x="56616" y="554"/>
                    <a:pt x="56063" y="839"/>
                  </a:cubicBezTo>
                  <a:cubicBezTo>
                    <a:pt x="68411" y="25130"/>
                    <a:pt x="48131" y="45568"/>
                    <a:pt x="27825" y="45568"/>
                  </a:cubicBezTo>
                  <a:cubicBezTo>
                    <a:pt x="17793" y="45568"/>
                    <a:pt x="7755" y="40580"/>
                    <a:pt x="1642" y="28602"/>
                  </a:cubicBezTo>
                  <a:cubicBezTo>
                    <a:pt x="1089" y="28870"/>
                    <a:pt x="536" y="29156"/>
                    <a:pt x="1" y="29441"/>
                  </a:cubicBezTo>
                  <a:cubicBezTo>
                    <a:pt x="6479" y="42144"/>
                    <a:pt x="17124" y="47435"/>
                    <a:pt x="27762" y="47435"/>
                  </a:cubicBezTo>
                  <a:cubicBezTo>
                    <a:pt x="49295" y="47435"/>
                    <a:pt x="70805" y="25760"/>
                    <a:pt x="577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6"/>
            <p:cNvSpPr/>
            <p:nvPr/>
          </p:nvSpPr>
          <p:spPr>
            <a:xfrm>
              <a:off x="2677650" y="2445550"/>
              <a:ext cx="1669250" cy="1118250"/>
            </a:xfrm>
            <a:custGeom>
              <a:avLst/>
              <a:gdLst/>
              <a:ahLst/>
              <a:cxnLst/>
              <a:rect l="l" t="t" r="r" b="b"/>
              <a:pathLst>
                <a:path w="66770" h="44730" extrusionOk="0">
                  <a:moveTo>
                    <a:pt x="54421" y="0"/>
                  </a:moveTo>
                  <a:lnTo>
                    <a:pt x="54421" y="0"/>
                  </a:lnTo>
                  <a:cubicBezTo>
                    <a:pt x="53867" y="268"/>
                    <a:pt x="53314" y="553"/>
                    <a:pt x="52761" y="839"/>
                  </a:cubicBezTo>
                  <a:cubicBezTo>
                    <a:pt x="64371" y="23652"/>
                    <a:pt x="45318" y="42859"/>
                    <a:pt x="26245" y="42859"/>
                  </a:cubicBezTo>
                  <a:cubicBezTo>
                    <a:pt x="16825" y="42859"/>
                    <a:pt x="7399" y="38174"/>
                    <a:pt x="1660" y="26925"/>
                  </a:cubicBezTo>
                  <a:cubicBezTo>
                    <a:pt x="1107" y="27210"/>
                    <a:pt x="554" y="27478"/>
                    <a:pt x="0" y="27763"/>
                  </a:cubicBezTo>
                  <a:cubicBezTo>
                    <a:pt x="6113" y="39741"/>
                    <a:pt x="16151" y="44729"/>
                    <a:pt x="26183" y="44729"/>
                  </a:cubicBezTo>
                  <a:cubicBezTo>
                    <a:pt x="46489" y="44729"/>
                    <a:pt x="66769" y="24291"/>
                    <a:pt x="5442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6"/>
            <p:cNvSpPr/>
            <p:nvPr/>
          </p:nvSpPr>
          <p:spPr>
            <a:xfrm>
              <a:off x="2719125" y="2466500"/>
              <a:ext cx="1567800" cy="1050525"/>
            </a:xfrm>
            <a:custGeom>
              <a:avLst/>
              <a:gdLst/>
              <a:ahLst/>
              <a:cxnLst/>
              <a:rect l="l" t="t" r="r" b="b"/>
              <a:pathLst>
                <a:path w="62712" h="42021" extrusionOk="0">
                  <a:moveTo>
                    <a:pt x="51102" y="1"/>
                  </a:moveTo>
                  <a:cubicBezTo>
                    <a:pt x="50567" y="269"/>
                    <a:pt x="50014" y="554"/>
                    <a:pt x="49461" y="822"/>
                  </a:cubicBezTo>
                  <a:cubicBezTo>
                    <a:pt x="60330" y="22179"/>
                    <a:pt x="42502" y="40153"/>
                    <a:pt x="24650" y="40153"/>
                  </a:cubicBezTo>
                  <a:cubicBezTo>
                    <a:pt x="15836" y="40153"/>
                    <a:pt x="7015" y="35770"/>
                    <a:pt x="1642" y="25248"/>
                  </a:cubicBezTo>
                  <a:cubicBezTo>
                    <a:pt x="1089" y="25534"/>
                    <a:pt x="536" y="25801"/>
                    <a:pt x="1" y="26087"/>
                  </a:cubicBezTo>
                  <a:cubicBezTo>
                    <a:pt x="5740" y="37336"/>
                    <a:pt x="15166" y="42021"/>
                    <a:pt x="24586" y="42021"/>
                  </a:cubicBezTo>
                  <a:cubicBezTo>
                    <a:pt x="43659" y="42021"/>
                    <a:pt x="62712" y="22814"/>
                    <a:pt x="511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6"/>
            <p:cNvSpPr/>
            <p:nvPr/>
          </p:nvSpPr>
          <p:spPr>
            <a:xfrm>
              <a:off x="2760175" y="2487025"/>
              <a:ext cx="1467225" cy="983325"/>
            </a:xfrm>
            <a:custGeom>
              <a:avLst/>
              <a:gdLst/>
              <a:ahLst/>
              <a:cxnLst/>
              <a:rect l="l" t="t" r="r" b="b"/>
              <a:pathLst>
                <a:path w="58689" h="39333" extrusionOk="0">
                  <a:moveTo>
                    <a:pt x="47819" y="1"/>
                  </a:moveTo>
                  <a:lnTo>
                    <a:pt x="47819" y="1"/>
                  </a:lnTo>
                  <a:cubicBezTo>
                    <a:pt x="47266" y="286"/>
                    <a:pt x="46712" y="554"/>
                    <a:pt x="46159" y="839"/>
                  </a:cubicBezTo>
                  <a:cubicBezTo>
                    <a:pt x="56289" y="20728"/>
                    <a:pt x="39685" y="37465"/>
                    <a:pt x="23063" y="37465"/>
                  </a:cubicBezTo>
                  <a:cubicBezTo>
                    <a:pt x="14855" y="37465"/>
                    <a:pt x="6643" y="33385"/>
                    <a:pt x="1642" y="23589"/>
                  </a:cubicBezTo>
                  <a:cubicBezTo>
                    <a:pt x="1107" y="23874"/>
                    <a:pt x="553" y="24160"/>
                    <a:pt x="0" y="24427"/>
                  </a:cubicBezTo>
                  <a:cubicBezTo>
                    <a:pt x="5373" y="34949"/>
                    <a:pt x="14194" y="39332"/>
                    <a:pt x="23008" y="39332"/>
                  </a:cubicBezTo>
                  <a:cubicBezTo>
                    <a:pt x="40860" y="39332"/>
                    <a:pt x="58688" y="21358"/>
                    <a:pt x="4781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6"/>
            <p:cNvSpPr/>
            <p:nvPr/>
          </p:nvSpPr>
          <p:spPr>
            <a:xfrm>
              <a:off x="2801200" y="2508000"/>
              <a:ext cx="1366200" cy="915675"/>
            </a:xfrm>
            <a:custGeom>
              <a:avLst/>
              <a:gdLst/>
              <a:ahLst/>
              <a:cxnLst/>
              <a:rect l="l" t="t" r="r" b="b"/>
              <a:pathLst>
                <a:path w="54648" h="36627" extrusionOk="0">
                  <a:moveTo>
                    <a:pt x="44518" y="0"/>
                  </a:moveTo>
                  <a:cubicBezTo>
                    <a:pt x="43983" y="286"/>
                    <a:pt x="43430" y="553"/>
                    <a:pt x="42877" y="839"/>
                  </a:cubicBezTo>
                  <a:cubicBezTo>
                    <a:pt x="52254" y="19259"/>
                    <a:pt x="36880" y="34751"/>
                    <a:pt x="21489" y="34751"/>
                  </a:cubicBezTo>
                  <a:cubicBezTo>
                    <a:pt x="13891" y="34751"/>
                    <a:pt x="6290" y="30975"/>
                    <a:pt x="1660" y="21911"/>
                  </a:cubicBezTo>
                  <a:cubicBezTo>
                    <a:pt x="1107" y="22197"/>
                    <a:pt x="554" y="22482"/>
                    <a:pt x="1" y="22750"/>
                  </a:cubicBezTo>
                  <a:cubicBezTo>
                    <a:pt x="5002" y="32546"/>
                    <a:pt x="13214" y="36626"/>
                    <a:pt x="21422" y="36626"/>
                  </a:cubicBezTo>
                  <a:cubicBezTo>
                    <a:pt x="38044" y="36626"/>
                    <a:pt x="54648" y="19889"/>
                    <a:pt x="4451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6"/>
            <p:cNvSpPr/>
            <p:nvPr/>
          </p:nvSpPr>
          <p:spPr>
            <a:xfrm>
              <a:off x="2842700" y="2528950"/>
              <a:ext cx="1264850" cy="847850"/>
            </a:xfrm>
            <a:custGeom>
              <a:avLst/>
              <a:gdLst/>
              <a:ahLst/>
              <a:cxnLst/>
              <a:rect l="l" t="t" r="r" b="b"/>
              <a:pathLst>
                <a:path w="50594" h="33914" extrusionOk="0">
                  <a:moveTo>
                    <a:pt x="41217" y="1"/>
                  </a:moveTo>
                  <a:lnTo>
                    <a:pt x="41217" y="1"/>
                  </a:lnTo>
                  <a:cubicBezTo>
                    <a:pt x="40664" y="269"/>
                    <a:pt x="40110" y="554"/>
                    <a:pt x="39557" y="840"/>
                  </a:cubicBezTo>
                  <a:cubicBezTo>
                    <a:pt x="48194" y="17791"/>
                    <a:pt x="34053" y="32046"/>
                    <a:pt x="19892" y="32046"/>
                  </a:cubicBezTo>
                  <a:cubicBezTo>
                    <a:pt x="12901" y="32046"/>
                    <a:pt x="5905" y="28573"/>
                    <a:pt x="1642" y="20234"/>
                  </a:cubicBezTo>
                  <a:cubicBezTo>
                    <a:pt x="1089" y="20520"/>
                    <a:pt x="553" y="20805"/>
                    <a:pt x="0" y="21073"/>
                  </a:cubicBezTo>
                  <a:cubicBezTo>
                    <a:pt x="4630" y="30137"/>
                    <a:pt x="12231" y="33913"/>
                    <a:pt x="19829" y="33913"/>
                  </a:cubicBezTo>
                  <a:cubicBezTo>
                    <a:pt x="35220" y="33913"/>
                    <a:pt x="50594" y="18421"/>
                    <a:pt x="412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6"/>
            <p:cNvSpPr/>
            <p:nvPr/>
          </p:nvSpPr>
          <p:spPr>
            <a:xfrm>
              <a:off x="2883725" y="2549925"/>
              <a:ext cx="1163850" cy="780200"/>
            </a:xfrm>
            <a:custGeom>
              <a:avLst/>
              <a:gdLst/>
              <a:ahLst/>
              <a:cxnLst/>
              <a:rect l="l" t="t" r="r" b="b"/>
              <a:pathLst>
                <a:path w="46554" h="31208" extrusionOk="0">
                  <a:moveTo>
                    <a:pt x="37916" y="1"/>
                  </a:moveTo>
                  <a:lnTo>
                    <a:pt x="37916" y="1"/>
                  </a:lnTo>
                  <a:cubicBezTo>
                    <a:pt x="37381" y="268"/>
                    <a:pt x="36828" y="554"/>
                    <a:pt x="36275" y="839"/>
                  </a:cubicBezTo>
                  <a:cubicBezTo>
                    <a:pt x="44159" y="16322"/>
                    <a:pt x="31240" y="29340"/>
                    <a:pt x="18305" y="29340"/>
                  </a:cubicBezTo>
                  <a:cubicBezTo>
                    <a:pt x="11921" y="29340"/>
                    <a:pt x="5534" y="26169"/>
                    <a:pt x="1642" y="18557"/>
                  </a:cubicBezTo>
                  <a:cubicBezTo>
                    <a:pt x="1107" y="18842"/>
                    <a:pt x="554" y="19128"/>
                    <a:pt x="1" y="19395"/>
                  </a:cubicBezTo>
                  <a:cubicBezTo>
                    <a:pt x="4264" y="27734"/>
                    <a:pt x="11260" y="31207"/>
                    <a:pt x="18251" y="31207"/>
                  </a:cubicBezTo>
                  <a:cubicBezTo>
                    <a:pt x="32412" y="31207"/>
                    <a:pt x="46553" y="16952"/>
                    <a:pt x="3791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1011"/>
        <p:cNvGrpSpPr/>
        <p:nvPr/>
      </p:nvGrpSpPr>
      <p:grpSpPr>
        <a:xfrm>
          <a:off x="0" y="0"/>
          <a:ext cx="0" cy="0"/>
          <a:chOff x="0" y="0"/>
          <a:chExt cx="0" cy="0"/>
        </a:xfrm>
      </p:grpSpPr>
      <p:sp>
        <p:nvSpPr>
          <p:cNvPr id="1012" name="Google Shape;1012;p27"/>
          <p:cNvSpPr txBox="1">
            <a:spLocks noGrp="1"/>
          </p:cNvSpPr>
          <p:nvPr>
            <p:ph type="title" hasCustomPrompt="1"/>
          </p:nvPr>
        </p:nvSpPr>
        <p:spPr>
          <a:xfrm>
            <a:off x="720000" y="2339809"/>
            <a:ext cx="2299800" cy="10476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0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13" name="Google Shape;1013;p27"/>
          <p:cNvSpPr txBox="1">
            <a:spLocks noGrp="1"/>
          </p:cNvSpPr>
          <p:nvPr>
            <p:ph type="subTitle" idx="1"/>
          </p:nvPr>
        </p:nvSpPr>
        <p:spPr>
          <a:xfrm>
            <a:off x="720000" y="3387600"/>
            <a:ext cx="2299800" cy="652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14" name="Google Shape;1014;p27"/>
          <p:cNvSpPr txBox="1">
            <a:spLocks noGrp="1"/>
          </p:cNvSpPr>
          <p:nvPr>
            <p:ph type="title" idx="2" hasCustomPrompt="1"/>
          </p:nvPr>
        </p:nvSpPr>
        <p:spPr>
          <a:xfrm>
            <a:off x="3422151" y="2339813"/>
            <a:ext cx="2299800" cy="10476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000">
                <a:solidFill>
                  <a:schemeClr val="accent6"/>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15" name="Google Shape;1015;p27"/>
          <p:cNvSpPr txBox="1">
            <a:spLocks noGrp="1"/>
          </p:cNvSpPr>
          <p:nvPr>
            <p:ph type="subTitle" idx="3"/>
          </p:nvPr>
        </p:nvSpPr>
        <p:spPr>
          <a:xfrm>
            <a:off x="3422150" y="3387589"/>
            <a:ext cx="2299800" cy="652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16" name="Google Shape;1016;p27"/>
          <p:cNvSpPr txBox="1">
            <a:spLocks noGrp="1"/>
          </p:cNvSpPr>
          <p:nvPr>
            <p:ph type="title" idx="4" hasCustomPrompt="1"/>
          </p:nvPr>
        </p:nvSpPr>
        <p:spPr>
          <a:xfrm>
            <a:off x="6124301" y="2339821"/>
            <a:ext cx="2299800" cy="10476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0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17" name="Google Shape;1017;p27"/>
          <p:cNvSpPr txBox="1">
            <a:spLocks noGrp="1"/>
          </p:cNvSpPr>
          <p:nvPr>
            <p:ph type="subTitle" idx="5"/>
          </p:nvPr>
        </p:nvSpPr>
        <p:spPr>
          <a:xfrm>
            <a:off x="6124300" y="3387596"/>
            <a:ext cx="2299800" cy="652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1018" name="Google Shape;1018;p27"/>
          <p:cNvGrpSpPr/>
          <p:nvPr/>
        </p:nvGrpSpPr>
        <p:grpSpPr>
          <a:xfrm>
            <a:off x="200370" y="97849"/>
            <a:ext cx="8742365" cy="4915113"/>
            <a:chOff x="200370" y="97849"/>
            <a:chExt cx="8742365" cy="4915113"/>
          </a:xfrm>
        </p:grpSpPr>
        <p:grpSp>
          <p:nvGrpSpPr>
            <p:cNvPr id="1019" name="Google Shape;1019;p27"/>
            <p:cNvGrpSpPr/>
            <p:nvPr/>
          </p:nvGrpSpPr>
          <p:grpSpPr>
            <a:xfrm>
              <a:off x="200370" y="97849"/>
              <a:ext cx="8742365" cy="4915113"/>
              <a:chOff x="200370" y="97849"/>
              <a:chExt cx="8742365" cy="4915113"/>
            </a:xfrm>
          </p:grpSpPr>
          <p:sp>
            <p:nvSpPr>
              <p:cNvPr id="1020" name="Google Shape;1020;p27"/>
              <p:cNvSpPr/>
              <p:nvPr/>
            </p:nvSpPr>
            <p:spPr>
              <a:xfrm>
                <a:off x="8822674" y="39859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7"/>
              <p:cNvSpPr/>
              <p:nvPr/>
            </p:nvSpPr>
            <p:spPr>
              <a:xfrm>
                <a:off x="5968644" y="48375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7"/>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7"/>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7"/>
              <p:cNvSpPr/>
              <p:nvPr/>
            </p:nvSpPr>
            <p:spPr>
              <a:xfrm>
                <a:off x="246549" y="42292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7"/>
              <p:cNvSpPr/>
              <p:nvPr/>
            </p:nvSpPr>
            <p:spPr>
              <a:xfrm>
                <a:off x="8622537" y="59769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7"/>
              <p:cNvSpPr/>
              <p:nvPr/>
            </p:nvSpPr>
            <p:spPr>
              <a:xfrm>
                <a:off x="4788994" y="97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7"/>
              <p:cNvSpPr/>
              <p:nvPr/>
            </p:nvSpPr>
            <p:spPr>
              <a:xfrm>
                <a:off x="2114242" y="2261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7"/>
              <p:cNvSpPr/>
              <p:nvPr/>
            </p:nvSpPr>
            <p:spPr>
              <a:xfrm>
                <a:off x="422574" y="11188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 name="Google Shape;1029;p27"/>
            <p:cNvSpPr/>
            <p:nvPr/>
          </p:nvSpPr>
          <p:spPr>
            <a:xfrm>
              <a:off x="1707492" y="47221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7"/>
            <p:cNvSpPr/>
            <p:nvPr/>
          </p:nvSpPr>
          <p:spPr>
            <a:xfrm>
              <a:off x="8895642" y="19976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27"/>
          <p:cNvGrpSpPr/>
          <p:nvPr/>
        </p:nvGrpSpPr>
        <p:grpSpPr>
          <a:xfrm rot="-1285071" flipH="1">
            <a:off x="7760157" y="-1657903"/>
            <a:ext cx="2145754" cy="3609316"/>
            <a:chOff x="1031675" y="995825"/>
            <a:chExt cx="819450" cy="1378375"/>
          </a:xfrm>
        </p:grpSpPr>
        <p:sp>
          <p:nvSpPr>
            <p:cNvPr id="1032" name="Google Shape;1032;p27"/>
            <p:cNvSpPr/>
            <p:nvPr/>
          </p:nvSpPr>
          <p:spPr>
            <a:xfrm>
              <a:off x="1157900" y="995825"/>
              <a:ext cx="693225" cy="1318600"/>
            </a:xfrm>
            <a:custGeom>
              <a:avLst/>
              <a:gdLst/>
              <a:ahLst/>
              <a:cxnLst/>
              <a:rect l="l" t="t" r="r" b="b"/>
              <a:pathLst>
                <a:path w="27729" h="52744" extrusionOk="0">
                  <a:moveTo>
                    <a:pt x="26104" y="1"/>
                  </a:moveTo>
                  <a:lnTo>
                    <a:pt x="25141" y="304"/>
                  </a:lnTo>
                  <a:cubicBezTo>
                    <a:pt x="25569" y="1660"/>
                    <a:pt x="25944" y="3052"/>
                    <a:pt x="26229" y="4479"/>
                  </a:cubicBezTo>
                  <a:lnTo>
                    <a:pt x="26318" y="5015"/>
                  </a:lnTo>
                  <a:lnTo>
                    <a:pt x="26408" y="5568"/>
                  </a:lnTo>
                  <a:cubicBezTo>
                    <a:pt x="26479" y="5925"/>
                    <a:pt x="26515" y="6299"/>
                    <a:pt x="26568" y="6656"/>
                  </a:cubicBezTo>
                  <a:cubicBezTo>
                    <a:pt x="26640" y="7405"/>
                    <a:pt x="26711" y="8155"/>
                    <a:pt x="26711" y="8922"/>
                  </a:cubicBezTo>
                  <a:cubicBezTo>
                    <a:pt x="26729" y="9672"/>
                    <a:pt x="26693" y="10439"/>
                    <a:pt x="26604" y="11224"/>
                  </a:cubicBezTo>
                  <a:cubicBezTo>
                    <a:pt x="26515" y="11991"/>
                    <a:pt x="26354" y="12776"/>
                    <a:pt x="26140" y="13543"/>
                  </a:cubicBezTo>
                  <a:cubicBezTo>
                    <a:pt x="25908" y="14311"/>
                    <a:pt x="25623" y="15078"/>
                    <a:pt x="25284" y="15792"/>
                  </a:cubicBezTo>
                  <a:cubicBezTo>
                    <a:pt x="24927" y="16505"/>
                    <a:pt x="24516" y="17183"/>
                    <a:pt x="24070" y="17826"/>
                  </a:cubicBezTo>
                  <a:cubicBezTo>
                    <a:pt x="23178" y="19092"/>
                    <a:pt x="22143" y="20181"/>
                    <a:pt x="21180" y="21162"/>
                  </a:cubicBezTo>
                  <a:cubicBezTo>
                    <a:pt x="20216" y="22161"/>
                    <a:pt x="19306" y="23089"/>
                    <a:pt x="18557" y="24035"/>
                  </a:cubicBezTo>
                  <a:cubicBezTo>
                    <a:pt x="18200" y="24499"/>
                    <a:pt x="17861" y="24980"/>
                    <a:pt x="17576" y="25480"/>
                  </a:cubicBezTo>
                  <a:cubicBezTo>
                    <a:pt x="17308" y="25980"/>
                    <a:pt x="17076" y="26479"/>
                    <a:pt x="16880" y="27015"/>
                  </a:cubicBezTo>
                  <a:cubicBezTo>
                    <a:pt x="16523" y="28067"/>
                    <a:pt x="16344" y="29191"/>
                    <a:pt x="16344" y="30387"/>
                  </a:cubicBezTo>
                  <a:cubicBezTo>
                    <a:pt x="16344" y="30976"/>
                    <a:pt x="16362" y="31582"/>
                    <a:pt x="16434" y="32207"/>
                  </a:cubicBezTo>
                  <a:cubicBezTo>
                    <a:pt x="16451" y="32349"/>
                    <a:pt x="16469" y="32510"/>
                    <a:pt x="16487" y="32653"/>
                  </a:cubicBezTo>
                  <a:lnTo>
                    <a:pt x="16559" y="33152"/>
                  </a:lnTo>
                  <a:lnTo>
                    <a:pt x="16630" y="33723"/>
                  </a:lnTo>
                  <a:cubicBezTo>
                    <a:pt x="16648" y="33920"/>
                    <a:pt x="16666" y="34116"/>
                    <a:pt x="16683" y="34312"/>
                  </a:cubicBezTo>
                  <a:cubicBezTo>
                    <a:pt x="16719" y="35097"/>
                    <a:pt x="16737" y="35882"/>
                    <a:pt x="16648" y="36703"/>
                  </a:cubicBezTo>
                  <a:cubicBezTo>
                    <a:pt x="16559" y="37524"/>
                    <a:pt x="16398" y="38345"/>
                    <a:pt x="16112" y="39148"/>
                  </a:cubicBezTo>
                  <a:cubicBezTo>
                    <a:pt x="15845" y="39968"/>
                    <a:pt x="15452" y="40753"/>
                    <a:pt x="14953" y="41467"/>
                  </a:cubicBezTo>
                  <a:cubicBezTo>
                    <a:pt x="14471" y="42181"/>
                    <a:pt x="13900" y="42805"/>
                    <a:pt x="13275" y="43358"/>
                  </a:cubicBezTo>
                  <a:cubicBezTo>
                    <a:pt x="12669" y="43912"/>
                    <a:pt x="12009" y="44393"/>
                    <a:pt x="11331" y="44786"/>
                  </a:cubicBezTo>
                  <a:cubicBezTo>
                    <a:pt x="10670" y="45196"/>
                    <a:pt x="9992" y="45535"/>
                    <a:pt x="9314" y="45856"/>
                  </a:cubicBezTo>
                  <a:cubicBezTo>
                    <a:pt x="7941" y="46463"/>
                    <a:pt x="6602" y="46927"/>
                    <a:pt x="5300" y="47373"/>
                  </a:cubicBezTo>
                  <a:cubicBezTo>
                    <a:pt x="4657" y="47605"/>
                    <a:pt x="4015" y="47819"/>
                    <a:pt x="3408" y="48051"/>
                  </a:cubicBezTo>
                  <a:cubicBezTo>
                    <a:pt x="2802" y="48265"/>
                    <a:pt x="2231" y="48497"/>
                    <a:pt x="1713" y="48765"/>
                  </a:cubicBezTo>
                  <a:cubicBezTo>
                    <a:pt x="1589" y="48818"/>
                    <a:pt x="1464" y="48890"/>
                    <a:pt x="1339" y="48943"/>
                  </a:cubicBezTo>
                  <a:lnTo>
                    <a:pt x="1178" y="49050"/>
                  </a:lnTo>
                  <a:lnTo>
                    <a:pt x="1089" y="49104"/>
                  </a:lnTo>
                  <a:lnTo>
                    <a:pt x="1018" y="49157"/>
                  </a:lnTo>
                  <a:cubicBezTo>
                    <a:pt x="803" y="49282"/>
                    <a:pt x="625" y="49425"/>
                    <a:pt x="482" y="49550"/>
                  </a:cubicBezTo>
                  <a:cubicBezTo>
                    <a:pt x="322" y="49675"/>
                    <a:pt x="232" y="49800"/>
                    <a:pt x="161" y="49907"/>
                  </a:cubicBezTo>
                  <a:cubicBezTo>
                    <a:pt x="125" y="49960"/>
                    <a:pt x="108" y="50014"/>
                    <a:pt x="90" y="50067"/>
                  </a:cubicBezTo>
                  <a:cubicBezTo>
                    <a:pt x="72" y="50103"/>
                    <a:pt x="72" y="50121"/>
                    <a:pt x="54" y="50156"/>
                  </a:cubicBezTo>
                  <a:cubicBezTo>
                    <a:pt x="54" y="50156"/>
                    <a:pt x="36" y="50174"/>
                    <a:pt x="36" y="50192"/>
                  </a:cubicBezTo>
                  <a:cubicBezTo>
                    <a:pt x="36" y="50210"/>
                    <a:pt x="36" y="50228"/>
                    <a:pt x="36" y="50246"/>
                  </a:cubicBezTo>
                  <a:cubicBezTo>
                    <a:pt x="36" y="50246"/>
                    <a:pt x="18" y="50263"/>
                    <a:pt x="18" y="50281"/>
                  </a:cubicBezTo>
                  <a:lnTo>
                    <a:pt x="18" y="50335"/>
                  </a:lnTo>
                  <a:cubicBezTo>
                    <a:pt x="18" y="50371"/>
                    <a:pt x="1" y="50388"/>
                    <a:pt x="1" y="50424"/>
                  </a:cubicBezTo>
                  <a:cubicBezTo>
                    <a:pt x="1" y="50460"/>
                    <a:pt x="1" y="50513"/>
                    <a:pt x="1" y="50549"/>
                  </a:cubicBezTo>
                  <a:cubicBezTo>
                    <a:pt x="1" y="50567"/>
                    <a:pt x="1" y="50585"/>
                    <a:pt x="1" y="50602"/>
                  </a:cubicBezTo>
                  <a:lnTo>
                    <a:pt x="1" y="50674"/>
                  </a:lnTo>
                  <a:cubicBezTo>
                    <a:pt x="1" y="50745"/>
                    <a:pt x="36" y="50852"/>
                    <a:pt x="36" y="50959"/>
                  </a:cubicBezTo>
                  <a:cubicBezTo>
                    <a:pt x="36" y="50995"/>
                    <a:pt x="72" y="51066"/>
                    <a:pt x="72" y="51120"/>
                  </a:cubicBezTo>
                  <a:lnTo>
                    <a:pt x="108" y="51281"/>
                  </a:lnTo>
                  <a:cubicBezTo>
                    <a:pt x="232" y="51727"/>
                    <a:pt x="464" y="52226"/>
                    <a:pt x="732" y="52744"/>
                  </a:cubicBezTo>
                  <a:lnTo>
                    <a:pt x="1624" y="52262"/>
                  </a:lnTo>
                  <a:cubicBezTo>
                    <a:pt x="1374" y="51798"/>
                    <a:pt x="1178" y="51352"/>
                    <a:pt x="1089" y="51013"/>
                  </a:cubicBezTo>
                  <a:lnTo>
                    <a:pt x="1053" y="50888"/>
                  </a:lnTo>
                  <a:lnTo>
                    <a:pt x="1053" y="50834"/>
                  </a:lnTo>
                  <a:lnTo>
                    <a:pt x="1035" y="50799"/>
                  </a:lnTo>
                  <a:lnTo>
                    <a:pt x="1035" y="50781"/>
                  </a:lnTo>
                  <a:cubicBezTo>
                    <a:pt x="1035" y="50710"/>
                    <a:pt x="1018" y="50638"/>
                    <a:pt x="1018" y="50602"/>
                  </a:cubicBezTo>
                  <a:cubicBezTo>
                    <a:pt x="1018" y="50585"/>
                    <a:pt x="1018" y="50585"/>
                    <a:pt x="1018" y="50567"/>
                  </a:cubicBezTo>
                  <a:lnTo>
                    <a:pt x="1018" y="50549"/>
                  </a:lnTo>
                  <a:cubicBezTo>
                    <a:pt x="1018" y="50531"/>
                    <a:pt x="1018" y="50513"/>
                    <a:pt x="1018" y="50495"/>
                  </a:cubicBezTo>
                  <a:cubicBezTo>
                    <a:pt x="1018" y="50478"/>
                    <a:pt x="1018" y="50478"/>
                    <a:pt x="1018" y="50478"/>
                  </a:cubicBezTo>
                  <a:cubicBezTo>
                    <a:pt x="1018" y="50478"/>
                    <a:pt x="1018" y="50460"/>
                    <a:pt x="1018" y="50460"/>
                  </a:cubicBezTo>
                  <a:cubicBezTo>
                    <a:pt x="1018" y="50460"/>
                    <a:pt x="1018" y="50460"/>
                    <a:pt x="1018" y="50442"/>
                  </a:cubicBezTo>
                  <a:cubicBezTo>
                    <a:pt x="1035" y="50424"/>
                    <a:pt x="1071" y="50371"/>
                    <a:pt x="1160" y="50299"/>
                  </a:cubicBezTo>
                  <a:cubicBezTo>
                    <a:pt x="1250" y="50210"/>
                    <a:pt x="1374" y="50103"/>
                    <a:pt x="1553" y="49996"/>
                  </a:cubicBezTo>
                  <a:lnTo>
                    <a:pt x="1624" y="49960"/>
                  </a:lnTo>
                  <a:lnTo>
                    <a:pt x="1696" y="49924"/>
                  </a:lnTo>
                  <a:lnTo>
                    <a:pt x="1838" y="49835"/>
                  </a:lnTo>
                  <a:lnTo>
                    <a:pt x="1999" y="49746"/>
                  </a:lnTo>
                  <a:cubicBezTo>
                    <a:pt x="2052" y="49728"/>
                    <a:pt x="2106" y="49693"/>
                    <a:pt x="2160" y="49657"/>
                  </a:cubicBezTo>
                  <a:cubicBezTo>
                    <a:pt x="2623" y="49443"/>
                    <a:pt x="3177" y="49211"/>
                    <a:pt x="3765" y="48997"/>
                  </a:cubicBezTo>
                  <a:cubicBezTo>
                    <a:pt x="4354" y="48783"/>
                    <a:pt x="4979" y="48551"/>
                    <a:pt x="5639" y="48336"/>
                  </a:cubicBezTo>
                  <a:cubicBezTo>
                    <a:pt x="6923" y="47890"/>
                    <a:pt x="8315" y="47409"/>
                    <a:pt x="9725" y="46766"/>
                  </a:cubicBezTo>
                  <a:cubicBezTo>
                    <a:pt x="10438" y="46445"/>
                    <a:pt x="11152" y="46088"/>
                    <a:pt x="11866" y="45660"/>
                  </a:cubicBezTo>
                  <a:cubicBezTo>
                    <a:pt x="12580" y="45214"/>
                    <a:pt x="13293" y="44714"/>
                    <a:pt x="13953" y="44108"/>
                  </a:cubicBezTo>
                  <a:cubicBezTo>
                    <a:pt x="14632" y="43519"/>
                    <a:pt x="15256" y="42823"/>
                    <a:pt x="15791" y="42020"/>
                  </a:cubicBezTo>
                  <a:cubicBezTo>
                    <a:pt x="16327" y="41235"/>
                    <a:pt x="16755" y="40379"/>
                    <a:pt x="17076" y="39487"/>
                  </a:cubicBezTo>
                  <a:cubicBezTo>
                    <a:pt x="17379" y="38594"/>
                    <a:pt x="17558" y="37684"/>
                    <a:pt x="17647" y="36810"/>
                  </a:cubicBezTo>
                  <a:cubicBezTo>
                    <a:pt x="17754" y="35918"/>
                    <a:pt x="17736" y="35079"/>
                    <a:pt x="17683" y="34241"/>
                  </a:cubicBezTo>
                  <a:cubicBezTo>
                    <a:pt x="17665" y="34027"/>
                    <a:pt x="17647" y="33830"/>
                    <a:pt x="17629" y="33616"/>
                  </a:cubicBezTo>
                  <a:lnTo>
                    <a:pt x="17558" y="33010"/>
                  </a:lnTo>
                  <a:lnTo>
                    <a:pt x="17486" y="32528"/>
                  </a:lnTo>
                  <a:cubicBezTo>
                    <a:pt x="17468" y="32385"/>
                    <a:pt x="17451" y="32242"/>
                    <a:pt x="17433" y="32100"/>
                  </a:cubicBezTo>
                  <a:cubicBezTo>
                    <a:pt x="17379" y="31511"/>
                    <a:pt x="17344" y="30940"/>
                    <a:pt x="17344" y="30405"/>
                  </a:cubicBezTo>
                  <a:cubicBezTo>
                    <a:pt x="17361" y="29298"/>
                    <a:pt x="17522" y="28281"/>
                    <a:pt x="17843" y="27336"/>
                  </a:cubicBezTo>
                  <a:cubicBezTo>
                    <a:pt x="18004" y="26872"/>
                    <a:pt x="18200" y="26426"/>
                    <a:pt x="18468" y="25980"/>
                  </a:cubicBezTo>
                  <a:cubicBezTo>
                    <a:pt x="18717" y="25534"/>
                    <a:pt x="19021" y="25105"/>
                    <a:pt x="19360" y="24659"/>
                  </a:cubicBezTo>
                  <a:cubicBezTo>
                    <a:pt x="20056" y="23767"/>
                    <a:pt x="20930" y="22875"/>
                    <a:pt x="21911" y="21876"/>
                  </a:cubicBezTo>
                  <a:cubicBezTo>
                    <a:pt x="22875" y="20877"/>
                    <a:pt x="23945" y="19753"/>
                    <a:pt x="24891" y="18397"/>
                  </a:cubicBezTo>
                  <a:cubicBezTo>
                    <a:pt x="25373" y="17736"/>
                    <a:pt x="25801" y="17005"/>
                    <a:pt x="26176" y="16238"/>
                  </a:cubicBezTo>
                  <a:cubicBezTo>
                    <a:pt x="26550" y="15453"/>
                    <a:pt x="26872" y="14650"/>
                    <a:pt x="27104" y="13829"/>
                  </a:cubicBezTo>
                  <a:cubicBezTo>
                    <a:pt x="27335" y="13008"/>
                    <a:pt x="27496" y="12169"/>
                    <a:pt x="27603" y="11349"/>
                  </a:cubicBezTo>
                  <a:cubicBezTo>
                    <a:pt x="27692" y="10510"/>
                    <a:pt x="27728" y="9707"/>
                    <a:pt x="27728" y="8904"/>
                  </a:cubicBezTo>
                  <a:cubicBezTo>
                    <a:pt x="27710" y="8101"/>
                    <a:pt x="27657" y="7316"/>
                    <a:pt x="27567" y="6549"/>
                  </a:cubicBezTo>
                  <a:cubicBezTo>
                    <a:pt x="27514" y="6174"/>
                    <a:pt x="27478" y="5782"/>
                    <a:pt x="27407" y="5407"/>
                  </a:cubicBezTo>
                  <a:lnTo>
                    <a:pt x="27318" y="4854"/>
                  </a:lnTo>
                  <a:lnTo>
                    <a:pt x="27211" y="4283"/>
                  </a:lnTo>
                  <a:cubicBezTo>
                    <a:pt x="26925" y="2820"/>
                    <a:pt x="26550" y="1393"/>
                    <a:pt x="261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7"/>
            <p:cNvSpPr/>
            <p:nvPr/>
          </p:nvSpPr>
          <p:spPr>
            <a:xfrm>
              <a:off x="1132475" y="1003425"/>
              <a:ext cx="693650" cy="1323050"/>
            </a:xfrm>
            <a:custGeom>
              <a:avLst/>
              <a:gdLst/>
              <a:ahLst/>
              <a:cxnLst/>
              <a:rect l="l" t="t" r="r" b="b"/>
              <a:pathLst>
                <a:path w="27746" h="52922" extrusionOk="0">
                  <a:moveTo>
                    <a:pt x="26158" y="0"/>
                  </a:moveTo>
                  <a:lnTo>
                    <a:pt x="25194" y="303"/>
                  </a:lnTo>
                  <a:cubicBezTo>
                    <a:pt x="25623" y="1624"/>
                    <a:pt x="25979" y="2980"/>
                    <a:pt x="26247" y="4372"/>
                  </a:cubicBezTo>
                  <a:lnTo>
                    <a:pt x="26354" y="4889"/>
                  </a:lnTo>
                  <a:lnTo>
                    <a:pt x="26425" y="5424"/>
                  </a:lnTo>
                  <a:cubicBezTo>
                    <a:pt x="26497" y="5763"/>
                    <a:pt x="26533" y="6120"/>
                    <a:pt x="26586" y="6477"/>
                  </a:cubicBezTo>
                  <a:cubicBezTo>
                    <a:pt x="26657" y="7191"/>
                    <a:pt x="26711" y="7904"/>
                    <a:pt x="26729" y="8618"/>
                  </a:cubicBezTo>
                  <a:cubicBezTo>
                    <a:pt x="26729" y="9350"/>
                    <a:pt x="26693" y="10063"/>
                    <a:pt x="26604" y="10795"/>
                  </a:cubicBezTo>
                  <a:cubicBezTo>
                    <a:pt x="26533" y="11526"/>
                    <a:pt x="26390" y="12258"/>
                    <a:pt x="26176" y="12972"/>
                  </a:cubicBezTo>
                  <a:cubicBezTo>
                    <a:pt x="25783" y="14399"/>
                    <a:pt x="25105" y="15755"/>
                    <a:pt x="24267" y="16933"/>
                  </a:cubicBezTo>
                  <a:cubicBezTo>
                    <a:pt x="23410" y="18128"/>
                    <a:pt x="22447" y="19181"/>
                    <a:pt x="21483" y="20162"/>
                  </a:cubicBezTo>
                  <a:cubicBezTo>
                    <a:pt x="20520" y="21144"/>
                    <a:pt x="19574" y="22089"/>
                    <a:pt x="18789" y="23106"/>
                  </a:cubicBezTo>
                  <a:cubicBezTo>
                    <a:pt x="18396" y="23606"/>
                    <a:pt x="18039" y="24141"/>
                    <a:pt x="17718" y="24676"/>
                  </a:cubicBezTo>
                  <a:cubicBezTo>
                    <a:pt x="17415" y="25230"/>
                    <a:pt x="17147" y="25783"/>
                    <a:pt x="16951" y="26372"/>
                  </a:cubicBezTo>
                  <a:cubicBezTo>
                    <a:pt x="16541" y="27549"/>
                    <a:pt x="16344" y="28798"/>
                    <a:pt x="16344" y="30083"/>
                  </a:cubicBezTo>
                  <a:cubicBezTo>
                    <a:pt x="16344" y="30707"/>
                    <a:pt x="16380" y="31367"/>
                    <a:pt x="16451" y="32010"/>
                  </a:cubicBezTo>
                  <a:cubicBezTo>
                    <a:pt x="16469" y="32170"/>
                    <a:pt x="16487" y="32331"/>
                    <a:pt x="16505" y="32492"/>
                  </a:cubicBezTo>
                  <a:lnTo>
                    <a:pt x="16576" y="32991"/>
                  </a:lnTo>
                  <a:lnTo>
                    <a:pt x="16648" y="33526"/>
                  </a:lnTo>
                  <a:cubicBezTo>
                    <a:pt x="16666" y="33705"/>
                    <a:pt x="16666" y="33901"/>
                    <a:pt x="16683" y="34080"/>
                  </a:cubicBezTo>
                  <a:cubicBezTo>
                    <a:pt x="16737" y="34811"/>
                    <a:pt x="16737" y="35543"/>
                    <a:pt x="16666" y="36292"/>
                  </a:cubicBezTo>
                  <a:cubicBezTo>
                    <a:pt x="16576" y="37041"/>
                    <a:pt x="16434" y="37791"/>
                    <a:pt x="16184" y="38522"/>
                  </a:cubicBezTo>
                  <a:cubicBezTo>
                    <a:pt x="15934" y="39254"/>
                    <a:pt x="15577" y="39950"/>
                    <a:pt x="15149" y="40592"/>
                  </a:cubicBezTo>
                  <a:cubicBezTo>
                    <a:pt x="14703" y="41234"/>
                    <a:pt x="14185" y="41805"/>
                    <a:pt x="13632" y="42305"/>
                  </a:cubicBezTo>
                  <a:cubicBezTo>
                    <a:pt x="13061" y="42805"/>
                    <a:pt x="12455" y="43251"/>
                    <a:pt x="11830" y="43625"/>
                  </a:cubicBezTo>
                  <a:cubicBezTo>
                    <a:pt x="11206" y="44000"/>
                    <a:pt x="10563" y="44339"/>
                    <a:pt x="9903" y="44625"/>
                  </a:cubicBezTo>
                  <a:cubicBezTo>
                    <a:pt x="8601" y="45213"/>
                    <a:pt x="7280" y="45677"/>
                    <a:pt x="5996" y="46123"/>
                  </a:cubicBezTo>
                  <a:cubicBezTo>
                    <a:pt x="4693" y="46569"/>
                    <a:pt x="3426" y="46998"/>
                    <a:pt x="2284" y="47551"/>
                  </a:cubicBezTo>
                  <a:cubicBezTo>
                    <a:pt x="2142" y="47622"/>
                    <a:pt x="2017" y="47693"/>
                    <a:pt x="1874" y="47765"/>
                  </a:cubicBezTo>
                  <a:cubicBezTo>
                    <a:pt x="1749" y="47836"/>
                    <a:pt x="1606" y="47908"/>
                    <a:pt x="1481" y="47997"/>
                  </a:cubicBezTo>
                  <a:cubicBezTo>
                    <a:pt x="1232" y="48157"/>
                    <a:pt x="1018" y="48318"/>
                    <a:pt x="821" y="48496"/>
                  </a:cubicBezTo>
                  <a:cubicBezTo>
                    <a:pt x="607" y="48675"/>
                    <a:pt x="447" y="48871"/>
                    <a:pt x="322" y="49067"/>
                  </a:cubicBezTo>
                  <a:cubicBezTo>
                    <a:pt x="268" y="49174"/>
                    <a:pt x="215" y="49281"/>
                    <a:pt x="161" y="49389"/>
                  </a:cubicBezTo>
                  <a:cubicBezTo>
                    <a:pt x="143" y="49442"/>
                    <a:pt x="125" y="49496"/>
                    <a:pt x="108" y="49549"/>
                  </a:cubicBezTo>
                  <a:cubicBezTo>
                    <a:pt x="90" y="49603"/>
                    <a:pt x="90" y="49656"/>
                    <a:pt x="72" y="49710"/>
                  </a:cubicBezTo>
                  <a:lnTo>
                    <a:pt x="36" y="49799"/>
                  </a:lnTo>
                  <a:lnTo>
                    <a:pt x="36" y="49888"/>
                  </a:lnTo>
                  <a:cubicBezTo>
                    <a:pt x="36" y="49942"/>
                    <a:pt x="18" y="49995"/>
                    <a:pt x="18" y="50049"/>
                  </a:cubicBezTo>
                  <a:lnTo>
                    <a:pt x="1" y="50245"/>
                  </a:lnTo>
                  <a:cubicBezTo>
                    <a:pt x="1" y="50298"/>
                    <a:pt x="18" y="50370"/>
                    <a:pt x="18" y="50441"/>
                  </a:cubicBezTo>
                  <a:cubicBezTo>
                    <a:pt x="18" y="50566"/>
                    <a:pt x="54" y="50691"/>
                    <a:pt x="72" y="50834"/>
                  </a:cubicBezTo>
                  <a:cubicBezTo>
                    <a:pt x="72" y="50887"/>
                    <a:pt x="90" y="50959"/>
                    <a:pt x="108" y="51030"/>
                  </a:cubicBezTo>
                  <a:cubicBezTo>
                    <a:pt x="125" y="51101"/>
                    <a:pt x="143" y="51173"/>
                    <a:pt x="161" y="51244"/>
                  </a:cubicBezTo>
                  <a:cubicBezTo>
                    <a:pt x="322" y="51797"/>
                    <a:pt x="571" y="52368"/>
                    <a:pt x="857" y="52921"/>
                  </a:cubicBezTo>
                  <a:lnTo>
                    <a:pt x="1749" y="52440"/>
                  </a:lnTo>
                  <a:cubicBezTo>
                    <a:pt x="1481" y="51922"/>
                    <a:pt x="1249" y="51423"/>
                    <a:pt x="1125" y="50977"/>
                  </a:cubicBezTo>
                  <a:lnTo>
                    <a:pt x="1089" y="50816"/>
                  </a:lnTo>
                  <a:cubicBezTo>
                    <a:pt x="1089" y="50762"/>
                    <a:pt x="1053" y="50691"/>
                    <a:pt x="1053" y="50655"/>
                  </a:cubicBezTo>
                  <a:cubicBezTo>
                    <a:pt x="1053" y="50548"/>
                    <a:pt x="1018" y="50441"/>
                    <a:pt x="1018" y="50370"/>
                  </a:cubicBezTo>
                  <a:lnTo>
                    <a:pt x="1018" y="50298"/>
                  </a:lnTo>
                  <a:cubicBezTo>
                    <a:pt x="1018" y="50281"/>
                    <a:pt x="1018" y="50263"/>
                    <a:pt x="1018" y="50245"/>
                  </a:cubicBezTo>
                  <a:cubicBezTo>
                    <a:pt x="1018" y="50209"/>
                    <a:pt x="1018" y="50156"/>
                    <a:pt x="1018" y="50120"/>
                  </a:cubicBezTo>
                  <a:cubicBezTo>
                    <a:pt x="1018" y="50084"/>
                    <a:pt x="1035" y="50067"/>
                    <a:pt x="1035" y="50031"/>
                  </a:cubicBezTo>
                  <a:lnTo>
                    <a:pt x="1035" y="49977"/>
                  </a:lnTo>
                  <a:cubicBezTo>
                    <a:pt x="1035" y="49959"/>
                    <a:pt x="1053" y="49942"/>
                    <a:pt x="1053" y="49942"/>
                  </a:cubicBezTo>
                  <a:cubicBezTo>
                    <a:pt x="1053" y="49924"/>
                    <a:pt x="1053" y="49906"/>
                    <a:pt x="1053" y="49888"/>
                  </a:cubicBezTo>
                  <a:cubicBezTo>
                    <a:pt x="1053" y="49870"/>
                    <a:pt x="1071" y="49852"/>
                    <a:pt x="1071" y="49852"/>
                  </a:cubicBezTo>
                  <a:cubicBezTo>
                    <a:pt x="1089" y="49817"/>
                    <a:pt x="1089" y="49799"/>
                    <a:pt x="1107" y="49763"/>
                  </a:cubicBezTo>
                  <a:cubicBezTo>
                    <a:pt x="1125" y="49710"/>
                    <a:pt x="1142" y="49656"/>
                    <a:pt x="1178" y="49603"/>
                  </a:cubicBezTo>
                  <a:cubicBezTo>
                    <a:pt x="1249" y="49496"/>
                    <a:pt x="1339" y="49371"/>
                    <a:pt x="1499" y="49246"/>
                  </a:cubicBezTo>
                  <a:cubicBezTo>
                    <a:pt x="1642" y="49121"/>
                    <a:pt x="1820" y="48978"/>
                    <a:pt x="2035" y="48853"/>
                  </a:cubicBezTo>
                  <a:lnTo>
                    <a:pt x="2106" y="48800"/>
                  </a:lnTo>
                  <a:lnTo>
                    <a:pt x="2195" y="48746"/>
                  </a:lnTo>
                  <a:lnTo>
                    <a:pt x="2356" y="48639"/>
                  </a:lnTo>
                  <a:cubicBezTo>
                    <a:pt x="2481" y="48586"/>
                    <a:pt x="2606" y="48514"/>
                    <a:pt x="2730" y="48461"/>
                  </a:cubicBezTo>
                  <a:cubicBezTo>
                    <a:pt x="3248" y="48193"/>
                    <a:pt x="3819" y="47961"/>
                    <a:pt x="4425" y="47747"/>
                  </a:cubicBezTo>
                  <a:cubicBezTo>
                    <a:pt x="5032" y="47515"/>
                    <a:pt x="5674" y="47301"/>
                    <a:pt x="6317" y="47069"/>
                  </a:cubicBezTo>
                  <a:cubicBezTo>
                    <a:pt x="7619" y="46623"/>
                    <a:pt x="8958" y="46159"/>
                    <a:pt x="10331" y="45552"/>
                  </a:cubicBezTo>
                  <a:cubicBezTo>
                    <a:pt x="11009" y="45231"/>
                    <a:pt x="11687" y="44892"/>
                    <a:pt x="12348" y="44482"/>
                  </a:cubicBezTo>
                  <a:cubicBezTo>
                    <a:pt x="13026" y="44089"/>
                    <a:pt x="13686" y="43608"/>
                    <a:pt x="14292" y="43054"/>
                  </a:cubicBezTo>
                  <a:cubicBezTo>
                    <a:pt x="14917" y="42501"/>
                    <a:pt x="15488" y="41877"/>
                    <a:pt x="15970" y="41163"/>
                  </a:cubicBezTo>
                  <a:cubicBezTo>
                    <a:pt x="16469" y="40449"/>
                    <a:pt x="16862" y="39664"/>
                    <a:pt x="17129" y="38844"/>
                  </a:cubicBezTo>
                  <a:cubicBezTo>
                    <a:pt x="17415" y="38041"/>
                    <a:pt x="17576" y="37220"/>
                    <a:pt x="17665" y="36399"/>
                  </a:cubicBezTo>
                  <a:cubicBezTo>
                    <a:pt x="17754" y="35578"/>
                    <a:pt x="17736" y="34793"/>
                    <a:pt x="17700" y="34008"/>
                  </a:cubicBezTo>
                  <a:cubicBezTo>
                    <a:pt x="17683" y="33812"/>
                    <a:pt x="17665" y="33616"/>
                    <a:pt x="17647" y="33419"/>
                  </a:cubicBezTo>
                  <a:lnTo>
                    <a:pt x="17576" y="32848"/>
                  </a:lnTo>
                  <a:lnTo>
                    <a:pt x="17504" y="32349"/>
                  </a:lnTo>
                  <a:cubicBezTo>
                    <a:pt x="17486" y="32206"/>
                    <a:pt x="17468" y="32045"/>
                    <a:pt x="17451" y="31903"/>
                  </a:cubicBezTo>
                  <a:cubicBezTo>
                    <a:pt x="17379" y="31278"/>
                    <a:pt x="17361" y="30672"/>
                    <a:pt x="17361" y="30083"/>
                  </a:cubicBezTo>
                  <a:cubicBezTo>
                    <a:pt x="17361" y="28887"/>
                    <a:pt x="17540" y="27763"/>
                    <a:pt x="17897" y="26711"/>
                  </a:cubicBezTo>
                  <a:cubicBezTo>
                    <a:pt x="18093" y="26175"/>
                    <a:pt x="18325" y="25676"/>
                    <a:pt x="18593" y="25176"/>
                  </a:cubicBezTo>
                  <a:cubicBezTo>
                    <a:pt x="18878" y="24676"/>
                    <a:pt x="19217" y="24195"/>
                    <a:pt x="19592" y="23731"/>
                  </a:cubicBezTo>
                  <a:cubicBezTo>
                    <a:pt x="20323" y="22785"/>
                    <a:pt x="21233" y="21857"/>
                    <a:pt x="22197" y="20858"/>
                  </a:cubicBezTo>
                  <a:cubicBezTo>
                    <a:pt x="23160" y="19877"/>
                    <a:pt x="24195" y="18788"/>
                    <a:pt x="25087" y="17522"/>
                  </a:cubicBezTo>
                  <a:cubicBezTo>
                    <a:pt x="25533" y="16879"/>
                    <a:pt x="25944" y="16201"/>
                    <a:pt x="26301" y="15488"/>
                  </a:cubicBezTo>
                  <a:cubicBezTo>
                    <a:pt x="26640" y="14774"/>
                    <a:pt x="26925" y="14007"/>
                    <a:pt x="27157" y="13239"/>
                  </a:cubicBezTo>
                  <a:cubicBezTo>
                    <a:pt x="27371" y="12472"/>
                    <a:pt x="27532" y="11687"/>
                    <a:pt x="27621" y="10920"/>
                  </a:cubicBezTo>
                  <a:cubicBezTo>
                    <a:pt x="27710" y="10135"/>
                    <a:pt x="27746" y="9368"/>
                    <a:pt x="27728" y="8618"/>
                  </a:cubicBezTo>
                  <a:cubicBezTo>
                    <a:pt x="27728" y="7851"/>
                    <a:pt x="27657" y="7101"/>
                    <a:pt x="27585" y="6352"/>
                  </a:cubicBezTo>
                  <a:cubicBezTo>
                    <a:pt x="27532" y="5995"/>
                    <a:pt x="27496" y="5621"/>
                    <a:pt x="27425" y="5264"/>
                  </a:cubicBezTo>
                  <a:lnTo>
                    <a:pt x="27335" y="4711"/>
                  </a:lnTo>
                  <a:lnTo>
                    <a:pt x="27246" y="4175"/>
                  </a:lnTo>
                  <a:cubicBezTo>
                    <a:pt x="26961" y="2748"/>
                    <a:pt x="26586" y="1356"/>
                    <a:pt x="2615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7"/>
            <p:cNvSpPr/>
            <p:nvPr/>
          </p:nvSpPr>
          <p:spPr>
            <a:xfrm>
              <a:off x="1107050" y="1011000"/>
              <a:ext cx="693650" cy="1327525"/>
            </a:xfrm>
            <a:custGeom>
              <a:avLst/>
              <a:gdLst/>
              <a:ahLst/>
              <a:cxnLst/>
              <a:rect l="l" t="t" r="r" b="b"/>
              <a:pathLst>
                <a:path w="27746" h="53101" extrusionOk="0">
                  <a:moveTo>
                    <a:pt x="26211" y="0"/>
                  </a:moveTo>
                  <a:lnTo>
                    <a:pt x="25248" y="304"/>
                  </a:lnTo>
                  <a:cubicBezTo>
                    <a:pt x="25658" y="1606"/>
                    <a:pt x="26015" y="2927"/>
                    <a:pt x="26283" y="4265"/>
                  </a:cubicBezTo>
                  <a:lnTo>
                    <a:pt x="26372" y="4764"/>
                  </a:lnTo>
                  <a:lnTo>
                    <a:pt x="26461" y="5264"/>
                  </a:lnTo>
                  <a:cubicBezTo>
                    <a:pt x="26515" y="5603"/>
                    <a:pt x="26550" y="5942"/>
                    <a:pt x="26586" y="6281"/>
                  </a:cubicBezTo>
                  <a:cubicBezTo>
                    <a:pt x="26657" y="6959"/>
                    <a:pt x="26729" y="7655"/>
                    <a:pt x="26729" y="8333"/>
                  </a:cubicBezTo>
                  <a:cubicBezTo>
                    <a:pt x="26729" y="9011"/>
                    <a:pt x="26711" y="9707"/>
                    <a:pt x="26622" y="10385"/>
                  </a:cubicBezTo>
                  <a:cubicBezTo>
                    <a:pt x="26550" y="11063"/>
                    <a:pt x="26408" y="11723"/>
                    <a:pt x="26229" y="12383"/>
                  </a:cubicBezTo>
                  <a:cubicBezTo>
                    <a:pt x="25854" y="13704"/>
                    <a:pt x="25230" y="14935"/>
                    <a:pt x="24445" y="16059"/>
                  </a:cubicBezTo>
                  <a:cubicBezTo>
                    <a:pt x="23660" y="17183"/>
                    <a:pt x="22732" y="18182"/>
                    <a:pt x="21769" y="19163"/>
                  </a:cubicBezTo>
                  <a:cubicBezTo>
                    <a:pt x="20823" y="20127"/>
                    <a:pt x="19859" y="21108"/>
                    <a:pt x="19003" y="22179"/>
                  </a:cubicBezTo>
                  <a:cubicBezTo>
                    <a:pt x="18593" y="22714"/>
                    <a:pt x="18200" y="23285"/>
                    <a:pt x="17861" y="23874"/>
                  </a:cubicBezTo>
                  <a:cubicBezTo>
                    <a:pt x="17522" y="24463"/>
                    <a:pt x="17236" y="25087"/>
                    <a:pt x="17005" y="25730"/>
                  </a:cubicBezTo>
                  <a:cubicBezTo>
                    <a:pt x="16558" y="27032"/>
                    <a:pt x="16362" y="28406"/>
                    <a:pt x="16362" y="29762"/>
                  </a:cubicBezTo>
                  <a:cubicBezTo>
                    <a:pt x="16344" y="30440"/>
                    <a:pt x="16380" y="31136"/>
                    <a:pt x="16469" y="31814"/>
                  </a:cubicBezTo>
                  <a:cubicBezTo>
                    <a:pt x="16487" y="32153"/>
                    <a:pt x="16541" y="32492"/>
                    <a:pt x="16594" y="32831"/>
                  </a:cubicBezTo>
                  <a:lnTo>
                    <a:pt x="16648" y="33330"/>
                  </a:lnTo>
                  <a:cubicBezTo>
                    <a:pt x="16666" y="33509"/>
                    <a:pt x="16683" y="33669"/>
                    <a:pt x="16701" y="33848"/>
                  </a:cubicBezTo>
                  <a:cubicBezTo>
                    <a:pt x="16737" y="34526"/>
                    <a:pt x="16755" y="35204"/>
                    <a:pt x="16666" y="35900"/>
                  </a:cubicBezTo>
                  <a:cubicBezTo>
                    <a:pt x="16594" y="36578"/>
                    <a:pt x="16469" y="37238"/>
                    <a:pt x="16237" y="37880"/>
                  </a:cubicBezTo>
                  <a:cubicBezTo>
                    <a:pt x="16023" y="38541"/>
                    <a:pt x="15702" y="39147"/>
                    <a:pt x="15327" y="39718"/>
                  </a:cubicBezTo>
                  <a:cubicBezTo>
                    <a:pt x="14935" y="40289"/>
                    <a:pt x="14489" y="40789"/>
                    <a:pt x="13971" y="41253"/>
                  </a:cubicBezTo>
                  <a:cubicBezTo>
                    <a:pt x="12954" y="42163"/>
                    <a:pt x="11741" y="42841"/>
                    <a:pt x="10510" y="43412"/>
                  </a:cubicBezTo>
                  <a:cubicBezTo>
                    <a:pt x="9261" y="43965"/>
                    <a:pt x="7976" y="44411"/>
                    <a:pt x="6674" y="44857"/>
                  </a:cubicBezTo>
                  <a:cubicBezTo>
                    <a:pt x="5389" y="45321"/>
                    <a:pt x="4086" y="45731"/>
                    <a:pt x="2855" y="46338"/>
                  </a:cubicBezTo>
                  <a:cubicBezTo>
                    <a:pt x="2695" y="46409"/>
                    <a:pt x="2552" y="46498"/>
                    <a:pt x="2409" y="46570"/>
                  </a:cubicBezTo>
                  <a:cubicBezTo>
                    <a:pt x="2249" y="46659"/>
                    <a:pt x="2106" y="46748"/>
                    <a:pt x="1963" y="46837"/>
                  </a:cubicBezTo>
                  <a:cubicBezTo>
                    <a:pt x="1678" y="47016"/>
                    <a:pt x="1392" y="47230"/>
                    <a:pt x="1142" y="47462"/>
                  </a:cubicBezTo>
                  <a:cubicBezTo>
                    <a:pt x="893" y="47676"/>
                    <a:pt x="678" y="47944"/>
                    <a:pt x="482" y="48229"/>
                  </a:cubicBezTo>
                  <a:cubicBezTo>
                    <a:pt x="393" y="48372"/>
                    <a:pt x="322" y="48532"/>
                    <a:pt x="250" y="48693"/>
                  </a:cubicBezTo>
                  <a:lnTo>
                    <a:pt x="161" y="48925"/>
                  </a:lnTo>
                  <a:cubicBezTo>
                    <a:pt x="125" y="49014"/>
                    <a:pt x="125" y="49103"/>
                    <a:pt x="90" y="49175"/>
                  </a:cubicBezTo>
                  <a:lnTo>
                    <a:pt x="72" y="49300"/>
                  </a:lnTo>
                  <a:lnTo>
                    <a:pt x="54" y="49425"/>
                  </a:lnTo>
                  <a:cubicBezTo>
                    <a:pt x="36" y="49514"/>
                    <a:pt x="18" y="49603"/>
                    <a:pt x="18" y="49692"/>
                  </a:cubicBezTo>
                  <a:lnTo>
                    <a:pt x="18" y="49942"/>
                  </a:lnTo>
                  <a:cubicBezTo>
                    <a:pt x="0" y="50031"/>
                    <a:pt x="18" y="50120"/>
                    <a:pt x="18" y="50192"/>
                  </a:cubicBezTo>
                  <a:cubicBezTo>
                    <a:pt x="36" y="50370"/>
                    <a:pt x="72" y="50531"/>
                    <a:pt x="90" y="50709"/>
                  </a:cubicBezTo>
                  <a:cubicBezTo>
                    <a:pt x="90" y="50798"/>
                    <a:pt x="125" y="50870"/>
                    <a:pt x="143" y="50959"/>
                  </a:cubicBezTo>
                  <a:cubicBezTo>
                    <a:pt x="161" y="51030"/>
                    <a:pt x="179" y="51120"/>
                    <a:pt x="197" y="51209"/>
                  </a:cubicBezTo>
                  <a:cubicBezTo>
                    <a:pt x="393" y="51869"/>
                    <a:pt x="661" y="52493"/>
                    <a:pt x="982" y="53100"/>
                  </a:cubicBezTo>
                  <a:lnTo>
                    <a:pt x="1874" y="52618"/>
                  </a:lnTo>
                  <a:cubicBezTo>
                    <a:pt x="1588" y="52065"/>
                    <a:pt x="1339" y="51494"/>
                    <a:pt x="1178" y="50941"/>
                  </a:cubicBezTo>
                  <a:cubicBezTo>
                    <a:pt x="1160" y="50870"/>
                    <a:pt x="1142" y="50798"/>
                    <a:pt x="1125" y="50727"/>
                  </a:cubicBezTo>
                  <a:cubicBezTo>
                    <a:pt x="1107" y="50656"/>
                    <a:pt x="1089" y="50584"/>
                    <a:pt x="1089" y="50531"/>
                  </a:cubicBezTo>
                  <a:cubicBezTo>
                    <a:pt x="1071" y="50388"/>
                    <a:pt x="1035" y="50263"/>
                    <a:pt x="1035" y="50138"/>
                  </a:cubicBezTo>
                  <a:cubicBezTo>
                    <a:pt x="1035" y="50067"/>
                    <a:pt x="1018" y="49995"/>
                    <a:pt x="1018" y="49942"/>
                  </a:cubicBezTo>
                  <a:lnTo>
                    <a:pt x="1035" y="49746"/>
                  </a:lnTo>
                  <a:cubicBezTo>
                    <a:pt x="1035" y="49692"/>
                    <a:pt x="1053" y="49639"/>
                    <a:pt x="1053" y="49585"/>
                  </a:cubicBezTo>
                  <a:lnTo>
                    <a:pt x="1053" y="49496"/>
                  </a:lnTo>
                  <a:lnTo>
                    <a:pt x="1089" y="49407"/>
                  </a:lnTo>
                  <a:cubicBezTo>
                    <a:pt x="1107" y="49353"/>
                    <a:pt x="1107" y="49282"/>
                    <a:pt x="1125" y="49246"/>
                  </a:cubicBezTo>
                  <a:cubicBezTo>
                    <a:pt x="1142" y="49193"/>
                    <a:pt x="1160" y="49139"/>
                    <a:pt x="1178" y="49086"/>
                  </a:cubicBezTo>
                  <a:cubicBezTo>
                    <a:pt x="1232" y="48978"/>
                    <a:pt x="1285" y="48871"/>
                    <a:pt x="1339" y="48764"/>
                  </a:cubicBezTo>
                  <a:cubicBezTo>
                    <a:pt x="1464" y="48568"/>
                    <a:pt x="1624" y="48372"/>
                    <a:pt x="1838" y="48193"/>
                  </a:cubicBezTo>
                  <a:cubicBezTo>
                    <a:pt x="2035" y="48015"/>
                    <a:pt x="2249" y="47854"/>
                    <a:pt x="2498" y="47694"/>
                  </a:cubicBezTo>
                  <a:cubicBezTo>
                    <a:pt x="2623" y="47605"/>
                    <a:pt x="2766" y="47533"/>
                    <a:pt x="2891" y="47462"/>
                  </a:cubicBezTo>
                  <a:cubicBezTo>
                    <a:pt x="3034" y="47390"/>
                    <a:pt x="3159" y="47319"/>
                    <a:pt x="3301" y="47248"/>
                  </a:cubicBezTo>
                  <a:cubicBezTo>
                    <a:pt x="4443" y="46695"/>
                    <a:pt x="5710" y="46266"/>
                    <a:pt x="7013" y="45820"/>
                  </a:cubicBezTo>
                  <a:cubicBezTo>
                    <a:pt x="8297" y="45374"/>
                    <a:pt x="9618" y="44910"/>
                    <a:pt x="10920" y="44322"/>
                  </a:cubicBezTo>
                  <a:cubicBezTo>
                    <a:pt x="11580" y="44036"/>
                    <a:pt x="12223" y="43697"/>
                    <a:pt x="12847" y="43322"/>
                  </a:cubicBezTo>
                  <a:cubicBezTo>
                    <a:pt x="13472" y="42948"/>
                    <a:pt x="14078" y="42502"/>
                    <a:pt x="14649" y="42002"/>
                  </a:cubicBezTo>
                  <a:cubicBezTo>
                    <a:pt x="15202" y="41502"/>
                    <a:pt x="15720" y="40931"/>
                    <a:pt x="16166" y="40289"/>
                  </a:cubicBezTo>
                  <a:cubicBezTo>
                    <a:pt x="16594" y="39647"/>
                    <a:pt x="16951" y="38951"/>
                    <a:pt x="17201" y="38219"/>
                  </a:cubicBezTo>
                  <a:cubicBezTo>
                    <a:pt x="17451" y="37488"/>
                    <a:pt x="17593" y="36738"/>
                    <a:pt x="17683" y="35989"/>
                  </a:cubicBezTo>
                  <a:cubicBezTo>
                    <a:pt x="17754" y="35240"/>
                    <a:pt x="17754" y="34508"/>
                    <a:pt x="17700" y="33777"/>
                  </a:cubicBezTo>
                  <a:cubicBezTo>
                    <a:pt x="17683" y="33598"/>
                    <a:pt x="17683" y="33402"/>
                    <a:pt x="17665" y="33223"/>
                  </a:cubicBezTo>
                  <a:lnTo>
                    <a:pt x="17593" y="32688"/>
                  </a:lnTo>
                  <a:lnTo>
                    <a:pt x="17522" y="32189"/>
                  </a:lnTo>
                  <a:cubicBezTo>
                    <a:pt x="17504" y="32028"/>
                    <a:pt x="17468" y="31867"/>
                    <a:pt x="17468" y="31707"/>
                  </a:cubicBezTo>
                  <a:cubicBezTo>
                    <a:pt x="17397" y="31064"/>
                    <a:pt x="17361" y="30404"/>
                    <a:pt x="17361" y="29780"/>
                  </a:cubicBezTo>
                  <a:cubicBezTo>
                    <a:pt x="17361" y="28495"/>
                    <a:pt x="17558" y="27246"/>
                    <a:pt x="17968" y="26069"/>
                  </a:cubicBezTo>
                  <a:cubicBezTo>
                    <a:pt x="18164" y="25480"/>
                    <a:pt x="18432" y="24927"/>
                    <a:pt x="18735" y="24373"/>
                  </a:cubicBezTo>
                  <a:cubicBezTo>
                    <a:pt x="19056" y="23838"/>
                    <a:pt x="19413" y="23303"/>
                    <a:pt x="19806" y="22803"/>
                  </a:cubicBezTo>
                  <a:cubicBezTo>
                    <a:pt x="20591" y="21786"/>
                    <a:pt x="21537" y="20841"/>
                    <a:pt x="22500" y="19859"/>
                  </a:cubicBezTo>
                  <a:cubicBezTo>
                    <a:pt x="23464" y="18878"/>
                    <a:pt x="24427" y="17825"/>
                    <a:pt x="25284" y="16630"/>
                  </a:cubicBezTo>
                  <a:cubicBezTo>
                    <a:pt x="26122" y="15452"/>
                    <a:pt x="26800" y="14096"/>
                    <a:pt x="27193" y="12669"/>
                  </a:cubicBezTo>
                  <a:cubicBezTo>
                    <a:pt x="27407" y="11955"/>
                    <a:pt x="27550" y="11223"/>
                    <a:pt x="27621" y="10492"/>
                  </a:cubicBezTo>
                  <a:cubicBezTo>
                    <a:pt x="27710" y="9760"/>
                    <a:pt x="27746" y="9047"/>
                    <a:pt x="27746" y="8315"/>
                  </a:cubicBezTo>
                  <a:cubicBezTo>
                    <a:pt x="27728" y="7601"/>
                    <a:pt x="27674" y="6888"/>
                    <a:pt x="27603" y="6174"/>
                  </a:cubicBezTo>
                  <a:cubicBezTo>
                    <a:pt x="27550" y="5817"/>
                    <a:pt x="27514" y="5460"/>
                    <a:pt x="27442" y="5121"/>
                  </a:cubicBezTo>
                  <a:lnTo>
                    <a:pt x="27371" y="4586"/>
                  </a:lnTo>
                  <a:lnTo>
                    <a:pt x="27264" y="4069"/>
                  </a:lnTo>
                  <a:cubicBezTo>
                    <a:pt x="26996" y="2677"/>
                    <a:pt x="26640" y="1321"/>
                    <a:pt x="2621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7"/>
            <p:cNvSpPr/>
            <p:nvPr/>
          </p:nvSpPr>
          <p:spPr>
            <a:xfrm>
              <a:off x="1082075" y="1018575"/>
              <a:ext cx="693200" cy="1331550"/>
            </a:xfrm>
            <a:custGeom>
              <a:avLst/>
              <a:gdLst/>
              <a:ahLst/>
              <a:cxnLst/>
              <a:rect l="l" t="t" r="r" b="b"/>
              <a:pathLst>
                <a:path w="27728" h="53262" extrusionOk="0">
                  <a:moveTo>
                    <a:pt x="26247" y="1"/>
                  </a:moveTo>
                  <a:lnTo>
                    <a:pt x="25283" y="304"/>
                  </a:lnTo>
                  <a:cubicBezTo>
                    <a:pt x="25694" y="1571"/>
                    <a:pt x="26033" y="2856"/>
                    <a:pt x="26283" y="4158"/>
                  </a:cubicBezTo>
                  <a:lnTo>
                    <a:pt x="26372" y="4640"/>
                  </a:lnTo>
                  <a:lnTo>
                    <a:pt x="26461" y="5122"/>
                  </a:lnTo>
                  <a:cubicBezTo>
                    <a:pt x="26514" y="5443"/>
                    <a:pt x="26550" y="5782"/>
                    <a:pt x="26586" y="6103"/>
                  </a:cubicBezTo>
                  <a:cubicBezTo>
                    <a:pt x="26657" y="6745"/>
                    <a:pt x="26711" y="7405"/>
                    <a:pt x="26711" y="8048"/>
                  </a:cubicBezTo>
                  <a:cubicBezTo>
                    <a:pt x="26729" y="8690"/>
                    <a:pt x="26693" y="9332"/>
                    <a:pt x="26622" y="9957"/>
                  </a:cubicBezTo>
                  <a:cubicBezTo>
                    <a:pt x="26550" y="10581"/>
                    <a:pt x="26425" y="11206"/>
                    <a:pt x="26247" y="11813"/>
                  </a:cubicBezTo>
                  <a:cubicBezTo>
                    <a:pt x="25908" y="13008"/>
                    <a:pt x="25355" y="14132"/>
                    <a:pt x="24623" y="15167"/>
                  </a:cubicBezTo>
                  <a:cubicBezTo>
                    <a:pt x="23892" y="16220"/>
                    <a:pt x="22999" y="17183"/>
                    <a:pt x="22054" y="18147"/>
                  </a:cubicBezTo>
                  <a:cubicBezTo>
                    <a:pt x="21108" y="19128"/>
                    <a:pt x="20109" y="20109"/>
                    <a:pt x="19217" y="21251"/>
                  </a:cubicBezTo>
                  <a:cubicBezTo>
                    <a:pt x="18771" y="21822"/>
                    <a:pt x="18343" y="22429"/>
                    <a:pt x="17986" y="23071"/>
                  </a:cubicBezTo>
                  <a:cubicBezTo>
                    <a:pt x="17611" y="23714"/>
                    <a:pt x="17308" y="24392"/>
                    <a:pt x="17058" y="25105"/>
                  </a:cubicBezTo>
                  <a:cubicBezTo>
                    <a:pt x="16576" y="26515"/>
                    <a:pt x="16344" y="27996"/>
                    <a:pt x="16344" y="29459"/>
                  </a:cubicBezTo>
                  <a:cubicBezTo>
                    <a:pt x="16344" y="30173"/>
                    <a:pt x="16380" y="30904"/>
                    <a:pt x="16451" y="31618"/>
                  </a:cubicBezTo>
                  <a:cubicBezTo>
                    <a:pt x="16469" y="31796"/>
                    <a:pt x="16505" y="31975"/>
                    <a:pt x="16523" y="32153"/>
                  </a:cubicBezTo>
                  <a:lnTo>
                    <a:pt x="16594" y="32653"/>
                  </a:lnTo>
                  <a:lnTo>
                    <a:pt x="16647" y="33135"/>
                  </a:lnTo>
                  <a:cubicBezTo>
                    <a:pt x="16665" y="33295"/>
                    <a:pt x="16665" y="33456"/>
                    <a:pt x="16683" y="33616"/>
                  </a:cubicBezTo>
                  <a:cubicBezTo>
                    <a:pt x="16772" y="34883"/>
                    <a:pt x="16665" y="36132"/>
                    <a:pt x="16291" y="37256"/>
                  </a:cubicBezTo>
                  <a:cubicBezTo>
                    <a:pt x="15898" y="38380"/>
                    <a:pt x="15202" y="39379"/>
                    <a:pt x="14292" y="40200"/>
                  </a:cubicBezTo>
                  <a:cubicBezTo>
                    <a:pt x="13382" y="41003"/>
                    <a:pt x="12276" y="41645"/>
                    <a:pt x="11081" y="42181"/>
                  </a:cubicBezTo>
                  <a:cubicBezTo>
                    <a:pt x="9903" y="42716"/>
                    <a:pt x="8636" y="43162"/>
                    <a:pt x="7351" y="43608"/>
                  </a:cubicBezTo>
                  <a:cubicBezTo>
                    <a:pt x="6067" y="44054"/>
                    <a:pt x="4729" y="44482"/>
                    <a:pt x="3408" y="45125"/>
                  </a:cubicBezTo>
                  <a:cubicBezTo>
                    <a:pt x="3248" y="45214"/>
                    <a:pt x="3069" y="45303"/>
                    <a:pt x="2909" y="45392"/>
                  </a:cubicBezTo>
                  <a:cubicBezTo>
                    <a:pt x="2748" y="45482"/>
                    <a:pt x="2587" y="45571"/>
                    <a:pt x="2427" y="45678"/>
                  </a:cubicBezTo>
                  <a:cubicBezTo>
                    <a:pt x="2088" y="45892"/>
                    <a:pt x="1767" y="46142"/>
                    <a:pt x="1463" y="46409"/>
                  </a:cubicBezTo>
                  <a:cubicBezTo>
                    <a:pt x="1160" y="46677"/>
                    <a:pt x="875" y="47016"/>
                    <a:pt x="625" y="47409"/>
                  </a:cubicBezTo>
                  <a:cubicBezTo>
                    <a:pt x="500" y="47587"/>
                    <a:pt x="411" y="47801"/>
                    <a:pt x="321" y="47997"/>
                  </a:cubicBezTo>
                  <a:lnTo>
                    <a:pt x="197" y="48319"/>
                  </a:lnTo>
                  <a:cubicBezTo>
                    <a:pt x="161" y="48426"/>
                    <a:pt x="143" y="48533"/>
                    <a:pt x="107" y="48658"/>
                  </a:cubicBezTo>
                  <a:lnTo>
                    <a:pt x="72" y="48818"/>
                  </a:lnTo>
                  <a:lnTo>
                    <a:pt x="54" y="48979"/>
                  </a:lnTo>
                  <a:cubicBezTo>
                    <a:pt x="36" y="49086"/>
                    <a:pt x="18" y="49211"/>
                    <a:pt x="18" y="49318"/>
                  </a:cubicBezTo>
                  <a:lnTo>
                    <a:pt x="0" y="49639"/>
                  </a:lnTo>
                  <a:cubicBezTo>
                    <a:pt x="0" y="49746"/>
                    <a:pt x="18" y="49853"/>
                    <a:pt x="18" y="49960"/>
                  </a:cubicBezTo>
                  <a:cubicBezTo>
                    <a:pt x="18" y="50174"/>
                    <a:pt x="54" y="50371"/>
                    <a:pt x="90" y="50585"/>
                  </a:cubicBezTo>
                  <a:cubicBezTo>
                    <a:pt x="107" y="50692"/>
                    <a:pt x="143" y="50781"/>
                    <a:pt x="161" y="50870"/>
                  </a:cubicBezTo>
                  <a:cubicBezTo>
                    <a:pt x="179" y="50977"/>
                    <a:pt x="197" y="51066"/>
                    <a:pt x="232" y="51173"/>
                  </a:cubicBezTo>
                  <a:cubicBezTo>
                    <a:pt x="446" y="51941"/>
                    <a:pt x="750" y="52619"/>
                    <a:pt x="1107" y="53261"/>
                  </a:cubicBezTo>
                  <a:lnTo>
                    <a:pt x="1981" y="52797"/>
                  </a:lnTo>
                  <a:cubicBezTo>
                    <a:pt x="1660" y="52190"/>
                    <a:pt x="1392" y="51566"/>
                    <a:pt x="1196" y="50906"/>
                  </a:cubicBezTo>
                  <a:cubicBezTo>
                    <a:pt x="1178" y="50817"/>
                    <a:pt x="1160" y="50727"/>
                    <a:pt x="1142" y="50656"/>
                  </a:cubicBezTo>
                  <a:cubicBezTo>
                    <a:pt x="1124" y="50567"/>
                    <a:pt x="1089" y="50495"/>
                    <a:pt x="1089" y="50406"/>
                  </a:cubicBezTo>
                  <a:cubicBezTo>
                    <a:pt x="1071" y="50228"/>
                    <a:pt x="1035" y="50067"/>
                    <a:pt x="1017" y="49889"/>
                  </a:cubicBezTo>
                  <a:cubicBezTo>
                    <a:pt x="1017" y="49817"/>
                    <a:pt x="999" y="49728"/>
                    <a:pt x="1017" y="49639"/>
                  </a:cubicBezTo>
                  <a:lnTo>
                    <a:pt x="1017" y="49389"/>
                  </a:lnTo>
                  <a:cubicBezTo>
                    <a:pt x="1017" y="49300"/>
                    <a:pt x="1035" y="49211"/>
                    <a:pt x="1053" y="49122"/>
                  </a:cubicBezTo>
                  <a:lnTo>
                    <a:pt x="1071" y="48997"/>
                  </a:lnTo>
                  <a:lnTo>
                    <a:pt x="1089" y="48872"/>
                  </a:lnTo>
                  <a:cubicBezTo>
                    <a:pt x="1124" y="48800"/>
                    <a:pt x="1124" y="48711"/>
                    <a:pt x="1160" y="48622"/>
                  </a:cubicBezTo>
                  <a:lnTo>
                    <a:pt x="1249" y="48390"/>
                  </a:lnTo>
                  <a:cubicBezTo>
                    <a:pt x="1321" y="48229"/>
                    <a:pt x="1392" y="48069"/>
                    <a:pt x="1481" y="47926"/>
                  </a:cubicBezTo>
                  <a:cubicBezTo>
                    <a:pt x="1677" y="47641"/>
                    <a:pt x="1892" y="47373"/>
                    <a:pt x="2141" y="47159"/>
                  </a:cubicBezTo>
                  <a:cubicBezTo>
                    <a:pt x="2391" y="46927"/>
                    <a:pt x="2677" y="46713"/>
                    <a:pt x="2962" y="46534"/>
                  </a:cubicBezTo>
                  <a:cubicBezTo>
                    <a:pt x="3105" y="46445"/>
                    <a:pt x="3248" y="46356"/>
                    <a:pt x="3408" y="46267"/>
                  </a:cubicBezTo>
                  <a:cubicBezTo>
                    <a:pt x="3551" y="46195"/>
                    <a:pt x="3694" y="46106"/>
                    <a:pt x="3854" y="46035"/>
                  </a:cubicBezTo>
                  <a:cubicBezTo>
                    <a:pt x="5085" y="45428"/>
                    <a:pt x="6388" y="45018"/>
                    <a:pt x="7673" y="44554"/>
                  </a:cubicBezTo>
                  <a:cubicBezTo>
                    <a:pt x="8975" y="44108"/>
                    <a:pt x="10260" y="43662"/>
                    <a:pt x="11509" y="43109"/>
                  </a:cubicBezTo>
                  <a:cubicBezTo>
                    <a:pt x="12740" y="42538"/>
                    <a:pt x="13953" y="41860"/>
                    <a:pt x="14970" y="40950"/>
                  </a:cubicBezTo>
                  <a:cubicBezTo>
                    <a:pt x="15488" y="40486"/>
                    <a:pt x="15934" y="39986"/>
                    <a:pt x="16326" y="39415"/>
                  </a:cubicBezTo>
                  <a:cubicBezTo>
                    <a:pt x="16701" y="38844"/>
                    <a:pt x="17022" y="38238"/>
                    <a:pt x="17236" y="37577"/>
                  </a:cubicBezTo>
                  <a:cubicBezTo>
                    <a:pt x="17468" y="36935"/>
                    <a:pt x="17593" y="36275"/>
                    <a:pt x="17665" y="35597"/>
                  </a:cubicBezTo>
                  <a:cubicBezTo>
                    <a:pt x="17754" y="34901"/>
                    <a:pt x="17736" y="34223"/>
                    <a:pt x="17700" y="33545"/>
                  </a:cubicBezTo>
                  <a:cubicBezTo>
                    <a:pt x="17682" y="33366"/>
                    <a:pt x="17665" y="33206"/>
                    <a:pt x="17647" y="33027"/>
                  </a:cubicBezTo>
                  <a:lnTo>
                    <a:pt x="17593" y="32528"/>
                  </a:lnTo>
                  <a:cubicBezTo>
                    <a:pt x="17540" y="32189"/>
                    <a:pt x="17486" y="31850"/>
                    <a:pt x="17468" y="31511"/>
                  </a:cubicBezTo>
                  <a:cubicBezTo>
                    <a:pt x="17379" y="30833"/>
                    <a:pt x="17343" y="30137"/>
                    <a:pt x="17361" y="29459"/>
                  </a:cubicBezTo>
                  <a:cubicBezTo>
                    <a:pt x="17361" y="28103"/>
                    <a:pt x="17557" y="26729"/>
                    <a:pt x="18004" y="25427"/>
                  </a:cubicBezTo>
                  <a:cubicBezTo>
                    <a:pt x="18235" y="24784"/>
                    <a:pt x="18521" y="24160"/>
                    <a:pt x="18860" y="23571"/>
                  </a:cubicBezTo>
                  <a:cubicBezTo>
                    <a:pt x="19199" y="22982"/>
                    <a:pt x="19592" y="22411"/>
                    <a:pt x="20002" y="21876"/>
                  </a:cubicBezTo>
                  <a:cubicBezTo>
                    <a:pt x="20858" y="20805"/>
                    <a:pt x="21822" y="19824"/>
                    <a:pt x="22768" y="18860"/>
                  </a:cubicBezTo>
                  <a:cubicBezTo>
                    <a:pt x="23731" y="17879"/>
                    <a:pt x="24659" y="16880"/>
                    <a:pt x="25444" y="15756"/>
                  </a:cubicBezTo>
                  <a:cubicBezTo>
                    <a:pt x="26229" y="14632"/>
                    <a:pt x="26853" y="13401"/>
                    <a:pt x="27228" y="12080"/>
                  </a:cubicBezTo>
                  <a:cubicBezTo>
                    <a:pt x="27407" y="11420"/>
                    <a:pt x="27549" y="10760"/>
                    <a:pt x="27621" y="10082"/>
                  </a:cubicBezTo>
                  <a:cubicBezTo>
                    <a:pt x="27710" y="9404"/>
                    <a:pt x="27728" y="8708"/>
                    <a:pt x="27728" y="8030"/>
                  </a:cubicBezTo>
                  <a:cubicBezTo>
                    <a:pt x="27728" y="7352"/>
                    <a:pt x="27656" y="6656"/>
                    <a:pt x="27585" y="5978"/>
                  </a:cubicBezTo>
                  <a:cubicBezTo>
                    <a:pt x="27549" y="5639"/>
                    <a:pt x="27514" y="5300"/>
                    <a:pt x="27460" y="4961"/>
                  </a:cubicBezTo>
                  <a:lnTo>
                    <a:pt x="27371" y="4461"/>
                  </a:lnTo>
                  <a:lnTo>
                    <a:pt x="27282" y="3962"/>
                  </a:lnTo>
                  <a:cubicBezTo>
                    <a:pt x="27014" y="2624"/>
                    <a:pt x="26657" y="1303"/>
                    <a:pt x="2624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7"/>
            <p:cNvSpPr/>
            <p:nvPr/>
          </p:nvSpPr>
          <p:spPr>
            <a:xfrm>
              <a:off x="1056650" y="1026175"/>
              <a:ext cx="693650" cy="1335975"/>
            </a:xfrm>
            <a:custGeom>
              <a:avLst/>
              <a:gdLst/>
              <a:ahLst/>
              <a:cxnLst/>
              <a:rect l="l" t="t" r="r" b="b"/>
              <a:pathLst>
                <a:path w="27746" h="53439" extrusionOk="0">
                  <a:moveTo>
                    <a:pt x="26300" y="0"/>
                  </a:moveTo>
                  <a:lnTo>
                    <a:pt x="25337" y="286"/>
                  </a:lnTo>
                  <a:cubicBezTo>
                    <a:pt x="25729" y="1535"/>
                    <a:pt x="26068" y="2801"/>
                    <a:pt x="26300" y="4050"/>
                  </a:cubicBezTo>
                  <a:lnTo>
                    <a:pt x="26390" y="4514"/>
                  </a:lnTo>
                  <a:lnTo>
                    <a:pt x="26479" y="4978"/>
                  </a:lnTo>
                  <a:cubicBezTo>
                    <a:pt x="26532" y="5299"/>
                    <a:pt x="26568" y="5603"/>
                    <a:pt x="26604" y="5906"/>
                  </a:cubicBezTo>
                  <a:cubicBezTo>
                    <a:pt x="26675" y="6531"/>
                    <a:pt x="26711" y="7137"/>
                    <a:pt x="26729" y="7744"/>
                  </a:cubicBezTo>
                  <a:cubicBezTo>
                    <a:pt x="26729" y="8350"/>
                    <a:pt x="26711" y="8957"/>
                    <a:pt x="26639" y="9528"/>
                  </a:cubicBezTo>
                  <a:cubicBezTo>
                    <a:pt x="26568" y="10117"/>
                    <a:pt x="26461" y="10670"/>
                    <a:pt x="26300" y="11223"/>
                  </a:cubicBezTo>
                  <a:cubicBezTo>
                    <a:pt x="25979" y="12312"/>
                    <a:pt x="25497" y="13329"/>
                    <a:pt x="24802" y="14292"/>
                  </a:cubicBezTo>
                  <a:cubicBezTo>
                    <a:pt x="24141" y="15256"/>
                    <a:pt x="23285" y="16183"/>
                    <a:pt x="22339" y="17147"/>
                  </a:cubicBezTo>
                  <a:cubicBezTo>
                    <a:pt x="21411" y="18110"/>
                    <a:pt x="20377" y="19127"/>
                    <a:pt x="19431" y="20323"/>
                  </a:cubicBezTo>
                  <a:cubicBezTo>
                    <a:pt x="18967" y="20930"/>
                    <a:pt x="18521" y="21572"/>
                    <a:pt x="18128" y="22268"/>
                  </a:cubicBezTo>
                  <a:cubicBezTo>
                    <a:pt x="17718" y="22964"/>
                    <a:pt x="17379" y="23695"/>
                    <a:pt x="17129" y="24462"/>
                  </a:cubicBezTo>
                  <a:cubicBezTo>
                    <a:pt x="16594" y="25997"/>
                    <a:pt x="16362" y="27603"/>
                    <a:pt x="16344" y="29137"/>
                  </a:cubicBezTo>
                  <a:cubicBezTo>
                    <a:pt x="16344" y="29904"/>
                    <a:pt x="16380" y="30672"/>
                    <a:pt x="16469" y="31421"/>
                  </a:cubicBezTo>
                  <a:cubicBezTo>
                    <a:pt x="16487" y="31599"/>
                    <a:pt x="16505" y="31796"/>
                    <a:pt x="16540" y="31974"/>
                  </a:cubicBezTo>
                  <a:lnTo>
                    <a:pt x="16612" y="32492"/>
                  </a:lnTo>
                  <a:lnTo>
                    <a:pt x="16665" y="32938"/>
                  </a:lnTo>
                  <a:cubicBezTo>
                    <a:pt x="16683" y="33080"/>
                    <a:pt x="16683" y="33241"/>
                    <a:pt x="16701" y="33384"/>
                  </a:cubicBezTo>
                  <a:cubicBezTo>
                    <a:pt x="16737" y="33955"/>
                    <a:pt x="16737" y="34526"/>
                    <a:pt x="16683" y="35079"/>
                  </a:cubicBezTo>
                  <a:cubicBezTo>
                    <a:pt x="16630" y="35614"/>
                    <a:pt x="16505" y="36131"/>
                    <a:pt x="16344" y="36631"/>
                  </a:cubicBezTo>
                  <a:cubicBezTo>
                    <a:pt x="16005" y="37595"/>
                    <a:pt x="15452" y="38415"/>
                    <a:pt x="14649" y="39129"/>
                  </a:cubicBezTo>
                  <a:cubicBezTo>
                    <a:pt x="13846" y="39861"/>
                    <a:pt x="12811" y="40449"/>
                    <a:pt x="11687" y="40967"/>
                  </a:cubicBezTo>
                  <a:cubicBezTo>
                    <a:pt x="10563" y="41466"/>
                    <a:pt x="9314" y="41912"/>
                    <a:pt x="8029" y="42341"/>
                  </a:cubicBezTo>
                  <a:cubicBezTo>
                    <a:pt x="7387" y="42573"/>
                    <a:pt x="6727" y="42787"/>
                    <a:pt x="6049" y="43037"/>
                  </a:cubicBezTo>
                  <a:cubicBezTo>
                    <a:pt x="5389" y="43304"/>
                    <a:pt x="4693" y="43572"/>
                    <a:pt x="3979" y="43929"/>
                  </a:cubicBezTo>
                  <a:cubicBezTo>
                    <a:pt x="3801" y="44000"/>
                    <a:pt x="3622" y="44107"/>
                    <a:pt x="3444" y="44196"/>
                  </a:cubicBezTo>
                  <a:lnTo>
                    <a:pt x="3158" y="44357"/>
                  </a:lnTo>
                  <a:lnTo>
                    <a:pt x="3034" y="44446"/>
                  </a:lnTo>
                  <a:lnTo>
                    <a:pt x="2891" y="44535"/>
                  </a:lnTo>
                  <a:cubicBezTo>
                    <a:pt x="2534" y="44749"/>
                    <a:pt x="2159" y="45035"/>
                    <a:pt x="1802" y="45356"/>
                  </a:cubicBezTo>
                  <a:cubicBezTo>
                    <a:pt x="1428" y="45677"/>
                    <a:pt x="1089" y="46088"/>
                    <a:pt x="785" y="46569"/>
                  </a:cubicBezTo>
                  <a:cubicBezTo>
                    <a:pt x="643" y="46801"/>
                    <a:pt x="518" y="47051"/>
                    <a:pt x="393" y="47301"/>
                  </a:cubicBezTo>
                  <a:cubicBezTo>
                    <a:pt x="357" y="47444"/>
                    <a:pt x="304" y="47569"/>
                    <a:pt x="250" y="47711"/>
                  </a:cubicBezTo>
                  <a:cubicBezTo>
                    <a:pt x="232" y="47783"/>
                    <a:pt x="214" y="47854"/>
                    <a:pt x="197" y="47908"/>
                  </a:cubicBezTo>
                  <a:lnTo>
                    <a:pt x="143" y="48122"/>
                  </a:lnTo>
                  <a:lnTo>
                    <a:pt x="107" y="48336"/>
                  </a:lnTo>
                  <a:lnTo>
                    <a:pt x="72" y="48532"/>
                  </a:lnTo>
                  <a:cubicBezTo>
                    <a:pt x="54" y="48675"/>
                    <a:pt x="36" y="48800"/>
                    <a:pt x="18" y="48942"/>
                  </a:cubicBezTo>
                  <a:cubicBezTo>
                    <a:pt x="18" y="49067"/>
                    <a:pt x="18" y="49210"/>
                    <a:pt x="18" y="49335"/>
                  </a:cubicBezTo>
                  <a:cubicBezTo>
                    <a:pt x="0" y="49406"/>
                    <a:pt x="18" y="49478"/>
                    <a:pt x="18" y="49531"/>
                  </a:cubicBezTo>
                  <a:lnTo>
                    <a:pt x="18" y="49728"/>
                  </a:lnTo>
                  <a:cubicBezTo>
                    <a:pt x="36" y="49977"/>
                    <a:pt x="72" y="50209"/>
                    <a:pt x="107" y="50459"/>
                  </a:cubicBezTo>
                  <a:cubicBezTo>
                    <a:pt x="125" y="50584"/>
                    <a:pt x="161" y="50691"/>
                    <a:pt x="197" y="50798"/>
                  </a:cubicBezTo>
                  <a:cubicBezTo>
                    <a:pt x="214" y="50905"/>
                    <a:pt x="232" y="51030"/>
                    <a:pt x="268" y="51137"/>
                  </a:cubicBezTo>
                  <a:cubicBezTo>
                    <a:pt x="518" y="51994"/>
                    <a:pt x="857" y="52743"/>
                    <a:pt x="1231" y="53439"/>
                  </a:cubicBezTo>
                  <a:lnTo>
                    <a:pt x="2124" y="52957"/>
                  </a:lnTo>
                  <a:cubicBezTo>
                    <a:pt x="1767" y="52315"/>
                    <a:pt x="1463" y="51637"/>
                    <a:pt x="1249" y="50869"/>
                  </a:cubicBezTo>
                  <a:cubicBezTo>
                    <a:pt x="1214" y="50762"/>
                    <a:pt x="1196" y="50673"/>
                    <a:pt x="1178" y="50566"/>
                  </a:cubicBezTo>
                  <a:cubicBezTo>
                    <a:pt x="1160" y="50477"/>
                    <a:pt x="1124" y="50388"/>
                    <a:pt x="1107" y="50281"/>
                  </a:cubicBezTo>
                  <a:cubicBezTo>
                    <a:pt x="1071" y="50067"/>
                    <a:pt x="1035" y="49870"/>
                    <a:pt x="1035" y="49656"/>
                  </a:cubicBezTo>
                  <a:cubicBezTo>
                    <a:pt x="1035" y="49549"/>
                    <a:pt x="1017" y="49442"/>
                    <a:pt x="1017" y="49335"/>
                  </a:cubicBezTo>
                  <a:lnTo>
                    <a:pt x="1035" y="49014"/>
                  </a:lnTo>
                  <a:cubicBezTo>
                    <a:pt x="1035" y="48907"/>
                    <a:pt x="1053" y="48782"/>
                    <a:pt x="1071" y="48675"/>
                  </a:cubicBezTo>
                  <a:lnTo>
                    <a:pt x="1089" y="48514"/>
                  </a:lnTo>
                  <a:lnTo>
                    <a:pt x="1124" y="48354"/>
                  </a:lnTo>
                  <a:cubicBezTo>
                    <a:pt x="1160" y="48229"/>
                    <a:pt x="1178" y="48122"/>
                    <a:pt x="1214" y="48015"/>
                  </a:cubicBezTo>
                  <a:lnTo>
                    <a:pt x="1338" y="47693"/>
                  </a:lnTo>
                  <a:cubicBezTo>
                    <a:pt x="1428" y="47497"/>
                    <a:pt x="1517" y="47283"/>
                    <a:pt x="1642" y="47105"/>
                  </a:cubicBezTo>
                  <a:cubicBezTo>
                    <a:pt x="1892" y="46712"/>
                    <a:pt x="2177" y="46373"/>
                    <a:pt x="2480" y="46105"/>
                  </a:cubicBezTo>
                  <a:cubicBezTo>
                    <a:pt x="2784" y="45838"/>
                    <a:pt x="3105" y="45588"/>
                    <a:pt x="3444" y="45374"/>
                  </a:cubicBezTo>
                  <a:cubicBezTo>
                    <a:pt x="3604" y="45267"/>
                    <a:pt x="3765" y="45178"/>
                    <a:pt x="3926" y="45088"/>
                  </a:cubicBezTo>
                  <a:cubicBezTo>
                    <a:pt x="4086" y="44999"/>
                    <a:pt x="4265" y="44910"/>
                    <a:pt x="4425" y="44821"/>
                  </a:cubicBezTo>
                  <a:cubicBezTo>
                    <a:pt x="5746" y="44178"/>
                    <a:pt x="7084" y="43750"/>
                    <a:pt x="8368" y="43304"/>
                  </a:cubicBezTo>
                  <a:cubicBezTo>
                    <a:pt x="9653" y="42858"/>
                    <a:pt x="10920" y="42412"/>
                    <a:pt x="12098" y="41877"/>
                  </a:cubicBezTo>
                  <a:cubicBezTo>
                    <a:pt x="13293" y="41341"/>
                    <a:pt x="14399" y="40699"/>
                    <a:pt x="15309" y="39896"/>
                  </a:cubicBezTo>
                  <a:cubicBezTo>
                    <a:pt x="16219" y="39075"/>
                    <a:pt x="16915" y="38076"/>
                    <a:pt x="17308" y="36952"/>
                  </a:cubicBezTo>
                  <a:cubicBezTo>
                    <a:pt x="17682" y="35828"/>
                    <a:pt x="17789" y="34579"/>
                    <a:pt x="17700" y="33312"/>
                  </a:cubicBezTo>
                  <a:cubicBezTo>
                    <a:pt x="17682" y="33152"/>
                    <a:pt x="17682" y="32991"/>
                    <a:pt x="17664" y="32831"/>
                  </a:cubicBezTo>
                  <a:lnTo>
                    <a:pt x="17611" y="32349"/>
                  </a:lnTo>
                  <a:lnTo>
                    <a:pt x="17540" y="31849"/>
                  </a:lnTo>
                  <a:cubicBezTo>
                    <a:pt x="17522" y="31671"/>
                    <a:pt x="17486" y="31492"/>
                    <a:pt x="17468" y="31314"/>
                  </a:cubicBezTo>
                  <a:cubicBezTo>
                    <a:pt x="17397" y="30600"/>
                    <a:pt x="17361" y="29869"/>
                    <a:pt x="17361" y="29155"/>
                  </a:cubicBezTo>
                  <a:cubicBezTo>
                    <a:pt x="17361" y="27692"/>
                    <a:pt x="17593" y="26211"/>
                    <a:pt x="18075" y="24801"/>
                  </a:cubicBezTo>
                  <a:cubicBezTo>
                    <a:pt x="18325" y="24088"/>
                    <a:pt x="18628" y="23410"/>
                    <a:pt x="19003" y="22767"/>
                  </a:cubicBezTo>
                  <a:cubicBezTo>
                    <a:pt x="19360" y="22125"/>
                    <a:pt x="19788" y="21518"/>
                    <a:pt x="20234" y="20947"/>
                  </a:cubicBezTo>
                  <a:cubicBezTo>
                    <a:pt x="21126" y="19805"/>
                    <a:pt x="22125" y="18824"/>
                    <a:pt x="23071" y="17843"/>
                  </a:cubicBezTo>
                  <a:cubicBezTo>
                    <a:pt x="24016" y="16879"/>
                    <a:pt x="24909" y="15916"/>
                    <a:pt x="25640" y="14863"/>
                  </a:cubicBezTo>
                  <a:cubicBezTo>
                    <a:pt x="26372" y="13828"/>
                    <a:pt x="26925" y="12704"/>
                    <a:pt x="27264" y="11509"/>
                  </a:cubicBezTo>
                  <a:cubicBezTo>
                    <a:pt x="27442" y="10902"/>
                    <a:pt x="27567" y="10277"/>
                    <a:pt x="27639" y="9653"/>
                  </a:cubicBezTo>
                  <a:cubicBezTo>
                    <a:pt x="27710" y="9028"/>
                    <a:pt x="27746" y="8386"/>
                    <a:pt x="27728" y="7744"/>
                  </a:cubicBezTo>
                  <a:cubicBezTo>
                    <a:pt x="27728" y="7101"/>
                    <a:pt x="27674" y="6441"/>
                    <a:pt x="27603" y="5799"/>
                  </a:cubicBezTo>
                  <a:cubicBezTo>
                    <a:pt x="27567" y="5478"/>
                    <a:pt x="27531" y="5139"/>
                    <a:pt x="27478" y="4818"/>
                  </a:cubicBezTo>
                  <a:lnTo>
                    <a:pt x="27389" y="4336"/>
                  </a:lnTo>
                  <a:lnTo>
                    <a:pt x="27300" y="3854"/>
                  </a:lnTo>
                  <a:cubicBezTo>
                    <a:pt x="27050" y="2552"/>
                    <a:pt x="26711" y="1267"/>
                    <a:pt x="2630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7"/>
            <p:cNvSpPr/>
            <p:nvPr/>
          </p:nvSpPr>
          <p:spPr>
            <a:xfrm>
              <a:off x="1031675" y="1033300"/>
              <a:ext cx="693200" cy="1340900"/>
            </a:xfrm>
            <a:custGeom>
              <a:avLst/>
              <a:gdLst/>
              <a:ahLst/>
              <a:cxnLst/>
              <a:rect l="l" t="t" r="r" b="b"/>
              <a:pathLst>
                <a:path w="27728" h="53636" extrusionOk="0">
                  <a:moveTo>
                    <a:pt x="26336" y="1"/>
                  </a:moveTo>
                  <a:lnTo>
                    <a:pt x="25372" y="304"/>
                  </a:lnTo>
                  <a:cubicBezTo>
                    <a:pt x="25765" y="1535"/>
                    <a:pt x="26086" y="2748"/>
                    <a:pt x="26318" y="3962"/>
                  </a:cubicBezTo>
                  <a:lnTo>
                    <a:pt x="26407" y="4408"/>
                  </a:lnTo>
                  <a:lnTo>
                    <a:pt x="26479" y="4854"/>
                  </a:lnTo>
                  <a:cubicBezTo>
                    <a:pt x="26532" y="5157"/>
                    <a:pt x="26550" y="5443"/>
                    <a:pt x="26603" y="5746"/>
                  </a:cubicBezTo>
                  <a:cubicBezTo>
                    <a:pt x="26657" y="6335"/>
                    <a:pt x="26711" y="6906"/>
                    <a:pt x="26711" y="7477"/>
                  </a:cubicBezTo>
                  <a:cubicBezTo>
                    <a:pt x="26711" y="8048"/>
                    <a:pt x="26693" y="8601"/>
                    <a:pt x="26639" y="9118"/>
                  </a:cubicBezTo>
                  <a:cubicBezTo>
                    <a:pt x="26568" y="9653"/>
                    <a:pt x="26461" y="10171"/>
                    <a:pt x="26336" y="10653"/>
                  </a:cubicBezTo>
                  <a:cubicBezTo>
                    <a:pt x="26050" y="11634"/>
                    <a:pt x="25604" y="12544"/>
                    <a:pt x="24980" y="13418"/>
                  </a:cubicBezTo>
                  <a:cubicBezTo>
                    <a:pt x="24355" y="14310"/>
                    <a:pt x="23552" y="15203"/>
                    <a:pt x="22607" y="16148"/>
                  </a:cubicBezTo>
                  <a:cubicBezTo>
                    <a:pt x="21679" y="17112"/>
                    <a:pt x="20626" y="18147"/>
                    <a:pt x="19645" y="19413"/>
                  </a:cubicBezTo>
                  <a:cubicBezTo>
                    <a:pt x="19145" y="20056"/>
                    <a:pt x="18663" y="20734"/>
                    <a:pt x="18235" y="21483"/>
                  </a:cubicBezTo>
                  <a:cubicBezTo>
                    <a:pt x="17825" y="22232"/>
                    <a:pt x="17450" y="23018"/>
                    <a:pt x="17165" y="23856"/>
                  </a:cubicBezTo>
                  <a:cubicBezTo>
                    <a:pt x="16594" y="25498"/>
                    <a:pt x="16344" y="27228"/>
                    <a:pt x="16344" y="28852"/>
                  </a:cubicBezTo>
                  <a:cubicBezTo>
                    <a:pt x="16344" y="29655"/>
                    <a:pt x="16380" y="30458"/>
                    <a:pt x="16469" y="31243"/>
                  </a:cubicBezTo>
                  <a:cubicBezTo>
                    <a:pt x="16487" y="31439"/>
                    <a:pt x="16505" y="31636"/>
                    <a:pt x="16540" y="31814"/>
                  </a:cubicBezTo>
                  <a:lnTo>
                    <a:pt x="16594" y="32349"/>
                  </a:lnTo>
                  <a:lnTo>
                    <a:pt x="16647" y="32760"/>
                  </a:lnTo>
                  <a:cubicBezTo>
                    <a:pt x="16665" y="32902"/>
                    <a:pt x="16683" y="33027"/>
                    <a:pt x="16683" y="33170"/>
                  </a:cubicBezTo>
                  <a:cubicBezTo>
                    <a:pt x="16719" y="33687"/>
                    <a:pt x="16736" y="34223"/>
                    <a:pt x="16665" y="34687"/>
                  </a:cubicBezTo>
                  <a:cubicBezTo>
                    <a:pt x="16629" y="35168"/>
                    <a:pt x="16522" y="35597"/>
                    <a:pt x="16397" y="36007"/>
                  </a:cubicBezTo>
                  <a:cubicBezTo>
                    <a:pt x="16112" y="36810"/>
                    <a:pt x="15666" y="37470"/>
                    <a:pt x="14970" y="38095"/>
                  </a:cubicBezTo>
                  <a:cubicBezTo>
                    <a:pt x="14274" y="38719"/>
                    <a:pt x="13346" y="39272"/>
                    <a:pt x="12276" y="39754"/>
                  </a:cubicBezTo>
                  <a:cubicBezTo>
                    <a:pt x="11187" y="40236"/>
                    <a:pt x="9992" y="40664"/>
                    <a:pt x="8707" y="41110"/>
                  </a:cubicBezTo>
                  <a:cubicBezTo>
                    <a:pt x="8065" y="41324"/>
                    <a:pt x="7405" y="41556"/>
                    <a:pt x="6709" y="41806"/>
                  </a:cubicBezTo>
                  <a:cubicBezTo>
                    <a:pt x="6013" y="42073"/>
                    <a:pt x="5281" y="42359"/>
                    <a:pt x="4532" y="42734"/>
                  </a:cubicBezTo>
                  <a:cubicBezTo>
                    <a:pt x="4425" y="42787"/>
                    <a:pt x="4336" y="42823"/>
                    <a:pt x="4247" y="42876"/>
                  </a:cubicBezTo>
                  <a:lnTo>
                    <a:pt x="3943" y="43037"/>
                  </a:lnTo>
                  <a:lnTo>
                    <a:pt x="3658" y="43215"/>
                  </a:lnTo>
                  <a:lnTo>
                    <a:pt x="3497" y="43305"/>
                  </a:lnTo>
                  <a:lnTo>
                    <a:pt x="3354" y="43394"/>
                  </a:lnTo>
                  <a:cubicBezTo>
                    <a:pt x="2944" y="43644"/>
                    <a:pt x="2534" y="43965"/>
                    <a:pt x="2106" y="44340"/>
                  </a:cubicBezTo>
                  <a:cubicBezTo>
                    <a:pt x="1695" y="44696"/>
                    <a:pt x="1285" y="45178"/>
                    <a:pt x="928" y="45749"/>
                  </a:cubicBezTo>
                  <a:lnTo>
                    <a:pt x="803" y="45963"/>
                  </a:lnTo>
                  <a:lnTo>
                    <a:pt x="749" y="46070"/>
                  </a:lnTo>
                  <a:lnTo>
                    <a:pt x="678" y="46177"/>
                  </a:lnTo>
                  <a:cubicBezTo>
                    <a:pt x="607" y="46320"/>
                    <a:pt x="535" y="46481"/>
                    <a:pt x="464" y="46641"/>
                  </a:cubicBezTo>
                  <a:cubicBezTo>
                    <a:pt x="410" y="46802"/>
                    <a:pt x="339" y="46962"/>
                    <a:pt x="286" y="47123"/>
                  </a:cubicBezTo>
                  <a:cubicBezTo>
                    <a:pt x="268" y="47194"/>
                    <a:pt x="232" y="47284"/>
                    <a:pt x="214" y="47373"/>
                  </a:cubicBezTo>
                  <a:lnTo>
                    <a:pt x="161" y="47605"/>
                  </a:lnTo>
                  <a:lnTo>
                    <a:pt x="107" y="47855"/>
                  </a:lnTo>
                  <a:cubicBezTo>
                    <a:pt x="89" y="47944"/>
                    <a:pt x="71" y="48015"/>
                    <a:pt x="71" y="48104"/>
                  </a:cubicBezTo>
                  <a:cubicBezTo>
                    <a:pt x="54" y="48265"/>
                    <a:pt x="18" y="48425"/>
                    <a:pt x="18" y="48586"/>
                  </a:cubicBezTo>
                  <a:cubicBezTo>
                    <a:pt x="0" y="48747"/>
                    <a:pt x="0" y="48907"/>
                    <a:pt x="0" y="49050"/>
                  </a:cubicBezTo>
                  <a:lnTo>
                    <a:pt x="0" y="49175"/>
                  </a:lnTo>
                  <a:lnTo>
                    <a:pt x="0" y="49282"/>
                  </a:lnTo>
                  <a:lnTo>
                    <a:pt x="18" y="49514"/>
                  </a:lnTo>
                  <a:cubicBezTo>
                    <a:pt x="36" y="49817"/>
                    <a:pt x="71" y="50067"/>
                    <a:pt x="125" y="50352"/>
                  </a:cubicBezTo>
                  <a:lnTo>
                    <a:pt x="143" y="50460"/>
                  </a:lnTo>
                  <a:lnTo>
                    <a:pt x="161" y="50549"/>
                  </a:lnTo>
                  <a:lnTo>
                    <a:pt x="196" y="50745"/>
                  </a:lnTo>
                  <a:cubicBezTo>
                    <a:pt x="232" y="50870"/>
                    <a:pt x="268" y="50995"/>
                    <a:pt x="303" y="51120"/>
                  </a:cubicBezTo>
                  <a:cubicBezTo>
                    <a:pt x="571" y="52083"/>
                    <a:pt x="946" y="52886"/>
                    <a:pt x="1338" y="53636"/>
                  </a:cubicBezTo>
                  <a:lnTo>
                    <a:pt x="2230" y="53154"/>
                  </a:lnTo>
                  <a:cubicBezTo>
                    <a:pt x="1856" y="52458"/>
                    <a:pt x="1517" y="51709"/>
                    <a:pt x="1267" y="50852"/>
                  </a:cubicBezTo>
                  <a:cubicBezTo>
                    <a:pt x="1231" y="50745"/>
                    <a:pt x="1213" y="50620"/>
                    <a:pt x="1196" y="50513"/>
                  </a:cubicBezTo>
                  <a:cubicBezTo>
                    <a:pt x="1160" y="50406"/>
                    <a:pt x="1124" y="50299"/>
                    <a:pt x="1106" y="50174"/>
                  </a:cubicBezTo>
                  <a:cubicBezTo>
                    <a:pt x="1071" y="49924"/>
                    <a:pt x="1035" y="49692"/>
                    <a:pt x="1017" y="49443"/>
                  </a:cubicBezTo>
                  <a:lnTo>
                    <a:pt x="1017" y="49246"/>
                  </a:lnTo>
                  <a:cubicBezTo>
                    <a:pt x="1017" y="49193"/>
                    <a:pt x="999" y="49121"/>
                    <a:pt x="1017" y="49050"/>
                  </a:cubicBezTo>
                  <a:cubicBezTo>
                    <a:pt x="1017" y="48925"/>
                    <a:pt x="1017" y="48782"/>
                    <a:pt x="1017" y="48657"/>
                  </a:cubicBezTo>
                  <a:cubicBezTo>
                    <a:pt x="1035" y="48515"/>
                    <a:pt x="1053" y="48390"/>
                    <a:pt x="1071" y="48247"/>
                  </a:cubicBezTo>
                  <a:lnTo>
                    <a:pt x="1088" y="48051"/>
                  </a:lnTo>
                  <a:lnTo>
                    <a:pt x="1142" y="47837"/>
                  </a:lnTo>
                  <a:lnTo>
                    <a:pt x="1196" y="47623"/>
                  </a:lnTo>
                  <a:cubicBezTo>
                    <a:pt x="1213" y="47569"/>
                    <a:pt x="1231" y="47498"/>
                    <a:pt x="1249" y="47426"/>
                  </a:cubicBezTo>
                  <a:cubicBezTo>
                    <a:pt x="1303" y="47284"/>
                    <a:pt x="1356" y="47159"/>
                    <a:pt x="1392" y="47016"/>
                  </a:cubicBezTo>
                  <a:cubicBezTo>
                    <a:pt x="1517" y="46766"/>
                    <a:pt x="1642" y="46516"/>
                    <a:pt x="1784" y="46284"/>
                  </a:cubicBezTo>
                  <a:cubicBezTo>
                    <a:pt x="2088" y="45803"/>
                    <a:pt x="2427" y="45392"/>
                    <a:pt x="2801" y="45071"/>
                  </a:cubicBezTo>
                  <a:cubicBezTo>
                    <a:pt x="3158" y="44750"/>
                    <a:pt x="3533" y="44464"/>
                    <a:pt x="3890" y="44250"/>
                  </a:cubicBezTo>
                  <a:lnTo>
                    <a:pt x="4033" y="44161"/>
                  </a:lnTo>
                  <a:lnTo>
                    <a:pt x="4157" y="44072"/>
                  </a:lnTo>
                  <a:lnTo>
                    <a:pt x="4443" y="43911"/>
                  </a:lnTo>
                  <a:cubicBezTo>
                    <a:pt x="4621" y="43822"/>
                    <a:pt x="4800" y="43715"/>
                    <a:pt x="4978" y="43644"/>
                  </a:cubicBezTo>
                  <a:cubicBezTo>
                    <a:pt x="5692" y="43287"/>
                    <a:pt x="6388" y="43019"/>
                    <a:pt x="7048" y="42752"/>
                  </a:cubicBezTo>
                  <a:cubicBezTo>
                    <a:pt x="7726" y="42502"/>
                    <a:pt x="8386" y="42288"/>
                    <a:pt x="9028" y="42056"/>
                  </a:cubicBezTo>
                  <a:cubicBezTo>
                    <a:pt x="10313" y="41627"/>
                    <a:pt x="11562" y="41181"/>
                    <a:pt x="12686" y="40682"/>
                  </a:cubicBezTo>
                  <a:cubicBezTo>
                    <a:pt x="13810" y="40164"/>
                    <a:pt x="14845" y="39576"/>
                    <a:pt x="15648" y="38844"/>
                  </a:cubicBezTo>
                  <a:cubicBezTo>
                    <a:pt x="16451" y="38130"/>
                    <a:pt x="17004" y="37310"/>
                    <a:pt x="17343" y="36346"/>
                  </a:cubicBezTo>
                  <a:cubicBezTo>
                    <a:pt x="17504" y="35846"/>
                    <a:pt x="17629" y="35329"/>
                    <a:pt x="17682" y="34794"/>
                  </a:cubicBezTo>
                  <a:cubicBezTo>
                    <a:pt x="17736" y="34241"/>
                    <a:pt x="17736" y="33670"/>
                    <a:pt x="17700" y="33099"/>
                  </a:cubicBezTo>
                  <a:cubicBezTo>
                    <a:pt x="17682" y="32956"/>
                    <a:pt x="17682" y="32795"/>
                    <a:pt x="17664" y="32653"/>
                  </a:cubicBezTo>
                  <a:lnTo>
                    <a:pt x="17611" y="32207"/>
                  </a:lnTo>
                  <a:lnTo>
                    <a:pt x="17539" y="31689"/>
                  </a:lnTo>
                  <a:cubicBezTo>
                    <a:pt x="17504" y="31511"/>
                    <a:pt x="17486" y="31314"/>
                    <a:pt x="17468" y="31136"/>
                  </a:cubicBezTo>
                  <a:cubicBezTo>
                    <a:pt x="17379" y="30387"/>
                    <a:pt x="17343" y="29619"/>
                    <a:pt x="17343" y="28852"/>
                  </a:cubicBezTo>
                  <a:cubicBezTo>
                    <a:pt x="17361" y="27318"/>
                    <a:pt x="17593" y="25712"/>
                    <a:pt x="18128" y="24177"/>
                  </a:cubicBezTo>
                  <a:cubicBezTo>
                    <a:pt x="18378" y="23410"/>
                    <a:pt x="18717" y="22679"/>
                    <a:pt x="19127" y="21983"/>
                  </a:cubicBezTo>
                  <a:cubicBezTo>
                    <a:pt x="19520" y="21287"/>
                    <a:pt x="19966" y="20645"/>
                    <a:pt x="20430" y="20038"/>
                  </a:cubicBezTo>
                  <a:cubicBezTo>
                    <a:pt x="21376" y="18842"/>
                    <a:pt x="22410" y="17825"/>
                    <a:pt x="23338" y="16862"/>
                  </a:cubicBezTo>
                  <a:cubicBezTo>
                    <a:pt x="24284" y="15898"/>
                    <a:pt x="25140" y="14971"/>
                    <a:pt x="25801" y="14007"/>
                  </a:cubicBezTo>
                  <a:cubicBezTo>
                    <a:pt x="26496" y="13044"/>
                    <a:pt x="26978" y="12027"/>
                    <a:pt x="27299" y="10938"/>
                  </a:cubicBezTo>
                  <a:cubicBezTo>
                    <a:pt x="27460" y="10385"/>
                    <a:pt x="27567" y="9832"/>
                    <a:pt x="27638" y="9243"/>
                  </a:cubicBezTo>
                  <a:cubicBezTo>
                    <a:pt x="27710" y="8672"/>
                    <a:pt x="27728" y="8065"/>
                    <a:pt x="27728" y="7459"/>
                  </a:cubicBezTo>
                  <a:cubicBezTo>
                    <a:pt x="27710" y="6852"/>
                    <a:pt x="27674" y="6246"/>
                    <a:pt x="27603" y="5621"/>
                  </a:cubicBezTo>
                  <a:cubicBezTo>
                    <a:pt x="27567" y="5318"/>
                    <a:pt x="27531" y="5014"/>
                    <a:pt x="27478" y="4693"/>
                  </a:cubicBezTo>
                  <a:lnTo>
                    <a:pt x="27389" y="4229"/>
                  </a:lnTo>
                  <a:lnTo>
                    <a:pt x="27299" y="3765"/>
                  </a:lnTo>
                  <a:cubicBezTo>
                    <a:pt x="27067" y="2516"/>
                    <a:pt x="26728" y="1250"/>
                    <a:pt x="2633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1038;p27"/>
          <p:cNvGrpSpPr/>
          <p:nvPr/>
        </p:nvGrpSpPr>
        <p:grpSpPr>
          <a:xfrm flipH="1">
            <a:off x="7578868" y="48422"/>
            <a:ext cx="919896" cy="491580"/>
            <a:chOff x="7989250" y="48422"/>
            <a:chExt cx="919896" cy="491580"/>
          </a:xfrm>
        </p:grpSpPr>
        <p:sp>
          <p:nvSpPr>
            <p:cNvPr id="1039" name="Google Shape;1039;p27"/>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 name="Google Shape;1040;p27"/>
            <p:cNvGrpSpPr/>
            <p:nvPr/>
          </p:nvGrpSpPr>
          <p:grpSpPr>
            <a:xfrm>
              <a:off x="8183698" y="187258"/>
              <a:ext cx="480624" cy="124911"/>
              <a:chOff x="92144" y="4013300"/>
              <a:chExt cx="706488" cy="183611"/>
            </a:xfrm>
          </p:grpSpPr>
          <p:sp>
            <p:nvSpPr>
              <p:cNvPr id="1041" name="Google Shape;1041;p27"/>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7"/>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3" name="Google Shape;1043;p27"/>
          <p:cNvGrpSpPr/>
          <p:nvPr/>
        </p:nvGrpSpPr>
        <p:grpSpPr>
          <a:xfrm flipH="1">
            <a:off x="-445295" y="3866580"/>
            <a:ext cx="2173792" cy="1833906"/>
            <a:chOff x="1111500" y="1114050"/>
            <a:chExt cx="747650" cy="630750"/>
          </a:xfrm>
        </p:grpSpPr>
        <p:sp>
          <p:nvSpPr>
            <p:cNvPr id="1044" name="Google Shape;1044;p27"/>
            <p:cNvSpPr/>
            <p:nvPr/>
          </p:nvSpPr>
          <p:spPr>
            <a:xfrm>
              <a:off x="1136500" y="1131425"/>
              <a:ext cx="722650" cy="613375"/>
            </a:xfrm>
            <a:custGeom>
              <a:avLst/>
              <a:gdLst/>
              <a:ahLst/>
              <a:cxnLst/>
              <a:rect l="l" t="t" r="r" b="b"/>
              <a:pathLst>
                <a:path w="28906" h="24535" extrusionOk="0">
                  <a:moveTo>
                    <a:pt x="21768" y="1"/>
                  </a:moveTo>
                  <a:cubicBezTo>
                    <a:pt x="21536" y="1232"/>
                    <a:pt x="21233" y="2445"/>
                    <a:pt x="20876" y="3552"/>
                  </a:cubicBezTo>
                  <a:cubicBezTo>
                    <a:pt x="20501" y="4658"/>
                    <a:pt x="20055" y="5693"/>
                    <a:pt x="19538" y="6531"/>
                  </a:cubicBezTo>
                  <a:cubicBezTo>
                    <a:pt x="19270" y="6960"/>
                    <a:pt x="18985" y="7334"/>
                    <a:pt x="18699" y="7655"/>
                  </a:cubicBezTo>
                  <a:cubicBezTo>
                    <a:pt x="18396" y="7994"/>
                    <a:pt x="18057" y="8280"/>
                    <a:pt x="17700" y="8548"/>
                  </a:cubicBezTo>
                  <a:cubicBezTo>
                    <a:pt x="17343" y="8815"/>
                    <a:pt x="16933" y="9047"/>
                    <a:pt x="16469" y="9279"/>
                  </a:cubicBezTo>
                  <a:cubicBezTo>
                    <a:pt x="16005" y="9493"/>
                    <a:pt x="15488" y="9707"/>
                    <a:pt x="14917" y="9921"/>
                  </a:cubicBezTo>
                  <a:cubicBezTo>
                    <a:pt x="13757" y="10332"/>
                    <a:pt x="12401" y="10742"/>
                    <a:pt x="10938" y="11295"/>
                  </a:cubicBezTo>
                  <a:cubicBezTo>
                    <a:pt x="9475" y="11866"/>
                    <a:pt x="7922" y="12598"/>
                    <a:pt x="6495" y="13579"/>
                  </a:cubicBezTo>
                  <a:cubicBezTo>
                    <a:pt x="5085" y="14543"/>
                    <a:pt x="3801" y="15738"/>
                    <a:pt x="2730" y="17023"/>
                  </a:cubicBezTo>
                  <a:cubicBezTo>
                    <a:pt x="2195" y="17647"/>
                    <a:pt x="1695" y="18307"/>
                    <a:pt x="1249" y="18986"/>
                  </a:cubicBezTo>
                  <a:cubicBezTo>
                    <a:pt x="785" y="19646"/>
                    <a:pt x="393" y="20342"/>
                    <a:pt x="0" y="21020"/>
                  </a:cubicBezTo>
                  <a:lnTo>
                    <a:pt x="1053" y="21608"/>
                  </a:lnTo>
                  <a:lnTo>
                    <a:pt x="2123" y="22197"/>
                  </a:lnTo>
                  <a:lnTo>
                    <a:pt x="3176" y="22786"/>
                  </a:lnTo>
                  <a:lnTo>
                    <a:pt x="4247" y="23375"/>
                  </a:lnTo>
                  <a:lnTo>
                    <a:pt x="5299" y="23946"/>
                  </a:lnTo>
                  <a:lnTo>
                    <a:pt x="6370" y="24535"/>
                  </a:lnTo>
                  <a:cubicBezTo>
                    <a:pt x="6655" y="24017"/>
                    <a:pt x="6959" y="23518"/>
                    <a:pt x="7280" y="23036"/>
                  </a:cubicBezTo>
                  <a:cubicBezTo>
                    <a:pt x="7601" y="22572"/>
                    <a:pt x="7940" y="22126"/>
                    <a:pt x="8279" y="21698"/>
                  </a:cubicBezTo>
                  <a:cubicBezTo>
                    <a:pt x="8993" y="20859"/>
                    <a:pt x="9760" y="20163"/>
                    <a:pt x="10616" y="19574"/>
                  </a:cubicBezTo>
                  <a:cubicBezTo>
                    <a:pt x="11473" y="18986"/>
                    <a:pt x="12419" y="18522"/>
                    <a:pt x="13543" y="18093"/>
                  </a:cubicBezTo>
                  <a:cubicBezTo>
                    <a:pt x="14096" y="17879"/>
                    <a:pt x="14702" y="17665"/>
                    <a:pt x="15345" y="17451"/>
                  </a:cubicBezTo>
                  <a:cubicBezTo>
                    <a:pt x="15969" y="17237"/>
                    <a:pt x="16665" y="17023"/>
                    <a:pt x="17379" y="16755"/>
                  </a:cubicBezTo>
                  <a:cubicBezTo>
                    <a:pt x="18110" y="16505"/>
                    <a:pt x="18878" y="16184"/>
                    <a:pt x="19645" y="15810"/>
                  </a:cubicBezTo>
                  <a:cubicBezTo>
                    <a:pt x="20430" y="15435"/>
                    <a:pt x="21233" y="14971"/>
                    <a:pt x="21982" y="14436"/>
                  </a:cubicBezTo>
                  <a:cubicBezTo>
                    <a:pt x="22732" y="13883"/>
                    <a:pt x="23445" y="13240"/>
                    <a:pt x="24070" y="12562"/>
                  </a:cubicBezTo>
                  <a:cubicBezTo>
                    <a:pt x="24694" y="11866"/>
                    <a:pt x="25247" y="11135"/>
                    <a:pt x="25711" y="10385"/>
                  </a:cubicBezTo>
                  <a:cubicBezTo>
                    <a:pt x="26175" y="9618"/>
                    <a:pt x="26568" y="8869"/>
                    <a:pt x="26907" y="8102"/>
                  </a:cubicBezTo>
                  <a:cubicBezTo>
                    <a:pt x="27246" y="7334"/>
                    <a:pt x="27531" y="6585"/>
                    <a:pt x="27781" y="5818"/>
                  </a:cubicBezTo>
                  <a:cubicBezTo>
                    <a:pt x="28281" y="4319"/>
                    <a:pt x="28620" y="2820"/>
                    <a:pt x="28905" y="1357"/>
                  </a:cubicBezTo>
                  <a:lnTo>
                    <a:pt x="27728" y="1125"/>
                  </a:lnTo>
                  <a:lnTo>
                    <a:pt x="26532" y="893"/>
                  </a:lnTo>
                  <a:lnTo>
                    <a:pt x="25337" y="679"/>
                  </a:lnTo>
                  <a:lnTo>
                    <a:pt x="24141" y="447"/>
                  </a:lnTo>
                  <a:lnTo>
                    <a:pt x="22964" y="215"/>
                  </a:lnTo>
                  <a:lnTo>
                    <a:pt x="21768"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7"/>
            <p:cNvSpPr/>
            <p:nvPr/>
          </p:nvSpPr>
          <p:spPr>
            <a:xfrm>
              <a:off x="1244000" y="1142150"/>
              <a:ext cx="590150" cy="585250"/>
            </a:xfrm>
            <a:custGeom>
              <a:avLst/>
              <a:gdLst/>
              <a:ahLst/>
              <a:cxnLst/>
              <a:rect l="l" t="t" r="r" b="b"/>
              <a:pathLst>
                <a:path w="23606" h="23410" extrusionOk="0">
                  <a:moveTo>
                    <a:pt x="22411" y="0"/>
                  </a:moveTo>
                  <a:cubicBezTo>
                    <a:pt x="22143" y="1445"/>
                    <a:pt x="21804" y="2873"/>
                    <a:pt x="21322" y="4318"/>
                  </a:cubicBezTo>
                  <a:cubicBezTo>
                    <a:pt x="21090" y="5050"/>
                    <a:pt x="20805" y="5763"/>
                    <a:pt x="20501" y="6477"/>
                  </a:cubicBezTo>
                  <a:cubicBezTo>
                    <a:pt x="20180" y="7209"/>
                    <a:pt x="19806" y="7922"/>
                    <a:pt x="19377" y="8618"/>
                  </a:cubicBezTo>
                  <a:cubicBezTo>
                    <a:pt x="18949" y="9314"/>
                    <a:pt x="18449" y="9992"/>
                    <a:pt x="17879" y="10617"/>
                  </a:cubicBezTo>
                  <a:cubicBezTo>
                    <a:pt x="17290" y="11241"/>
                    <a:pt x="16647" y="11830"/>
                    <a:pt x="15969" y="12329"/>
                  </a:cubicBezTo>
                  <a:cubicBezTo>
                    <a:pt x="15273" y="12829"/>
                    <a:pt x="14542" y="13257"/>
                    <a:pt x="13810" y="13596"/>
                  </a:cubicBezTo>
                  <a:cubicBezTo>
                    <a:pt x="13097" y="13953"/>
                    <a:pt x="12365" y="14239"/>
                    <a:pt x="11669" y="14488"/>
                  </a:cubicBezTo>
                  <a:cubicBezTo>
                    <a:pt x="10278" y="14988"/>
                    <a:pt x="8975" y="15381"/>
                    <a:pt x="7797" y="15827"/>
                  </a:cubicBezTo>
                  <a:cubicBezTo>
                    <a:pt x="6638" y="16291"/>
                    <a:pt x="5567" y="16790"/>
                    <a:pt x="4621" y="17450"/>
                  </a:cubicBezTo>
                  <a:cubicBezTo>
                    <a:pt x="3676" y="18110"/>
                    <a:pt x="2819" y="18878"/>
                    <a:pt x="2052" y="19806"/>
                  </a:cubicBezTo>
                  <a:cubicBezTo>
                    <a:pt x="1677" y="20252"/>
                    <a:pt x="1321" y="20733"/>
                    <a:pt x="964" y="21251"/>
                  </a:cubicBezTo>
                  <a:cubicBezTo>
                    <a:pt x="625" y="21750"/>
                    <a:pt x="303" y="22286"/>
                    <a:pt x="0" y="22821"/>
                  </a:cubicBezTo>
                  <a:lnTo>
                    <a:pt x="1071" y="23410"/>
                  </a:lnTo>
                  <a:cubicBezTo>
                    <a:pt x="1356" y="22892"/>
                    <a:pt x="1660" y="22393"/>
                    <a:pt x="1981" y="21929"/>
                  </a:cubicBezTo>
                  <a:cubicBezTo>
                    <a:pt x="2302" y="21447"/>
                    <a:pt x="2623" y="21001"/>
                    <a:pt x="2980" y="20573"/>
                  </a:cubicBezTo>
                  <a:cubicBezTo>
                    <a:pt x="3694" y="19734"/>
                    <a:pt x="4461" y="19038"/>
                    <a:pt x="5317" y="18449"/>
                  </a:cubicBezTo>
                  <a:cubicBezTo>
                    <a:pt x="6156" y="17861"/>
                    <a:pt x="7119" y="17397"/>
                    <a:pt x="8243" y="16969"/>
                  </a:cubicBezTo>
                  <a:cubicBezTo>
                    <a:pt x="8797" y="16754"/>
                    <a:pt x="9403" y="16540"/>
                    <a:pt x="10028" y="16326"/>
                  </a:cubicBezTo>
                  <a:cubicBezTo>
                    <a:pt x="10670" y="16112"/>
                    <a:pt x="11366" y="15898"/>
                    <a:pt x="12080" y="15630"/>
                  </a:cubicBezTo>
                  <a:cubicBezTo>
                    <a:pt x="12811" y="15381"/>
                    <a:pt x="13578" y="15059"/>
                    <a:pt x="14346" y="14685"/>
                  </a:cubicBezTo>
                  <a:cubicBezTo>
                    <a:pt x="15131" y="14310"/>
                    <a:pt x="15916" y="13846"/>
                    <a:pt x="16683" y="13311"/>
                  </a:cubicBezTo>
                  <a:cubicBezTo>
                    <a:pt x="17432" y="12758"/>
                    <a:pt x="18146" y="12115"/>
                    <a:pt x="18771" y="11437"/>
                  </a:cubicBezTo>
                  <a:cubicBezTo>
                    <a:pt x="19395" y="10741"/>
                    <a:pt x="19948" y="10010"/>
                    <a:pt x="20412" y="9261"/>
                  </a:cubicBezTo>
                  <a:cubicBezTo>
                    <a:pt x="20876" y="8511"/>
                    <a:pt x="21269" y="7744"/>
                    <a:pt x="21608" y="6977"/>
                  </a:cubicBezTo>
                  <a:cubicBezTo>
                    <a:pt x="21947" y="6209"/>
                    <a:pt x="22232" y="5460"/>
                    <a:pt x="22482" y="4711"/>
                  </a:cubicBezTo>
                  <a:cubicBezTo>
                    <a:pt x="22982" y="3194"/>
                    <a:pt x="23321" y="1713"/>
                    <a:pt x="23606" y="232"/>
                  </a:cubicBezTo>
                  <a:lnTo>
                    <a:pt x="2241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7"/>
            <p:cNvSpPr/>
            <p:nvPr/>
          </p:nvSpPr>
          <p:spPr>
            <a:xfrm>
              <a:off x="1217675" y="1136800"/>
              <a:ext cx="586600" cy="575875"/>
            </a:xfrm>
            <a:custGeom>
              <a:avLst/>
              <a:gdLst/>
              <a:ahLst/>
              <a:cxnLst/>
              <a:rect l="l" t="t" r="r" b="b"/>
              <a:pathLst>
                <a:path w="23464" h="23035" extrusionOk="0">
                  <a:moveTo>
                    <a:pt x="22286" y="0"/>
                  </a:moveTo>
                  <a:cubicBezTo>
                    <a:pt x="22018" y="1392"/>
                    <a:pt x="21679" y="2784"/>
                    <a:pt x="21233" y="4157"/>
                  </a:cubicBezTo>
                  <a:cubicBezTo>
                    <a:pt x="21001" y="4853"/>
                    <a:pt x="20734" y="5531"/>
                    <a:pt x="20448" y="6209"/>
                  </a:cubicBezTo>
                  <a:cubicBezTo>
                    <a:pt x="20145" y="6887"/>
                    <a:pt x="19806" y="7548"/>
                    <a:pt x="19395" y="8190"/>
                  </a:cubicBezTo>
                  <a:cubicBezTo>
                    <a:pt x="19003" y="8832"/>
                    <a:pt x="18539" y="9439"/>
                    <a:pt x="18022" y="10010"/>
                  </a:cubicBezTo>
                  <a:cubicBezTo>
                    <a:pt x="17504" y="10581"/>
                    <a:pt x="16933" y="11098"/>
                    <a:pt x="16309" y="11562"/>
                  </a:cubicBezTo>
                  <a:cubicBezTo>
                    <a:pt x="15684" y="12008"/>
                    <a:pt x="15024" y="12401"/>
                    <a:pt x="14346" y="12722"/>
                  </a:cubicBezTo>
                  <a:cubicBezTo>
                    <a:pt x="13668" y="13043"/>
                    <a:pt x="12990" y="13329"/>
                    <a:pt x="12312" y="13560"/>
                  </a:cubicBezTo>
                  <a:cubicBezTo>
                    <a:pt x="10956" y="14060"/>
                    <a:pt x="9653" y="14435"/>
                    <a:pt x="8422" y="14917"/>
                  </a:cubicBezTo>
                  <a:cubicBezTo>
                    <a:pt x="7191" y="15380"/>
                    <a:pt x="6031" y="15951"/>
                    <a:pt x="4996" y="16665"/>
                  </a:cubicBezTo>
                  <a:cubicBezTo>
                    <a:pt x="3944" y="17379"/>
                    <a:pt x="3016" y="18253"/>
                    <a:pt x="2177" y="19234"/>
                  </a:cubicBezTo>
                  <a:cubicBezTo>
                    <a:pt x="1767" y="19716"/>
                    <a:pt x="1374" y="20234"/>
                    <a:pt x="1017" y="20787"/>
                  </a:cubicBezTo>
                  <a:cubicBezTo>
                    <a:pt x="661" y="21322"/>
                    <a:pt x="322" y="21893"/>
                    <a:pt x="0" y="22464"/>
                  </a:cubicBezTo>
                  <a:lnTo>
                    <a:pt x="1053" y="23035"/>
                  </a:lnTo>
                  <a:cubicBezTo>
                    <a:pt x="1356" y="22500"/>
                    <a:pt x="1678" y="21964"/>
                    <a:pt x="2017" y="21465"/>
                  </a:cubicBezTo>
                  <a:cubicBezTo>
                    <a:pt x="2374" y="20947"/>
                    <a:pt x="2730" y="20466"/>
                    <a:pt x="3105" y="20020"/>
                  </a:cubicBezTo>
                  <a:cubicBezTo>
                    <a:pt x="3872" y="19092"/>
                    <a:pt x="4729" y="18324"/>
                    <a:pt x="5674" y="17664"/>
                  </a:cubicBezTo>
                  <a:cubicBezTo>
                    <a:pt x="6620" y="17004"/>
                    <a:pt x="7691" y="16505"/>
                    <a:pt x="8850" y="16041"/>
                  </a:cubicBezTo>
                  <a:cubicBezTo>
                    <a:pt x="10028" y="15595"/>
                    <a:pt x="11331" y="15202"/>
                    <a:pt x="12722" y="14702"/>
                  </a:cubicBezTo>
                  <a:cubicBezTo>
                    <a:pt x="13418" y="14453"/>
                    <a:pt x="14150" y="14167"/>
                    <a:pt x="14863" y="13810"/>
                  </a:cubicBezTo>
                  <a:cubicBezTo>
                    <a:pt x="15595" y="13471"/>
                    <a:pt x="16326" y="13043"/>
                    <a:pt x="17022" y="12543"/>
                  </a:cubicBezTo>
                  <a:cubicBezTo>
                    <a:pt x="17700" y="12044"/>
                    <a:pt x="18343" y="11455"/>
                    <a:pt x="18932" y="10831"/>
                  </a:cubicBezTo>
                  <a:cubicBezTo>
                    <a:pt x="19502" y="10206"/>
                    <a:pt x="20002" y="9528"/>
                    <a:pt x="20430" y="8832"/>
                  </a:cubicBezTo>
                  <a:cubicBezTo>
                    <a:pt x="20859" y="8136"/>
                    <a:pt x="21233" y="7423"/>
                    <a:pt x="21554" y="6691"/>
                  </a:cubicBezTo>
                  <a:cubicBezTo>
                    <a:pt x="21858" y="5977"/>
                    <a:pt x="22143" y="5264"/>
                    <a:pt x="22375" y="4532"/>
                  </a:cubicBezTo>
                  <a:cubicBezTo>
                    <a:pt x="22857" y="3087"/>
                    <a:pt x="23196" y="1659"/>
                    <a:pt x="23464" y="214"/>
                  </a:cubicBezTo>
                  <a:lnTo>
                    <a:pt x="2228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7"/>
            <p:cNvSpPr/>
            <p:nvPr/>
          </p:nvSpPr>
          <p:spPr>
            <a:xfrm>
              <a:off x="1190900" y="1131000"/>
              <a:ext cx="583925" cy="567400"/>
            </a:xfrm>
            <a:custGeom>
              <a:avLst/>
              <a:gdLst/>
              <a:ahLst/>
              <a:cxnLst/>
              <a:rect l="l" t="t" r="r" b="b"/>
              <a:pathLst>
                <a:path w="23357" h="22696" extrusionOk="0">
                  <a:moveTo>
                    <a:pt x="22161" y="0"/>
                  </a:moveTo>
                  <a:cubicBezTo>
                    <a:pt x="21894" y="1356"/>
                    <a:pt x="21573" y="2694"/>
                    <a:pt x="21144" y="4015"/>
                  </a:cubicBezTo>
                  <a:cubicBezTo>
                    <a:pt x="20716" y="5317"/>
                    <a:pt x="20181" y="6602"/>
                    <a:pt x="19449" y="7780"/>
                  </a:cubicBezTo>
                  <a:cubicBezTo>
                    <a:pt x="18718" y="8957"/>
                    <a:pt x="17790" y="9992"/>
                    <a:pt x="16666" y="10813"/>
                  </a:cubicBezTo>
                  <a:cubicBezTo>
                    <a:pt x="16095" y="11223"/>
                    <a:pt x="15506" y="11562"/>
                    <a:pt x="14882" y="11865"/>
                  </a:cubicBezTo>
                  <a:cubicBezTo>
                    <a:pt x="14257" y="12169"/>
                    <a:pt x="13615" y="12419"/>
                    <a:pt x="12973" y="12668"/>
                  </a:cubicBezTo>
                  <a:cubicBezTo>
                    <a:pt x="11670" y="13132"/>
                    <a:pt x="10350" y="13525"/>
                    <a:pt x="9065" y="14007"/>
                  </a:cubicBezTo>
                  <a:cubicBezTo>
                    <a:pt x="7762" y="14506"/>
                    <a:pt x="6513" y="15113"/>
                    <a:pt x="5372" y="15898"/>
                  </a:cubicBezTo>
                  <a:cubicBezTo>
                    <a:pt x="4247" y="16683"/>
                    <a:pt x="3213" y="17629"/>
                    <a:pt x="2320" y="18681"/>
                  </a:cubicBezTo>
                  <a:cubicBezTo>
                    <a:pt x="1874" y="19217"/>
                    <a:pt x="1464" y="19770"/>
                    <a:pt x="1089" y="20341"/>
                  </a:cubicBezTo>
                  <a:cubicBezTo>
                    <a:pt x="697" y="20912"/>
                    <a:pt x="340" y="21500"/>
                    <a:pt x="1" y="22107"/>
                  </a:cubicBezTo>
                  <a:lnTo>
                    <a:pt x="1071" y="22696"/>
                  </a:lnTo>
                  <a:cubicBezTo>
                    <a:pt x="1393" y="22125"/>
                    <a:pt x="1732" y="21554"/>
                    <a:pt x="2088" y="21019"/>
                  </a:cubicBezTo>
                  <a:cubicBezTo>
                    <a:pt x="2445" y="20466"/>
                    <a:pt x="2838" y="19948"/>
                    <a:pt x="3248" y="19466"/>
                  </a:cubicBezTo>
                  <a:cubicBezTo>
                    <a:pt x="4087" y="18485"/>
                    <a:pt x="5015" y="17611"/>
                    <a:pt x="6067" y="16897"/>
                  </a:cubicBezTo>
                  <a:cubicBezTo>
                    <a:pt x="7102" y="16183"/>
                    <a:pt x="8262" y="15612"/>
                    <a:pt x="9493" y="15149"/>
                  </a:cubicBezTo>
                  <a:cubicBezTo>
                    <a:pt x="10724" y="14667"/>
                    <a:pt x="12027" y="14292"/>
                    <a:pt x="13383" y="13792"/>
                  </a:cubicBezTo>
                  <a:cubicBezTo>
                    <a:pt x="14061" y="13561"/>
                    <a:pt x="14739" y="13275"/>
                    <a:pt x="15417" y="12954"/>
                  </a:cubicBezTo>
                  <a:cubicBezTo>
                    <a:pt x="16095" y="12633"/>
                    <a:pt x="16755" y="12240"/>
                    <a:pt x="17380" y="11794"/>
                  </a:cubicBezTo>
                  <a:cubicBezTo>
                    <a:pt x="18004" y="11330"/>
                    <a:pt x="18575" y="10813"/>
                    <a:pt x="19093" y="10242"/>
                  </a:cubicBezTo>
                  <a:cubicBezTo>
                    <a:pt x="19610" y="9671"/>
                    <a:pt x="20074" y="9064"/>
                    <a:pt x="20466" y="8422"/>
                  </a:cubicBezTo>
                  <a:cubicBezTo>
                    <a:pt x="20877" y="7780"/>
                    <a:pt x="21216" y="7119"/>
                    <a:pt x="21519" y="6441"/>
                  </a:cubicBezTo>
                  <a:cubicBezTo>
                    <a:pt x="21805" y="5763"/>
                    <a:pt x="22072" y="5085"/>
                    <a:pt x="22304" y="4389"/>
                  </a:cubicBezTo>
                  <a:cubicBezTo>
                    <a:pt x="22750" y="3016"/>
                    <a:pt x="23089" y="1624"/>
                    <a:pt x="23357" y="232"/>
                  </a:cubicBezTo>
                  <a:lnTo>
                    <a:pt x="2216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7"/>
            <p:cNvSpPr/>
            <p:nvPr/>
          </p:nvSpPr>
          <p:spPr>
            <a:xfrm>
              <a:off x="1164600" y="1125200"/>
              <a:ext cx="580350" cy="558500"/>
            </a:xfrm>
            <a:custGeom>
              <a:avLst/>
              <a:gdLst/>
              <a:ahLst/>
              <a:cxnLst/>
              <a:rect l="l" t="t" r="r" b="b"/>
              <a:pathLst>
                <a:path w="23214" h="22340" extrusionOk="0">
                  <a:moveTo>
                    <a:pt x="22018" y="0"/>
                  </a:moveTo>
                  <a:cubicBezTo>
                    <a:pt x="21768" y="1321"/>
                    <a:pt x="21465" y="2623"/>
                    <a:pt x="21055" y="3872"/>
                  </a:cubicBezTo>
                  <a:cubicBezTo>
                    <a:pt x="20644" y="5103"/>
                    <a:pt x="20127" y="6299"/>
                    <a:pt x="19467" y="7369"/>
                  </a:cubicBezTo>
                  <a:cubicBezTo>
                    <a:pt x="18806" y="8440"/>
                    <a:pt x="17986" y="9350"/>
                    <a:pt x="17004" y="10063"/>
                  </a:cubicBezTo>
                  <a:cubicBezTo>
                    <a:pt x="16505" y="10420"/>
                    <a:pt x="15969" y="10741"/>
                    <a:pt x="15398" y="11009"/>
                  </a:cubicBezTo>
                  <a:cubicBezTo>
                    <a:pt x="14845" y="11277"/>
                    <a:pt x="14239" y="11527"/>
                    <a:pt x="13614" y="11758"/>
                  </a:cubicBezTo>
                  <a:cubicBezTo>
                    <a:pt x="12365" y="12205"/>
                    <a:pt x="11027" y="12597"/>
                    <a:pt x="9671" y="13114"/>
                  </a:cubicBezTo>
                  <a:cubicBezTo>
                    <a:pt x="8333" y="13632"/>
                    <a:pt x="6977" y="14274"/>
                    <a:pt x="5746" y="15131"/>
                  </a:cubicBezTo>
                  <a:cubicBezTo>
                    <a:pt x="4514" y="15969"/>
                    <a:pt x="3408" y="17004"/>
                    <a:pt x="2445" y="18128"/>
                  </a:cubicBezTo>
                  <a:cubicBezTo>
                    <a:pt x="1981" y="18699"/>
                    <a:pt x="1535" y="19288"/>
                    <a:pt x="1124" y="19895"/>
                  </a:cubicBezTo>
                  <a:cubicBezTo>
                    <a:pt x="714" y="20501"/>
                    <a:pt x="357" y="21126"/>
                    <a:pt x="0" y="21750"/>
                  </a:cubicBezTo>
                  <a:lnTo>
                    <a:pt x="1053" y="22339"/>
                  </a:lnTo>
                  <a:cubicBezTo>
                    <a:pt x="1392" y="21732"/>
                    <a:pt x="1749" y="21144"/>
                    <a:pt x="2141" y="20573"/>
                  </a:cubicBezTo>
                  <a:cubicBezTo>
                    <a:pt x="2516" y="20002"/>
                    <a:pt x="2926" y="19449"/>
                    <a:pt x="3372" y="18913"/>
                  </a:cubicBezTo>
                  <a:cubicBezTo>
                    <a:pt x="4265" y="17861"/>
                    <a:pt x="5299" y="16915"/>
                    <a:pt x="6424" y="16130"/>
                  </a:cubicBezTo>
                  <a:cubicBezTo>
                    <a:pt x="7565" y="15345"/>
                    <a:pt x="8814" y="14738"/>
                    <a:pt x="10117" y="14239"/>
                  </a:cubicBezTo>
                  <a:cubicBezTo>
                    <a:pt x="11402" y="13757"/>
                    <a:pt x="12722" y="13364"/>
                    <a:pt x="14025" y="12900"/>
                  </a:cubicBezTo>
                  <a:cubicBezTo>
                    <a:pt x="14667" y="12651"/>
                    <a:pt x="15309" y="12401"/>
                    <a:pt x="15934" y="12097"/>
                  </a:cubicBezTo>
                  <a:cubicBezTo>
                    <a:pt x="16558" y="11794"/>
                    <a:pt x="17147" y="11455"/>
                    <a:pt x="17718" y="11045"/>
                  </a:cubicBezTo>
                  <a:cubicBezTo>
                    <a:pt x="18842" y="10224"/>
                    <a:pt x="19770" y="9189"/>
                    <a:pt x="20501" y="8012"/>
                  </a:cubicBezTo>
                  <a:cubicBezTo>
                    <a:pt x="21233" y="6834"/>
                    <a:pt x="21768" y="5549"/>
                    <a:pt x="22196" y="4247"/>
                  </a:cubicBezTo>
                  <a:cubicBezTo>
                    <a:pt x="22625" y="2926"/>
                    <a:pt x="22946" y="1588"/>
                    <a:pt x="23213" y="232"/>
                  </a:cubicBezTo>
                  <a:lnTo>
                    <a:pt x="2201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7"/>
            <p:cNvSpPr/>
            <p:nvPr/>
          </p:nvSpPr>
          <p:spPr>
            <a:xfrm>
              <a:off x="1137825" y="1119400"/>
              <a:ext cx="577250" cy="549575"/>
            </a:xfrm>
            <a:custGeom>
              <a:avLst/>
              <a:gdLst/>
              <a:ahLst/>
              <a:cxnLst/>
              <a:rect l="l" t="t" r="r" b="b"/>
              <a:pathLst>
                <a:path w="23090" h="21983" extrusionOk="0">
                  <a:moveTo>
                    <a:pt x="21894" y="0"/>
                  </a:moveTo>
                  <a:cubicBezTo>
                    <a:pt x="21662" y="1285"/>
                    <a:pt x="21358" y="2534"/>
                    <a:pt x="20966" y="3711"/>
                  </a:cubicBezTo>
                  <a:cubicBezTo>
                    <a:pt x="20573" y="4889"/>
                    <a:pt x="20109" y="6013"/>
                    <a:pt x="19503" y="6959"/>
                  </a:cubicBezTo>
                  <a:cubicBezTo>
                    <a:pt x="18914" y="7922"/>
                    <a:pt x="18218" y="8690"/>
                    <a:pt x="17362" y="9314"/>
                  </a:cubicBezTo>
                  <a:cubicBezTo>
                    <a:pt x="16933" y="9617"/>
                    <a:pt x="16469" y="9903"/>
                    <a:pt x="15952" y="10153"/>
                  </a:cubicBezTo>
                  <a:cubicBezTo>
                    <a:pt x="15435" y="10402"/>
                    <a:pt x="14864" y="10634"/>
                    <a:pt x="14275" y="10849"/>
                  </a:cubicBezTo>
                  <a:cubicBezTo>
                    <a:pt x="13061" y="11277"/>
                    <a:pt x="11705" y="11669"/>
                    <a:pt x="10314" y="12222"/>
                  </a:cubicBezTo>
                  <a:cubicBezTo>
                    <a:pt x="8904" y="12758"/>
                    <a:pt x="7459" y="13454"/>
                    <a:pt x="6138" y="14364"/>
                  </a:cubicBezTo>
                  <a:cubicBezTo>
                    <a:pt x="4800" y="15274"/>
                    <a:pt x="3605" y="16380"/>
                    <a:pt x="2606" y="17575"/>
                  </a:cubicBezTo>
                  <a:cubicBezTo>
                    <a:pt x="2088" y="18182"/>
                    <a:pt x="1624" y="18806"/>
                    <a:pt x="1196" y="19449"/>
                  </a:cubicBezTo>
                  <a:cubicBezTo>
                    <a:pt x="768" y="20091"/>
                    <a:pt x="375" y="20733"/>
                    <a:pt x="1" y="21394"/>
                  </a:cubicBezTo>
                  <a:lnTo>
                    <a:pt x="1071" y="21982"/>
                  </a:lnTo>
                  <a:cubicBezTo>
                    <a:pt x="1428" y="21358"/>
                    <a:pt x="1785" y="20733"/>
                    <a:pt x="2195" y="20127"/>
                  </a:cubicBezTo>
                  <a:cubicBezTo>
                    <a:pt x="2606" y="19520"/>
                    <a:pt x="3052" y="18931"/>
                    <a:pt x="3516" y="18360"/>
                  </a:cubicBezTo>
                  <a:cubicBezTo>
                    <a:pt x="4479" y="17236"/>
                    <a:pt x="5585" y="16201"/>
                    <a:pt x="6817" y="15363"/>
                  </a:cubicBezTo>
                  <a:cubicBezTo>
                    <a:pt x="8048" y="14506"/>
                    <a:pt x="9404" y="13864"/>
                    <a:pt x="10742" y="13346"/>
                  </a:cubicBezTo>
                  <a:cubicBezTo>
                    <a:pt x="12098" y="12829"/>
                    <a:pt x="13436" y="12437"/>
                    <a:pt x="14685" y="11990"/>
                  </a:cubicBezTo>
                  <a:cubicBezTo>
                    <a:pt x="15310" y="11759"/>
                    <a:pt x="15916" y="11509"/>
                    <a:pt x="16469" y="11241"/>
                  </a:cubicBezTo>
                  <a:cubicBezTo>
                    <a:pt x="17040" y="10973"/>
                    <a:pt x="17576" y="10652"/>
                    <a:pt x="18075" y="10295"/>
                  </a:cubicBezTo>
                  <a:cubicBezTo>
                    <a:pt x="19057" y="9582"/>
                    <a:pt x="19877" y="8672"/>
                    <a:pt x="20538" y="7601"/>
                  </a:cubicBezTo>
                  <a:cubicBezTo>
                    <a:pt x="21198" y="6531"/>
                    <a:pt x="21715" y="5335"/>
                    <a:pt x="22126" y="4104"/>
                  </a:cubicBezTo>
                  <a:cubicBezTo>
                    <a:pt x="22536" y="2855"/>
                    <a:pt x="22839" y="1553"/>
                    <a:pt x="23089" y="232"/>
                  </a:cubicBezTo>
                  <a:lnTo>
                    <a:pt x="2189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7"/>
            <p:cNvSpPr/>
            <p:nvPr/>
          </p:nvSpPr>
          <p:spPr>
            <a:xfrm>
              <a:off x="1111500" y="1114050"/>
              <a:ext cx="573675" cy="540200"/>
            </a:xfrm>
            <a:custGeom>
              <a:avLst/>
              <a:gdLst/>
              <a:ahLst/>
              <a:cxnLst/>
              <a:rect l="l" t="t" r="r" b="b"/>
              <a:pathLst>
                <a:path w="22947" h="21608" extrusionOk="0">
                  <a:moveTo>
                    <a:pt x="21769" y="0"/>
                  </a:moveTo>
                  <a:cubicBezTo>
                    <a:pt x="21519" y="1231"/>
                    <a:pt x="21234" y="2445"/>
                    <a:pt x="20877" y="3551"/>
                  </a:cubicBezTo>
                  <a:cubicBezTo>
                    <a:pt x="20502" y="4675"/>
                    <a:pt x="20056" y="5692"/>
                    <a:pt x="19539" y="6531"/>
                  </a:cubicBezTo>
                  <a:cubicBezTo>
                    <a:pt x="19271" y="6959"/>
                    <a:pt x="18985" y="7333"/>
                    <a:pt x="18682" y="7655"/>
                  </a:cubicBezTo>
                  <a:cubicBezTo>
                    <a:pt x="18379" y="7994"/>
                    <a:pt x="18058" y="8279"/>
                    <a:pt x="17701" y="8547"/>
                  </a:cubicBezTo>
                  <a:cubicBezTo>
                    <a:pt x="17344" y="8814"/>
                    <a:pt x="16934" y="9046"/>
                    <a:pt x="16470" y="9278"/>
                  </a:cubicBezTo>
                  <a:cubicBezTo>
                    <a:pt x="16006" y="9492"/>
                    <a:pt x="15488" y="9706"/>
                    <a:pt x="14917" y="9921"/>
                  </a:cubicBezTo>
                  <a:cubicBezTo>
                    <a:pt x="13758" y="10331"/>
                    <a:pt x="12384" y="10741"/>
                    <a:pt x="10921" y="11294"/>
                  </a:cubicBezTo>
                  <a:cubicBezTo>
                    <a:pt x="9475" y="11865"/>
                    <a:pt x="7923" y="12597"/>
                    <a:pt x="6496" y="13578"/>
                  </a:cubicBezTo>
                  <a:cubicBezTo>
                    <a:pt x="5068" y="14560"/>
                    <a:pt x="3801" y="15737"/>
                    <a:pt x="2731" y="17022"/>
                  </a:cubicBezTo>
                  <a:cubicBezTo>
                    <a:pt x="2178" y="17646"/>
                    <a:pt x="1696" y="18307"/>
                    <a:pt x="1250" y="18985"/>
                  </a:cubicBezTo>
                  <a:cubicBezTo>
                    <a:pt x="786" y="19663"/>
                    <a:pt x="376" y="20341"/>
                    <a:pt x="1" y="21019"/>
                  </a:cubicBezTo>
                  <a:lnTo>
                    <a:pt x="1054" y="21608"/>
                  </a:lnTo>
                  <a:cubicBezTo>
                    <a:pt x="1428" y="20947"/>
                    <a:pt x="1821" y="20305"/>
                    <a:pt x="2249" y="19663"/>
                  </a:cubicBezTo>
                  <a:cubicBezTo>
                    <a:pt x="2677" y="19020"/>
                    <a:pt x="3141" y="18396"/>
                    <a:pt x="3659" y="17789"/>
                  </a:cubicBezTo>
                  <a:cubicBezTo>
                    <a:pt x="4658" y="16594"/>
                    <a:pt x="5853" y="15488"/>
                    <a:pt x="7191" y="14578"/>
                  </a:cubicBezTo>
                  <a:cubicBezTo>
                    <a:pt x="8512" y="13668"/>
                    <a:pt x="9957" y="12972"/>
                    <a:pt x="11367" y="12436"/>
                  </a:cubicBezTo>
                  <a:cubicBezTo>
                    <a:pt x="12758" y="11883"/>
                    <a:pt x="14114" y="11491"/>
                    <a:pt x="15328" y="11063"/>
                  </a:cubicBezTo>
                  <a:cubicBezTo>
                    <a:pt x="15917" y="10848"/>
                    <a:pt x="16488" y="10616"/>
                    <a:pt x="17005" y="10367"/>
                  </a:cubicBezTo>
                  <a:cubicBezTo>
                    <a:pt x="17522" y="10117"/>
                    <a:pt x="17986" y="9831"/>
                    <a:pt x="18415" y="9528"/>
                  </a:cubicBezTo>
                  <a:cubicBezTo>
                    <a:pt x="19271" y="8904"/>
                    <a:pt x="19967" y="8136"/>
                    <a:pt x="20556" y="7173"/>
                  </a:cubicBezTo>
                  <a:cubicBezTo>
                    <a:pt x="21162" y="6227"/>
                    <a:pt x="21626" y="5103"/>
                    <a:pt x="22019" y="3925"/>
                  </a:cubicBezTo>
                  <a:cubicBezTo>
                    <a:pt x="22411" y="2748"/>
                    <a:pt x="22715" y="1499"/>
                    <a:pt x="22947" y="232"/>
                  </a:cubicBezTo>
                  <a:lnTo>
                    <a:pt x="2176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27"/>
          <p:cNvGrpSpPr/>
          <p:nvPr/>
        </p:nvGrpSpPr>
        <p:grpSpPr>
          <a:xfrm>
            <a:off x="-211378" y="3610361"/>
            <a:ext cx="646733" cy="491533"/>
            <a:chOff x="0" y="3839250"/>
            <a:chExt cx="1107420" cy="841811"/>
          </a:xfrm>
        </p:grpSpPr>
        <p:sp>
          <p:nvSpPr>
            <p:cNvPr id="1052" name="Google Shape;1052;p27"/>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7"/>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7"/>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055"/>
        <p:cNvGrpSpPr/>
        <p:nvPr/>
      </p:nvGrpSpPr>
      <p:grpSpPr>
        <a:xfrm>
          <a:off x="0" y="0"/>
          <a:ext cx="0" cy="0"/>
          <a:chOff x="0" y="0"/>
          <a:chExt cx="0" cy="0"/>
        </a:xfrm>
      </p:grpSpPr>
      <p:grpSp>
        <p:nvGrpSpPr>
          <p:cNvPr id="1056" name="Google Shape;1056;p28"/>
          <p:cNvGrpSpPr/>
          <p:nvPr/>
        </p:nvGrpSpPr>
        <p:grpSpPr>
          <a:xfrm>
            <a:off x="428044" y="354074"/>
            <a:ext cx="8366279" cy="4517362"/>
            <a:chOff x="428044" y="354074"/>
            <a:chExt cx="8366279" cy="4517362"/>
          </a:xfrm>
        </p:grpSpPr>
        <p:sp>
          <p:nvSpPr>
            <p:cNvPr id="1057" name="Google Shape;1057;p28"/>
            <p:cNvSpPr/>
            <p:nvPr/>
          </p:nvSpPr>
          <p:spPr>
            <a:xfrm>
              <a:off x="13005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8"/>
            <p:cNvSpPr/>
            <p:nvPr/>
          </p:nvSpPr>
          <p:spPr>
            <a:xfrm>
              <a:off x="1984457" y="3540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8"/>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8"/>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8"/>
            <p:cNvSpPr/>
            <p:nvPr/>
          </p:nvSpPr>
          <p:spPr>
            <a:xfrm>
              <a:off x="696908" y="1831801"/>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8"/>
            <p:cNvSpPr/>
            <p:nvPr/>
          </p:nvSpPr>
          <p:spPr>
            <a:xfrm>
              <a:off x="756492" y="7905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8"/>
            <p:cNvSpPr/>
            <p:nvPr/>
          </p:nvSpPr>
          <p:spPr>
            <a:xfrm>
              <a:off x="7321621" y="1315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8"/>
            <p:cNvSpPr/>
            <p:nvPr/>
          </p:nvSpPr>
          <p:spPr>
            <a:xfrm>
              <a:off x="7616205" y="354075"/>
              <a:ext cx="47027"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8"/>
            <p:cNvSpPr/>
            <p:nvPr/>
          </p:nvSpPr>
          <p:spPr>
            <a:xfrm>
              <a:off x="8205575" y="1012159"/>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8"/>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8"/>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8"/>
            <p:cNvSpPr/>
            <p:nvPr/>
          </p:nvSpPr>
          <p:spPr>
            <a:xfrm>
              <a:off x="1984451" y="2202657"/>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8"/>
            <p:cNvSpPr/>
            <p:nvPr/>
          </p:nvSpPr>
          <p:spPr>
            <a:xfrm>
              <a:off x="7453196" y="3259365"/>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8"/>
            <p:cNvSpPr/>
            <p:nvPr/>
          </p:nvSpPr>
          <p:spPr>
            <a:xfrm>
              <a:off x="2200548" y="4769943"/>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8"/>
            <p:cNvSpPr/>
            <p:nvPr/>
          </p:nvSpPr>
          <p:spPr>
            <a:xfrm>
              <a:off x="6941390" y="2561643"/>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8"/>
            <p:cNvSpPr/>
            <p:nvPr/>
          </p:nvSpPr>
          <p:spPr>
            <a:xfrm>
              <a:off x="713175" y="4344607"/>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8"/>
            <p:cNvSpPr/>
            <p:nvPr/>
          </p:nvSpPr>
          <p:spPr>
            <a:xfrm>
              <a:off x="1420648" y="4380333"/>
              <a:ext cx="40052"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8"/>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 name="Google Shape;1075;p28"/>
          <p:cNvGrpSpPr/>
          <p:nvPr/>
        </p:nvGrpSpPr>
        <p:grpSpPr>
          <a:xfrm flipH="1">
            <a:off x="8036575" y="855725"/>
            <a:ext cx="1107420" cy="841811"/>
            <a:chOff x="0" y="3839250"/>
            <a:chExt cx="1107420" cy="841811"/>
          </a:xfrm>
        </p:grpSpPr>
        <p:sp>
          <p:nvSpPr>
            <p:cNvPr id="1076" name="Google Shape;1076;p28"/>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8"/>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8"/>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 name="Google Shape;1079;p28"/>
          <p:cNvGrpSpPr/>
          <p:nvPr/>
        </p:nvGrpSpPr>
        <p:grpSpPr>
          <a:xfrm>
            <a:off x="0" y="3971550"/>
            <a:ext cx="1107420" cy="841811"/>
            <a:chOff x="0" y="3839250"/>
            <a:chExt cx="1107420" cy="841811"/>
          </a:xfrm>
        </p:grpSpPr>
        <p:sp>
          <p:nvSpPr>
            <p:cNvPr id="1080" name="Google Shape;1080;p28"/>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8"/>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8"/>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28"/>
          <p:cNvSpPr txBox="1">
            <a:spLocks noGrp="1"/>
          </p:cNvSpPr>
          <p:nvPr>
            <p:ph type="ctrTitle"/>
          </p:nvPr>
        </p:nvSpPr>
        <p:spPr>
          <a:xfrm>
            <a:off x="2429950" y="551775"/>
            <a:ext cx="4284000" cy="997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84" name="Google Shape;1084;p28"/>
          <p:cNvSpPr txBox="1">
            <a:spLocks noGrp="1"/>
          </p:cNvSpPr>
          <p:nvPr>
            <p:ph type="subTitle" idx="1"/>
          </p:nvPr>
        </p:nvSpPr>
        <p:spPr>
          <a:xfrm>
            <a:off x="2975700" y="2258163"/>
            <a:ext cx="3192600" cy="420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85" name="Google Shape;1085;p28"/>
          <p:cNvSpPr txBox="1">
            <a:spLocks noGrp="1"/>
          </p:cNvSpPr>
          <p:nvPr>
            <p:ph type="subTitle" idx="2"/>
          </p:nvPr>
        </p:nvSpPr>
        <p:spPr>
          <a:xfrm>
            <a:off x="3296850" y="2678163"/>
            <a:ext cx="2550300" cy="792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86" name="Google Shape;1086;p28"/>
          <p:cNvSpPr txBox="1"/>
          <p:nvPr/>
        </p:nvSpPr>
        <p:spPr>
          <a:xfrm>
            <a:off x="2100250" y="3589000"/>
            <a:ext cx="4943400" cy="620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rgbClr val="ECECEC"/>
                </a:solidFill>
                <a:latin typeface="Work Sans"/>
                <a:ea typeface="Work Sans"/>
                <a:cs typeface="Work Sans"/>
                <a:sym typeface="Work Sans"/>
              </a:rPr>
              <a:t>CREDITS: This presentation template was created by </a:t>
            </a:r>
            <a:r>
              <a:rPr lang="en" sz="1200" b="1">
                <a:solidFill>
                  <a:srgbClr val="ECECEC"/>
                </a:solidFill>
                <a:uFill>
                  <a:noFill/>
                </a:uFill>
                <a:latin typeface="Work Sans"/>
                <a:ea typeface="Work Sans"/>
                <a:cs typeface="Work Sans"/>
                <a:sym typeface="Work Sans"/>
                <a:hlinkClick r:id="rId2">
                  <a:extLst>
                    <a:ext uri="{A12FA001-AC4F-418D-AE19-62706E023703}">
                      <ahyp:hlinkClr xmlns:ahyp="http://schemas.microsoft.com/office/drawing/2018/hyperlinkcolor" val="tx"/>
                    </a:ext>
                  </a:extLst>
                </a:hlinkClick>
              </a:rPr>
              <a:t>Slidesgo</a:t>
            </a:r>
            <a:r>
              <a:rPr lang="en" sz="1200">
                <a:solidFill>
                  <a:srgbClr val="ECECEC"/>
                </a:solidFill>
                <a:latin typeface="Work Sans"/>
                <a:ea typeface="Work Sans"/>
                <a:cs typeface="Work Sans"/>
                <a:sym typeface="Work Sans"/>
              </a:rPr>
              <a:t>, including icons by </a:t>
            </a:r>
            <a:r>
              <a:rPr lang="en" sz="1200" b="1">
                <a:solidFill>
                  <a:srgbClr val="ECECEC"/>
                </a:solidFill>
                <a:uFill>
                  <a:noFill/>
                </a:uFill>
                <a:latin typeface="Work Sans"/>
                <a:ea typeface="Work Sans"/>
                <a:cs typeface="Work Sans"/>
                <a:sym typeface="Work Sans"/>
                <a:hlinkClick r:id="rId3">
                  <a:extLst>
                    <a:ext uri="{A12FA001-AC4F-418D-AE19-62706E023703}">
                      <ahyp:hlinkClr xmlns:ahyp="http://schemas.microsoft.com/office/drawing/2018/hyperlinkcolor" val="tx"/>
                    </a:ext>
                  </a:extLst>
                </a:hlinkClick>
              </a:rPr>
              <a:t>Flaticon</a:t>
            </a:r>
            <a:r>
              <a:rPr lang="en" sz="1200">
                <a:solidFill>
                  <a:srgbClr val="ECECEC"/>
                </a:solidFill>
                <a:latin typeface="Work Sans"/>
                <a:ea typeface="Work Sans"/>
                <a:cs typeface="Work Sans"/>
                <a:sym typeface="Work Sans"/>
              </a:rPr>
              <a:t>, infographics &amp; images by </a:t>
            </a:r>
            <a:r>
              <a:rPr lang="en" sz="1200" b="1">
                <a:solidFill>
                  <a:srgbClr val="ECECEC"/>
                </a:solidFill>
                <a:uFill>
                  <a:noFill/>
                </a:uFill>
                <a:latin typeface="Work Sans"/>
                <a:ea typeface="Work Sans"/>
                <a:cs typeface="Work Sans"/>
                <a:sym typeface="Work Sans"/>
                <a:hlinkClick r:id="rId4">
                  <a:extLst>
                    <a:ext uri="{A12FA001-AC4F-418D-AE19-62706E023703}">
                      <ahyp:hlinkClr xmlns:ahyp="http://schemas.microsoft.com/office/drawing/2018/hyperlinkcolor" val="tx"/>
                    </a:ext>
                  </a:extLst>
                </a:hlinkClick>
              </a:rPr>
              <a:t>Freepik</a:t>
            </a:r>
            <a:endParaRPr sz="1200" b="1">
              <a:solidFill>
                <a:srgbClr val="ECECEC"/>
              </a:solidFill>
              <a:latin typeface="Work Sans"/>
              <a:ea typeface="Work Sans"/>
              <a:cs typeface="Work Sans"/>
              <a:sym typeface="Work San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087"/>
        <p:cNvGrpSpPr/>
        <p:nvPr/>
      </p:nvGrpSpPr>
      <p:grpSpPr>
        <a:xfrm>
          <a:off x="0" y="0"/>
          <a:ext cx="0" cy="0"/>
          <a:chOff x="0" y="0"/>
          <a:chExt cx="0" cy="0"/>
        </a:xfrm>
      </p:grpSpPr>
      <p:sp>
        <p:nvSpPr>
          <p:cNvPr id="1088" name="Google Shape;1088;p2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grpSp>
        <p:nvGrpSpPr>
          <p:cNvPr id="1089" name="Google Shape;1089;p29"/>
          <p:cNvGrpSpPr/>
          <p:nvPr/>
        </p:nvGrpSpPr>
        <p:grpSpPr>
          <a:xfrm>
            <a:off x="-468211" y="-420131"/>
            <a:ext cx="1704343" cy="1437858"/>
            <a:chOff x="1111500" y="1114050"/>
            <a:chExt cx="747650" cy="630750"/>
          </a:xfrm>
        </p:grpSpPr>
        <p:sp>
          <p:nvSpPr>
            <p:cNvPr id="1090" name="Google Shape;1090;p29"/>
            <p:cNvSpPr/>
            <p:nvPr/>
          </p:nvSpPr>
          <p:spPr>
            <a:xfrm>
              <a:off x="1136500" y="1131425"/>
              <a:ext cx="722650" cy="613375"/>
            </a:xfrm>
            <a:custGeom>
              <a:avLst/>
              <a:gdLst/>
              <a:ahLst/>
              <a:cxnLst/>
              <a:rect l="l" t="t" r="r" b="b"/>
              <a:pathLst>
                <a:path w="28906" h="24535" extrusionOk="0">
                  <a:moveTo>
                    <a:pt x="21768" y="1"/>
                  </a:moveTo>
                  <a:cubicBezTo>
                    <a:pt x="21536" y="1232"/>
                    <a:pt x="21233" y="2445"/>
                    <a:pt x="20876" y="3552"/>
                  </a:cubicBezTo>
                  <a:cubicBezTo>
                    <a:pt x="20501" y="4658"/>
                    <a:pt x="20055" y="5693"/>
                    <a:pt x="19538" y="6531"/>
                  </a:cubicBezTo>
                  <a:cubicBezTo>
                    <a:pt x="19270" y="6960"/>
                    <a:pt x="18985" y="7334"/>
                    <a:pt x="18699" y="7655"/>
                  </a:cubicBezTo>
                  <a:cubicBezTo>
                    <a:pt x="18396" y="7994"/>
                    <a:pt x="18057" y="8280"/>
                    <a:pt x="17700" y="8548"/>
                  </a:cubicBezTo>
                  <a:cubicBezTo>
                    <a:pt x="17343" y="8815"/>
                    <a:pt x="16933" y="9047"/>
                    <a:pt x="16469" y="9279"/>
                  </a:cubicBezTo>
                  <a:cubicBezTo>
                    <a:pt x="16005" y="9493"/>
                    <a:pt x="15488" y="9707"/>
                    <a:pt x="14917" y="9921"/>
                  </a:cubicBezTo>
                  <a:cubicBezTo>
                    <a:pt x="13757" y="10332"/>
                    <a:pt x="12401" y="10742"/>
                    <a:pt x="10938" y="11295"/>
                  </a:cubicBezTo>
                  <a:cubicBezTo>
                    <a:pt x="9475" y="11866"/>
                    <a:pt x="7922" y="12598"/>
                    <a:pt x="6495" y="13579"/>
                  </a:cubicBezTo>
                  <a:cubicBezTo>
                    <a:pt x="5085" y="14543"/>
                    <a:pt x="3801" y="15738"/>
                    <a:pt x="2730" y="17023"/>
                  </a:cubicBezTo>
                  <a:cubicBezTo>
                    <a:pt x="2195" y="17647"/>
                    <a:pt x="1695" y="18307"/>
                    <a:pt x="1249" y="18986"/>
                  </a:cubicBezTo>
                  <a:cubicBezTo>
                    <a:pt x="785" y="19646"/>
                    <a:pt x="393" y="20342"/>
                    <a:pt x="0" y="21020"/>
                  </a:cubicBezTo>
                  <a:lnTo>
                    <a:pt x="1053" y="21608"/>
                  </a:lnTo>
                  <a:lnTo>
                    <a:pt x="2123" y="22197"/>
                  </a:lnTo>
                  <a:lnTo>
                    <a:pt x="3176" y="22786"/>
                  </a:lnTo>
                  <a:lnTo>
                    <a:pt x="4247" y="23375"/>
                  </a:lnTo>
                  <a:lnTo>
                    <a:pt x="5299" y="23946"/>
                  </a:lnTo>
                  <a:lnTo>
                    <a:pt x="6370" y="24535"/>
                  </a:lnTo>
                  <a:cubicBezTo>
                    <a:pt x="6655" y="24017"/>
                    <a:pt x="6959" y="23518"/>
                    <a:pt x="7280" y="23036"/>
                  </a:cubicBezTo>
                  <a:cubicBezTo>
                    <a:pt x="7601" y="22572"/>
                    <a:pt x="7940" y="22126"/>
                    <a:pt x="8279" y="21698"/>
                  </a:cubicBezTo>
                  <a:cubicBezTo>
                    <a:pt x="8993" y="20859"/>
                    <a:pt x="9760" y="20163"/>
                    <a:pt x="10616" y="19574"/>
                  </a:cubicBezTo>
                  <a:cubicBezTo>
                    <a:pt x="11473" y="18986"/>
                    <a:pt x="12419" y="18522"/>
                    <a:pt x="13543" y="18093"/>
                  </a:cubicBezTo>
                  <a:cubicBezTo>
                    <a:pt x="14096" y="17879"/>
                    <a:pt x="14702" y="17665"/>
                    <a:pt x="15345" y="17451"/>
                  </a:cubicBezTo>
                  <a:cubicBezTo>
                    <a:pt x="15969" y="17237"/>
                    <a:pt x="16665" y="17023"/>
                    <a:pt x="17379" y="16755"/>
                  </a:cubicBezTo>
                  <a:cubicBezTo>
                    <a:pt x="18110" y="16505"/>
                    <a:pt x="18878" y="16184"/>
                    <a:pt x="19645" y="15810"/>
                  </a:cubicBezTo>
                  <a:cubicBezTo>
                    <a:pt x="20430" y="15435"/>
                    <a:pt x="21233" y="14971"/>
                    <a:pt x="21982" y="14436"/>
                  </a:cubicBezTo>
                  <a:cubicBezTo>
                    <a:pt x="22732" y="13883"/>
                    <a:pt x="23445" y="13240"/>
                    <a:pt x="24070" y="12562"/>
                  </a:cubicBezTo>
                  <a:cubicBezTo>
                    <a:pt x="24694" y="11866"/>
                    <a:pt x="25247" y="11135"/>
                    <a:pt x="25711" y="10385"/>
                  </a:cubicBezTo>
                  <a:cubicBezTo>
                    <a:pt x="26175" y="9618"/>
                    <a:pt x="26568" y="8869"/>
                    <a:pt x="26907" y="8102"/>
                  </a:cubicBezTo>
                  <a:cubicBezTo>
                    <a:pt x="27246" y="7334"/>
                    <a:pt x="27531" y="6585"/>
                    <a:pt x="27781" y="5818"/>
                  </a:cubicBezTo>
                  <a:cubicBezTo>
                    <a:pt x="28281" y="4319"/>
                    <a:pt x="28620" y="2820"/>
                    <a:pt x="28905" y="1357"/>
                  </a:cubicBezTo>
                  <a:lnTo>
                    <a:pt x="27728" y="1125"/>
                  </a:lnTo>
                  <a:lnTo>
                    <a:pt x="26532" y="893"/>
                  </a:lnTo>
                  <a:lnTo>
                    <a:pt x="25337" y="679"/>
                  </a:lnTo>
                  <a:lnTo>
                    <a:pt x="24141" y="447"/>
                  </a:lnTo>
                  <a:lnTo>
                    <a:pt x="22964" y="215"/>
                  </a:lnTo>
                  <a:lnTo>
                    <a:pt x="21768"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9"/>
            <p:cNvSpPr/>
            <p:nvPr/>
          </p:nvSpPr>
          <p:spPr>
            <a:xfrm>
              <a:off x="1244000" y="1142150"/>
              <a:ext cx="590150" cy="585250"/>
            </a:xfrm>
            <a:custGeom>
              <a:avLst/>
              <a:gdLst/>
              <a:ahLst/>
              <a:cxnLst/>
              <a:rect l="l" t="t" r="r" b="b"/>
              <a:pathLst>
                <a:path w="23606" h="23410" extrusionOk="0">
                  <a:moveTo>
                    <a:pt x="22411" y="0"/>
                  </a:moveTo>
                  <a:cubicBezTo>
                    <a:pt x="22143" y="1445"/>
                    <a:pt x="21804" y="2873"/>
                    <a:pt x="21322" y="4318"/>
                  </a:cubicBezTo>
                  <a:cubicBezTo>
                    <a:pt x="21090" y="5050"/>
                    <a:pt x="20805" y="5763"/>
                    <a:pt x="20501" y="6477"/>
                  </a:cubicBezTo>
                  <a:cubicBezTo>
                    <a:pt x="20180" y="7209"/>
                    <a:pt x="19806" y="7922"/>
                    <a:pt x="19377" y="8618"/>
                  </a:cubicBezTo>
                  <a:cubicBezTo>
                    <a:pt x="18949" y="9314"/>
                    <a:pt x="18449" y="9992"/>
                    <a:pt x="17879" y="10617"/>
                  </a:cubicBezTo>
                  <a:cubicBezTo>
                    <a:pt x="17290" y="11241"/>
                    <a:pt x="16647" y="11830"/>
                    <a:pt x="15969" y="12329"/>
                  </a:cubicBezTo>
                  <a:cubicBezTo>
                    <a:pt x="15273" y="12829"/>
                    <a:pt x="14542" y="13257"/>
                    <a:pt x="13810" y="13596"/>
                  </a:cubicBezTo>
                  <a:cubicBezTo>
                    <a:pt x="13097" y="13953"/>
                    <a:pt x="12365" y="14239"/>
                    <a:pt x="11669" y="14488"/>
                  </a:cubicBezTo>
                  <a:cubicBezTo>
                    <a:pt x="10278" y="14988"/>
                    <a:pt x="8975" y="15381"/>
                    <a:pt x="7797" y="15827"/>
                  </a:cubicBezTo>
                  <a:cubicBezTo>
                    <a:pt x="6638" y="16291"/>
                    <a:pt x="5567" y="16790"/>
                    <a:pt x="4621" y="17450"/>
                  </a:cubicBezTo>
                  <a:cubicBezTo>
                    <a:pt x="3676" y="18110"/>
                    <a:pt x="2819" y="18878"/>
                    <a:pt x="2052" y="19806"/>
                  </a:cubicBezTo>
                  <a:cubicBezTo>
                    <a:pt x="1677" y="20252"/>
                    <a:pt x="1321" y="20733"/>
                    <a:pt x="964" y="21251"/>
                  </a:cubicBezTo>
                  <a:cubicBezTo>
                    <a:pt x="625" y="21750"/>
                    <a:pt x="303" y="22286"/>
                    <a:pt x="0" y="22821"/>
                  </a:cubicBezTo>
                  <a:lnTo>
                    <a:pt x="1071" y="23410"/>
                  </a:lnTo>
                  <a:cubicBezTo>
                    <a:pt x="1356" y="22892"/>
                    <a:pt x="1660" y="22393"/>
                    <a:pt x="1981" y="21929"/>
                  </a:cubicBezTo>
                  <a:cubicBezTo>
                    <a:pt x="2302" y="21447"/>
                    <a:pt x="2623" y="21001"/>
                    <a:pt x="2980" y="20573"/>
                  </a:cubicBezTo>
                  <a:cubicBezTo>
                    <a:pt x="3694" y="19734"/>
                    <a:pt x="4461" y="19038"/>
                    <a:pt x="5317" y="18449"/>
                  </a:cubicBezTo>
                  <a:cubicBezTo>
                    <a:pt x="6156" y="17861"/>
                    <a:pt x="7119" y="17397"/>
                    <a:pt x="8243" y="16969"/>
                  </a:cubicBezTo>
                  <a:cubicBezTo>
                    <a:pt x="8797" y="16754"/>
                    <a:pt x="9403" y="16540"/>
                    <a:pt x="10028" y="16326"/>
                  </a:cubicBezTo>
                  <a:cubicBezTo>
                    <a:pt x="10670" y="16112"/>
                    <a:pt x="11366" y="15898"/>
                    <a:pt x="12080" y="15630"/>
                  </a:cubicBezTo>
                  <a:cubicBezTo>
                    <a:pt x="12811" y="15381"/>
                    <a:pt x="13578" y="15059"/>
                    <a:pt x="14346" y="14685"/>
                  </a:cubicBezTo>
                  <a:cubicBezTo>
                    <a:pt x="15131" y="14310"/>
                    <a:pt x="15916" y="13846"/>
                    <a:pt x="16683" y="13311"/>
                  </a:cubicBezTo>
                  <a:cubicBezTo>
                    <a:pt x="17432" y="12758"/>
                    <a:pt x="18146" y="12115"/>
                    <a:pt x="18771" y="11437"/>
                  </a:cubicBezTo>
                  <a:cubicBezTo>
                    <a:pt x="19395" y="10741"/>
                    <a:pt x="19948" y="10010"/>
                    <a:pt x="20412" y="9261"/>
                  </a:cubicBezTo>
                  <a:cubicBezTo>
                    <a:pt x="20876" y="8511"/>
                    <a:pt x="21269" y="7744"/>
                    <a:pt x="21608" y="6977"/>
                  </a:cubicBezTo>
                  <a:cubicBezTo>
                    <a:pt x="21947" y="6209"/>
                    <a:pt x="22232" y="5460"/>
                    <a:pt x="22482" y="4711"/>
                  </a:cubicBezTo>
                  <a:cubicBezTo>
                    <a:pt x="22982" y="3194"/>
                    <a:pt x="23321" y="1713"/>
                    <a:pt x="23606" y="232"/>
                  </a:cubicBezTo>
                  <a:lnTo>
                    <a:pt x="2241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9"/>
            <p:cNvSpPr/>
            <p:nvPr/>
          </p:nvSpPr>
          <p:spPr>
            <a:xfrm>
              <a:off x="1217675" y="1136800"/>
              <a:ext cx="586600" cy="575875"/>
            </a:xfrm>
            <a:custGeom>
              <a:avLst/>
              <a:gdLst/>
              <a:ahLst/>
              <a:cxnLst/>
              <a:rect l="l" t="t" r="r" b="b"/>
              <a:pathLst>
                <a:path w="23464" h="23035" extrusionOk="0">
                  <a:moveTo>
                    <a:pt x="22286" y="0"/>
                  </a:moveTo>
                  <a:cubicBezTo>
                    <a:pt x="22018" y="1392"/>
                    <a:pt x="21679" y="2784"/>
                    <a:pt x="21233" y="4157"/>
                  </a:cubicBezTo>
                  <a:cubicBezTo>
                    <a:pt x="21001" y="4853"/>
                    <a:pt x="20734" y="5531"/>
                    <a:pt x="20448" y="6209"/>
                  </a:cubicBezTo>
                  <a:cubicBezTo>
                    <a:pt x="20145" y="6887"/>
                    <a:pt x="19806" y="7548"/>
                    <a:pt x="19395" y="8190"/>
                  </a:cubicBezTo>
                  <a:cubicBezTo>
                    <a:pt x="19003" y="8832"/>
                    <a:pt x="18539" y="9439"/>
                    <a:pt x="18022" y="10010"/>
                  </a:cubicBezTo>
                  <a:cubicBezTo>
                    <a:pt x="17504" y="10581"/>
                    <a:pt x="16933" y="11098"/>
                    <a:pt x="16309" y="11562"/>
                  </a:cubicBezTo>
                  <a:cubicBezTo>
                    <a:pt x="15684" y="12008"/>
                    <a:pt x="15024" y="12401"/>
                    <a:pt x="14346" y="12722"/>
                  </a:cubicBezTo>
                  <a:cubicBezTo>
                    <a:pt x="13668" y="13043"/>
                    <a:pt x="12990" y="13329"/>
                    <a:pt x="12312" y="13560"/>
                  </a:cubicBezTo>
                  <a:cubicBezTo>
                    <a:pt x="10956" y="14060"/>
                    <a:pt x="9653" y="14435"/>
                    <a:pt x="8422" y="14917"/>
                  </a:cubicBezTo>
                  <a:cubicBezTo>
                    <a:pt x="7191" y="15380"/>
                    <a:pt x="6031" y="15951"/>
                    <a:pt x="4996" y="16665"/>
                  </a:cubicBezTo>
                  <a:cubicBezTo>
                    <a:pt x="3944" y="17379"/>
                    <a:pt x="3016" y="18253"/>
                    <a:pt x="2177" y="19234"/>
                  </a:cubicBezTo>
                  <a:cubicBezTo>
                    <a:pt x="1767" y="19716"/>
                    <a:pt x="1374" y="20234"/>
                    <a:pt x="1017" y="20787"/>
                  </a:cubicBezTo>
                  <a:cubicBezTo>
                    <a:pt x="661" y="21322"/>
                    <a:pt x="322" y="21893"/>
                    <a:pt x="0" y="22464"/>
                  </a:cubicBezTo>
                  <a:lnTo>
                    <a:pt x="1053" y="23035"/>
                  </a:lnTo>
                  <a:cubicBezTo>
                    <a:pt x="1356" y="22500"/>
                    <a:pt x="1678" y="21964"/>
                    <a:pt x="2017" y="21465"/>
                  </a:cubicBezTo>
                  <a:cubicBezTo>
                    <a:pt x="2374" y="20947"/>
                    <a:pt x="2730" y="20466"/>
                    <a:pt x="3105" y="20020"/>
                  </a:cubicBezTo>
                  <a:cubicBezTo>
                    <a:pt x="3872" y="19092"/>
                    <a:pt x="4729" y="18324"/>
                    <a:pt x="5674" y="17664"/>
                  </a:cubicBezTo>
                  <a:cubicBezTo>
                    <a:pt x="6620" y="17004"/>
                    <a:pt x="7691" y="16505"/>
                    <a:pt x="8850" y="16041"/>
                  </a:cubicBezTo>
                  <a:cubicBezTo>
                    <a:pt x="10028" y="15595"/>
                    <a:pt x="11331" y="15202"/>
                    <a:pt x="12722" y="14702"/>
                  </a:cubicBezTo>
                  <a:cubicBezTo>
                    <a:pt x="13418" y="14453"/>
                    <a:pt x="14150" y="14167"/>
                    <a:pt x="14863" y="13810"/>
                  </a:cubicBezTo>
                  <a:cubicBezTo>
                    <a:pt x="15595" y="13471"/>
                    <a:pt x="16326" y="13043"/>
                    <a:pt x="17022" y="12543"/>
                  </a:cubicBezTo>
                  <a:cubicBezTo>
                    <a:pt x="17700" y="12044"/>
                    <a:pt x="18343" y="11455"/>
                    <a:pt x="18932" y="10831"/>
                  </a:cubicBezTo>
                  <a:cubicBezTo>
                    <a:pt x="19502" y="10206"/>
                    <a:pt x="20002" y="9528"/>
                    <a:pt x="20430" y="8832"/>
                  </a:cubicBezTo>
                  <a:cubicBezTo>
                    <a:pt x="20859" y="8136"/>
                    <a:pt x="21233" y="7423"/>
                    <a:pt x="21554" y="6691"/>
                  </a:cubicBezTo>
                  <a:cubicBezTo>
                    <a:pt x="21858" y="5977"/>
                    <a:pt x="22143" y="5264"/>
                    <a:pt x="22375" y="4532"/>
                  </a:cubicBezTo>
                  <a:cubicBezTo>
                    <a:pt x="22857" y="3087"/>
                    <a:pt x="23196" y="1659"/>
                    <a:pt x="23464" y="214"/>
                  </a:cubicBezTo>
                  <a:lnTo>
                    <a:pt x="2228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9"/>
            <p:cNvSpPr/>
            <p:nvPr/>
          </p:nvSpPr>
          <p:spPr>
            <a:xfrm>
              <a:off x="1190900" y="1131000"/>
              <a:ext cx="583925" cy="567400"/>
            </a:xfrm>
            <a:custGeom>
              <a:avLst/>
              <a:gdLst/>
              <a:ahLst/>
              <a:cxnLst/>
              <a:rect l="l" t="t" r="r" b="b"/>
              <a:pathLst>
                <a:path w="23357" h="22696" extrusionOk="0">
                  <a:moveTo>
                    <a:pt x="22161" y="0"/>
                  </a:moveTo>
                  <a:cubicBezTo>
                    <a:pt x="21894" y="1356"/>
                    <a:pt x="21573" y="2694"/>
                    <a:pt x="21144" y="4015"/>
                  </a:cubicBezTo>
                  <a:cubicBezTo>
                    <a:pt x="20716" y="5317"/>
                    <a:pt x="20181" y="6602"/>
                    <a:pt x="19449" y="7780"/>
                  </a:cubicBezTo>
                  <a:cubicBezTo>
                    <a:pt x="18718" y="8957"/>
                    <a:pt x="17790" y="9992"/>
                    <a:pt x="16666" y="10813"/>
                  </a:cubicBezTo>
                  <a:cubicBezTo>
                    <a:pt x="16095" y="11223"/>
                    <a:pt x="15506" y="11562"/>
                    <a:pt x="14882" y="11865"/>
                  </a:cubicBezTo>
                  <a:cubicBezTo>
                    <a:pt x="14257" y="12169"/>
                    <a:pt x="13615" y="12419"/>
                    <a:pt x="12973" y="12668"/>
                  </a:cubicBezTo>
                  <a:cubicBezTo>
                    <a:pt x="11670" y="13132"/>
                    <a:pt x="10350" y="13525"/>
                    <a:pt x="9065" y="14007"/>
                  </a:cubicBezTo>
                  <a:cubicBezTo>
                    <a:pt x="7762" y="14506"/>
                    <a:pt x="6513" y="15113"/>
                    <a:pt x="5372" y="15898"/>
                  </a:cubicBezTo>
                  <a:cubicBezTo>
                    <a:pt x="4247" y="16683"/>
                    <a:pt x="3213" y="17629"/>
                    <a:pt x="2320" y="18681"/>
                  </a:cubicBezTo>
                  <a:cubicBezTo>
                    <a:pt x="1874" y="19217"/>
                    <a:pt x="1464" y="19770"/>
                    <a:pt x="1089" y="20341"/>
                  </a:cubicBezTo>
                  <a:cubicBezTo>
                    <a:pt x="697" y="20912"/>
                    <a:pt x="340" y="21500"/>
                    <a:pt x="1" y="22107"/>
                  </a:cubicBezTo>
                  <a:lnTo>
                    <a:pt x="1071" y="22696"/>
                  </a:lnTo>
                  <a:cubicBezTo>
                    <a:pt x="1393" y="22125"/>
                    <a:pt x="1732" y="21554"/>
                    <a:pt x="2088" y="21019"/>
                  </a:cubicBezTo>
                  <a:cubicBezTo>
                    <a:pt x="2445" y="20466"/>
                    <a:pt x="2838" y="19948"/>
                    <a:pt x="3248" y="19466"/>
                  </a:cubicBezTo>
                  <a:cubicBezTo>
                    <a:pt x="4087" y="18485"/>
                    <a:pt x="5015" y="17611"/>
                    <a:pt x="6067" y="16897"/>
                  </a:cubicBezTo>
                  <a:cubicBezTo>
                    <a:pt x="7102" y="16183"/>
                    <a:pt x="8262" y="15612"/>
                    <a:pt x="9493" y="15149"/>
                  </a:cubicBezTo>
                  <a:cubicBezTo>
                    <a:pt x="10724" y="14667"/>
                    <a:pt x="12027" y="14292"/>
                    <a:pt x="13383" y="13792"/>
                  </a:cubicBezTo>
                  <a:cubicBezTo>
                    <a:pt x="14061" y="13561"/>
                    <a:pt x="14739" y="13275"/>
                    <a:pt x="15417" y="12954"/>
                  </a:cubicBezTo>
                  <a:cubicBezTo>
                    <a:pt x="16095" y="12633"/>
                    <a:pt x="16755" y="12240"/>
                    <a:pt x="17380" y="11794"/>
                  </a:cubicBezTo>
                  <a:cubicBezTo>
                    <a:pt x="18004" y="11330"/>
                    <a:pt x="18575" y="10813"/>
                    <a:pt x="19093" y="10242"/>
                  </a:cubicBezTo>
                  <a:cubicBezTo>
                    <a:pt x="19610" y="9671"/>
                    <a:pt x="20074" y="9064"/>
                    <a:pt x="20466" y="8422"/>
                  </a:cubicBezTo>
                  <a:cubicBezTo>
                    <a:pt x="20877" y="7780"/>
                    <a:pt x="21216" y="7119"/>
                    <a:pt x="21519" y="6441"/>
                  </a:cubicBezTo>
                  <a:cubicBezTo>
                    <a:pt x="21805" y="5763"/>
                    <a:pt x="22072" y="5085"/>
                    <a:pt x="22304" y="4389"/>
                  </a:cubicBezTo>
                  <a:cubicBezTo>
                    <a:pt x="22750" y="3016"/>
                    <a:pt x="23089" y="1624"/>
                    <a:pt x="23357" y="232"/>
                  </a:cubicBezTo>
                  <a:lnTo>
                    <a:pt x="2216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9"/>
            <p:cNvSpPr/>
            <p:nvPr/>
          </p:nvSpPr>
          <p:spPr>
            <a:xfrm>
              <a:off x="1164600" y="1125200"/>
              <a:ext cx="580350" cy="558500"/>
            </a:xfrm>
            <a:custGeom>
              <a:avLst/>
              <a:gdLst/>
              <a:ahLst/>
              <a:cxnLst/>
              <a:rect l="l" t="t" r="r" b="b"/>
              <a:pathLst>
                <a:path w="23214" h="22340" extrusionOk="0">
                  <a:moveTo>
                    <a:pt x="22018" y="0"/>
                  </a:moveTo>
                  <a:cubicBezTo>
                    <a:pt x="21768" y="1321"/>
                    <a:pt x="21465" y="2623"/>
                    <a:pt x="21055" y="3872"/>
                  </a:cubicBezTo>
                  <a:cubicBezTo>
                    <a:pt x="20644" y="5103"/>
                    <a:pt x="20127" y="6299"/>
                    <a:pt x="19467" y="7369"/>
                  </a:cubicBezTo>
                  <a:cubicBezTo>
                    <a:pt x="18806" y="8440"/>
                    <a:pt x="17986" y="9350"/>
                    <a:pt x="17004" y="10063"/>
                  </a:cubicBezTo>
                  <a:cubicBezTo>
                    <a:pt x="16505" y="10420"/>
                    <a:pt x="15969" y="10741"/>
                    <a:pt x="15398" y="11009"/>
                  </a:cubicBezTo>
                  <a:cubicBezTo>
                    <a:pt x="14845" y="11277"/>
                    <a:pt x="14239" y="11527"/>
                    <a:pt x="13614" y="11758"/>
                  </a:cubicBezTo>
                  <a:cubicBezTo>
                    <a:pt x="12365" y="12205"/>
                    <a:pt x="11027" y="12597"/>
                    <a:pt x="9671" y="13114"/>
                  </a:cubicBezTo>
                  <a:cubicBezTo>
                    <a:pt x="8333" y="13632"/>
                    <a:pt x="6977" y="14274"/>
                    <a:pt x="5746" y="15131"/>
                  </a:cubicBezTo>
                  <a:cubicBezTo>
                    <a:pt x="4514" y="15969"/>
                    <a:pt x="3408" y="17004"/>
                    <a:pt x="2445" y="18128"/>
                  </a:cubicBezTo>
                  <a:cubicBezTo>
                    <a:pt x="1981" y="18699"/>
                    <a:pt x="1535" y="19288"/>
                    <a:pt x="1124" y="19895"/>
                  </a:cubicBezTo>
                  <a:cubicBezTo>
                    <a:pt x="714" y="20501"/>
                    <a:pt x="357" y="21126"/>
                    <a:pt x="0" y="21750"/>
                  </a:cubicBezTo>
                  <a:lnTo>
                    <a:pt x="1053" y="22339"/>
                  </a:lnTo>
                  <a:cubicBezTo>
                    <a:pt x="1392" y="21732"/>
                    <a:pt x="1749" y="21144"/>
                    <a:pt x="2141" y="20573"/>
                  </a:cubicBezTo>
                  <a:cubicBezTo>
                    <a:pt x="2516" y="20002"/>
                    <a:pt x="2926" y="19449"/>
                    <a:pt x="3372" y="18913"/>
                  </a:cubicBezTo>
                  <a:cubicBezTo>
                    <a:pt x="4265" y="17861"/>
                    <a:pt x="5299" y="16915"/>
                    <a:pt x="6424" y="16130"/>
                  </a:cubicBezTo>
                  <a:cubicBezTo>
                    <a:pt x="7565" y="15345"/>
                    <a:pt x="8814" y="14738"/>
                    <a:pt x="10117" y="14239"/>
                  </a:cubicBezTo>
                  <a:cubicBezTo>
                    <a:pt x="11402" y="13757"/>
                    <a:pt x="12722" y="13364"/>
                    <a:pt x="14025" y="12900"/>
                  </a:cubicBezTo>
                  <a:cubicBezTo>
                    <a:pt x="14667" y="12651"/>
                    <a:pt x="15309" y="12401"/>
                    <a:pt x="15934" y="12097"/>
                  </a:cubicBezTo>
                  <a:cubicBezTo>
                    <a:pt x="16558" y="11794"/>
                    <a:pt x="17147" y="11455"/>
                    <a:pt x="17718" y="11045"/>
                  </a:cubicBezTo>
                  <a:cubicBezTo>
                    <a:pt x="18842" y="10224"/>
                    <a:pt x="19770" y="9189"/>
                    <a:pt x="20501" y="8012"/>
                  </a:cubicBezTo>
                  <a:cubicBezTo>
                    <a:pt x="21233" y="6834"/>
                    <a:pt x="21768" y="5549"/>
                    <a:pt x="22196" y="4247"/>
                  </a:cubicBezTo>
                  <a:cubicBezTo>
                    <a:pt x="22625" y="2926"/>
                    <a:pt x="22946" y="1588"/>
                    <a:pt x="23213" y="232"/>
                  </a:cubicBezTo>
                  <a:lnTo>
                    <a:pt x="2201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9"/>
            <p:cNvSpPr/>
            <p:nvPr/>
          </p:nvSpPr>
          <p:spPr>
            <a:xfrm>
              <a:off x="1137825" y="1119400"/>
              <a:ext cx="577250" cy="549575"/>
            </a:xfrm>
            <a:custGeom>
              <a:avLst/>
              <a:gdLst/>
              <a:ahLst/>
              <a:cxnLst/>
              <a:rect l="l" t="t" r="r" b="b"/>
              <a:pathLst>
                <a:path w="23090" h="21983" extrusionOk="0">
                  <a:moveTo>
                    <a:pt x="21894" y="0"/>
                  </a:moveTo>
                  <a:cubicBezTo>
                    <a:pt x="21662" y="1285"/>
                    <a:pt x="21358" y="2534"/>
                    <a:pt x="20966" y="3711"/>
                  </a:cubicBezTo>
                  <a:cubicBezTo>
                    <a:pt x="20573" y="4889"/>
                    <a:pt x="20109" y="6013"/>
                    <a:pt x="19503" y="6959"/>
                  </a:cubicBezTo>
                  <a:cubicBezTo>
                    <a:pt x="18914" y="7922"/>
                    <a:pt x="18218" y="8690"/>
                    <a:pt x="17362" y="9314"/>
                  </a:cubicBezTo>
                  <a:cubicBezTo>
                    <a:pt x="16933" y="9617"/>
                    <a:pt x="16469" y="9903"/>
                    <a:pt x="15952" y="10153"/>
                  </a:cubicBezTo>
                  <a:cubicBezTo>
                    <a:pt x="15435" y="10402"/>
                    <a:pt x="14864" y="10634"/>
                    <a:pt x="14275" y="10849"/>
                  </a:cubicBezTo>
                  <a:cubicBezTo>
                    <a:pt x="13061" y="11277"/>
                    <a:pt x="11705" y="11669"/>
                    <a:pt x="10314" y="12222"/>
                  </a:cubicBezTo>
                  <a:cubicBezTo>
                    <a:pt x="8904" y="12758"/>
                    <a:pt x="7459" y="13454"/>
                    <a:pt x="6138" y="14364"/>
                  </a:cubicBezTo>
                  <a:cubicBezTo>
                    <a:pt x="4800" y="15274"/>
                    <a:pt x="3605" y="16380"/>
                    <a:pt x="2606" y="17575"/>
                  </a:cubicBezTo>
                  <a:cubicBezTo>
                    <a:pt x="2088" y="18182"/>
                    <a:pt x="1624" y="18806"/>
                    <a:pt x="1196" y="19449"/>
                  </a:cubicBezTo>
                  <a:cubicBezTo>
                    <a:pt x="768" y="20091"/>
                    <a:pt x="375" y="20733"/>
                    <a:pt x="1" y="21394"/>
                  </a:cubicBezTo>
                  <a:lnTo>
                    <a:pt x="1071" y="21982"/>
                  </a:lnTo>
                  <a:cubicBezTo>
                    <a:pt x="1428" y="21358"/>
                    <a:pt x="1785" y="20733"/>
                    <a:pt x="2195" y="20127"/>
                  </a:cubicBezTo>
                  <a:cubicBezTo>
                    <a:pt x="2606" y="19520"/>
                    <a:pt x="3052" y="18931"/>
                    <a:pt x="3516" y="18360"/>
                  </a:cubicBezTo>
                  <a:cubicBezTo>
                    <a:pt x="4479" y="17236"/>
                    <a:pt x="5585" y="16201"/>
                    <a:pt x="6817" y="15363"/>
                  </a:cubicBezTo>
                  <a:cubicBezTo>
                    <a:pt x="8048" y="14506"/>
                    <a:pt x="9404" y="13864"/>
                    <a:pt x="10742" y="13346"/>
                  </a:cubicBezTo>
                  <a:cubicBezTo>
                    <a:pt x="12098" y="12829"/>
                    <a:pt x="13436" y="12437"/>
                    <a:pt x="14685" y="11990"/>
                  </a:cubicBezTo>
                  <a:cubicBezTo>
                    <a:pt x="15310" y="11759"/>
                    <a:pt x="15916" y="11509"/>
                    <a:pt x="16469" y="11241"/>
                  </a:cubicBezTo>
                  <a:cubicBezTo>
                    <a:pt x="17040" y="10973"/>
                    <a:pt x="17576" y="10652"/>
                    <a:pt x="18075" y="10295"/>
                  </a:cubicBezTo>
                  <a:cubicBezTo>
                    <a:pt x="19057" y="9582"/>
                    <a:pt x="19877" y="8672"/>
                    <a:pt x="20538" y="7601"/>
                  </a:cubicBezTo>
                  <a:cubicBezTo>
                    <a:pt x="21198" y="6531"/>
                    <a:pt x="21715" y="5335"/>
                    <a:pt x="22126" y="4104"/>
                  </a:cubicBezTo>
                  <a:cubicBezTo>
                    <a:pt x="22536" y="2855"/>
                    <a:pt x="22839" y="1553"/>
                    <a:pt x="23089" y="232"/>
                  </a:cubicBezTo>
                  <a:lnTo>
                    <a:pt x="2189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9"/>
            <p:cNvSpPr/>
            <p:nvPr/>
          </p:nvSpPr>
          <p:spPr>
            <a:xfrm>
              <a:off x="1111500" y="1114050"/>
              <a:ext cx="573675" cy="540200"/>
            </a:xfrm>
            <a:custGeom>
              <a:avLst/>
              <a:gdLst/>
              <a:ahLst/>
              <a:cxnLst/>
              <a:rect l="l" t="t" r="r" b="b"/>
              <a:pathLst>
                <a:path w="22947" h="21608" extrusionOk="0">
                  <a:moveTo>
                    <a:pt x="21769" y="0"/>
                  </a:moveTo>
                  <a:cubicBezTo>
                    <a:pt x="21519" y="1231"/>
                    <a:pt x="21234" y="2445"/>
                    <a:pt x="20877" y="3551"/>
                  </a:cubicBezTo>
                  <a:cubicBezTo>
                    <a:pt x="20502" y="4675"/>
                    <a:pt x="20056" y="5692"/>
                    <a:pt x="19539" y="6531"/>
                  </a:cubicBezTo>
                  <a:cubicBezTo>
                    <a:pt x="19271" y="6959"/>
                    <a:pt x="18985" y="7333"/>
                    <a:pt x="18682" y="7655"/>
                  </a:cubicBezTo>
                  <a:cubicBezTo>
                    <a:pt x="18379" y="7994"/>
                    <a:pt x="18058" y="8279"/>
                    <a:pt x="17701" y="8547"/>
                  </a:cubicBezTo>
                  <a:cubicBezTo>
                    <a:pt x="17344" y="8814"/>
                    <a:pt x="16934" y="9046"/>
                    <a:pt x="16470" y="9278"/>
                  </a:cubicBezTo>
                  <a:cubicBezTo>
                    <a:pt x="16006" y="9492"/>
                    <a:pt x="15488" y="9706"/>
                    <a:pt x="14917" y="9921"/>
                  </a:cubicBezTo>
                  <a:cubicBezTo>
                    <a:pt x="13758" y="10331"/>
                    <a:pt x="12384" y="10741"/>
                    <a:pt x="10921" y="11294"/>
                  </a:cubicBezTo>
                  <a:cubicBezTo>
                    <a:pt x="9475" y="11865"/>
                    <a:pt x="7923" y="12597"/>
                    <a:pt x="6496" y="13578"/>
                  </a:cubicBezTo>
                  <a:cubicBezTo>
                    <a:pt x="5068" y="14560"/>
                    <a:pt x="3801" y="15737"/>
                    <a:pt x="2731" y="17022"/>
                  </a:cubicBezTo>
                  <a:cubicBezTo>
                    <a:pt x="2178" y="17646"/>
                    <a:pt x="1696" y="18307"/>
                    <a:pt x="1250" y="18985"/>
                  </a:cubicBezTo>
                  <a:cubicBezTo>
                    <a:pt x="786" y="19663"/>
                    <a:pt x="376" y="20341"/>
                    <a:pt x="1" y="21019"/>
                  </a:cubicBezTo>
                  <a:lnTo>
                    <a:pt x="1054" y="21608"/>
                  </a:lnTo>
                  <a:cubicBezTo>
                    <a:pt x="1428" y="20947"/>
                    <a:pt x="1821" y="20305"/>
                    <a:pt x="2249" y="19663"/>
                  </a:cubicBezTo>
                  <a:cubicBezTo>
                    <a:pt x="2677" y="19020"/>
                    <a:pt x="3141" y="18396"/>
                    <a:pt x="3659" y="17789"/>
                  </a:cubicBezTo>
                  <a:cubicBezTo>
                    <a:pt x="4658" y="16594"/>
                    <a:pt x="5853" y="15488"/>
                    <a:pt x="7191" y="14578"/>
                  </a:cubicBezTo>
                  <a:cubicBezTo>
                    <a:pt x="8512" y="13668"/>
                    <a:pt x="9957" y="12972"/>
                    <a:pt x="11367" y="12436"/>
                  </a:cubicBezTo>
                  <a:cubicBezTo>
                    <a:pt x="12758" y="11883"/>
                    <a:pt x="14114" y="11491"/>
                    <a:pt x="15328" y="11063"/>
                  </a:cubicBezTo>
                  <a:cubicBezTo>
                    <a:pt x="15917" y="10848"/>
                    <a:pt x="16488" y="10616"/>
                    <a:pt x="17005" y="10367"/>
                  </a:cubicBezTo>
                  <a:cubicBezTo>
                    <a:pt x="17522" y="10117"/>
                    <a:pt x="17986" y="9831"/>
                    <a:pt x="18415" y="9528"/>
                  </a:cubicBezTo>
                  <a:cubicBezTo>
                    <a:pt x="19271" y="8904"/>
                    <a:pt x="19967" y="8136"/>
                    <a:pt x="20556" y="7173"/>
                  </a:cubicBezTo>
                  <a:cubicBezTo>
                    <a:pt x="21162" y="6227"/>
                    <a:pt x="21626" y="5103"/>
                    <a:pt x="22019" y="3925"/>
                  </a:cubicBezTo>
                  <a:cubicBezTo>
                    <a:pt x="22411" y="2748"/>
                    <a:pt x="22715" y="1499"/>
                    <a:pt x="22947" y="232"/>
                  </a:cubicBezTo>
                  <a:lnTo>
                    <a:pt x="2176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29"/>
          <p:cNvGrpSpPr/>
          <p:nvPr/>
        </p:nvGrpSpPr>
        <p:grpSpPr>
          <a:xfrm>
            <a:off x="8503825" y="2325960"/>
            <a:ext cx="919896" cy="491580"/>
            <a:chOff x="7989250" y="48422"/>
            <a:chExt cx="919896" cy="491580"/>
          </a:xfrm>
        </p:grpSpPr>
        <p:sp>
          <p:nvSpPr>
            <p:cNvPr id="1098" name="Google Shape;1098;p29"/>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 name="Google Shape;1099;p29"/>
            <p:cNvGrpSpPr/>
            <p:nvPr/>
          </p:nvGrpSpPr>
          <p:grpSpPr>
            <a:xfrm>
              <a:off x="8183698" y="187258"/>
              <a:ext cx="480624" cy="124911"/>
              <a:chOff x="92144" y="4013300"/>
              <a:chExt cx="706488" cy="183611"/>
            </a:xfrm>
          </p:grpSpPr>
          <p:sp>
            <p:nvSpPr>
              <p:cNvPr id="1100" name="Google Shape;1100;p29"/>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9"/>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 name="Google Shape;1102;p29"/>
          <p:cNvGrpSpPr/>
          <p:nvPr/>
        </p:nvGrpSpPr>
        <p:grpSpPr>
          <a:xfrm>
            <a:off x="200370" y="97849"/>
            <a:ext cx="8742365" cy="4915113"/>
            <a:chOff x="200370" y="97849"/>
            <a:chExt cx="8742365" cy="4915113"/>
          </a:xfrm>
        </p:grpSpPr>
        <p:grpSp>
          <p:nvGrpSpPr>
            <p:cNvPr id="1103" name="Google Shape;1103;p29"/>
            <p:cNvGrpSpPr/>
            <p:nvPr/>
          </p:nvGrpSpPr>
          <p:grpSpPr>
            <a:xfrm>
              <a:off x="200370" y="97849"/>
              <a:ext cx="8742365" cy="4915113"/>
              <a:chOff x="200370" y="97849"/>
              <a:chExt cx="8742365" cy="4915113"/>
            </a:xfrm>
          </p:grpSpPr>
          <p:sp>
            <p:nvSpPr>
              <p:cNvPr id="1104" name="Google Shape;1104;p29"/>
              <p:cNvSpPr/>
              <p:nvPr/>
            </p:nvSpPr>
            <p:spPr>
              <a:xfrm>
                <a:off x="8822674" y="39859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9"/>
              <p:cNvSpPr/>
              <p:nvPr/>
            </p:nvSpPr>
            <p:spPr>
              <a:xfrm>
                <a:off x="5968644" y="48375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9"/>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9"/>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9"/>
              <p:cNvSpPr/>
              <p:nvPr/>
            </p:nvSpPr>
            <p:spPr>
              <a:xfrm>
                <a:off x="246549" y="422923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9"/>
              <p:cNvSpPr/>
              <p:nvPr/>
            </p:nvSpPr>
            <p:spPr>
              <a:xfrm>
                <a:off x="8622537" y="59769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9"/>
              <p:cNvSpPr/>
              <p:nvPr/>
            </p:nvSpPr>
            <p:spPr>
              <a:xfrm>
                <a:off x="4788994" y="97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9"/>
              <p:cNvSpPr/>
              <p:nvPr/>
            </p:nvSpPr>
            <p:spPr>
              <a:xfrm>
                <a:off x="2114242" y="2261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9"/>
              <p:cNvSpPr/>
              <p:nvPr/>
            </p:nvSpPr>
            <p:spPr>
              <a:xfrm>
                <a:off x="422574" y="11188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 name="Google Shape;1113;p29"/>
            <p:cNvSpPr/>
            <p:nvPr/>
          </p:nvSpPr>
          <p:spPr>
            <a:xfrm>
              <a:off x="1707492" y="47221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9"/>
            <p:cNvSpPr/>
            <p:nvPr/>
          </p:nvSpPr>
          <p:spPr>
            <a:xfrm>
              <a:off x="8895642" y="19976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115"/>
        <p:cNvGrpSpPr/>
        <p:nvPr/>
      </p:nvGrpSpPr>
      <p:grpSpPr>
        <a:xfrm>
          <a:off x="0" y="0"/>
          <a:ext cx="0" cy="0"/>
          <a:chOff x="0" y="0"/>
          <a:chExt cx="0" cy="0"/>
        </a:xfrm>
      </p:grpSpPr>
      <p:sp>
        <p:nvSpPr>
          <p:cNvPr id="1116" name="Google Shape;1116;p30"/>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grpSp>
        <p:nvGrpSpPr>
          <p:cNvPr id="1117" name="Google Shape;1117;p30"/>
          <p:cNvGrpSpPr/>
          <p:nvPr/>
        </p:nvGrpSpPr>
        <p:grpSpPr>
          <a:xfrm>
            <a:off x="956955" y="-98175"/>
            <a:ext cx="1107420" cy="841811"/>
            <a:chOff x="0" y="3839250"/>
            <a:chExt cx="1107420" cy="841811"/>
          </a:xfrm>
        </p:grpSpPr>
        <p:sp>
          <p:nvSpPr>
            <p:cNvPr id="1118" name="Google Shape;1118;p30"/>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30"/>
          <p:cNvGrpSpPr/>
          <p:nvPr/>
        </p:nvGrpSpPr>
        <p:grpSpPr>
          <a:xfrm rot="-4231774" flipH="1">
            <a:off x="-2187377" y="-1524032"/>
            <a:ext cx="4255899" cy="2851251"/>
            <a:chOff x="2636600" y="2424575"/>
            <a:chExt cx="1770125" cy="1185900"/>
          </a:xfrm>
        </p:grpSpPr>
        <p:sp>
          <p:nvSpPr>
            <p:cNvPr id="1122" name="Google Shape;1122;p30"/>
            <p:cNvSpPr/>
            <p:nvPr/>
          </p:nvSpPr>
          <p:spPr>
            <a:xfrm>
              <a:off x="2636600" y="2424575"/>
              <a:ext cx="1770125" cy="1185900"/>
            </a:xfrm>
            <a:custGeom>
              <a:avLst/>
              <a:gdLst/>
              <a:ahLst/>
              <a:cxnLst/>
              <a:rect l="l" t="t" r="r" b="b"/>
              <a:pathLst>
                <a:path w="70805" h="47436" extrusionOk="0">
                  <a:moveTo>
                    <a:pt x="57704" y="1"/>
                  </a:moveTo>
                  <a:lnTo>
                    <a:pt x="57704" y="1"/>
                  </a:lnTo>
                  <a:cubicBezTo>
                    <a:pt x="57169" y="286"/>
                    <a:pt x="56616" y="554"/>
                    <a:pt x="56063" y="839"/>
                  </a:cubicBezTo>
                  <a:cubicBezTo>
                    <a:pt x="68411" y="25130"/>
                    <a:pt x="48131" y="45568"/>
                    <a:pt x="27825" y="45568"/>
                  </a:cubicBezTo>
                  <a:cubicBezTo>
                    <a:pt x="17793" y="45568"/>
                    <a:pt x="7755" y="40580"/>
                    <a:pt x="1642" y="28602"/>
                  </a:cubicBezTo>
                  <a:cubicBezTo>
                    <a:pt x="1089" y="28870"/>
                    <a:pt x="536" y="29156"/>
                    <a:pt x="1" y="29441"/>
                  </a:cubicBezTo>
                  <a:cubicBezTo>
                    <a:pt x="6479" y="42144"/>
                    <a:pt x="17124" y="47435"/>
                    <a:pt x="27762" y="47435"/>
                  </a:cubicBezTo>
                  <a:cubicBezTo>
                    <a:pt x="49295" y="47435"/>
                    <a:pt x="70805" y="25760"/>
                    <a:pt x="577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2677650" y="2445550"/>
              <a:ext cx="1669250" cy="1118250"/>
            </a:xfrm>
            <a:custGeom>
              <a:avLst/>
              <a:gdLst/>
              <a:ahLst/>
              <a:cxnLst/>
              <a:rect l="l" t="t" r="r" b="b"/>
              <a:pathLst>
                <a:path w="66770" h="44730" extrusionOk="0">
                  <a:moveTo>
                    <a:pt x="54421" y="0"/>
                  </a:moveTo>
                  <a:lnTo>
                    <a:pt x="54421" y="0"/>
                  </a:lnTo>
                  <a:cubicBezTo>
                    <a:pt x="53867" y="268"/>
                    <a:pt x="53314" y="553"/>
                    <a:pt x="52761" y="839"/>
                  </a:cubicBezTo>
                  <a:cubicBezTo>
                    <a:pt x="64371" y="23652"/>
                    <a:pt x="45318" y="42859"/>
                    <a:pt x="26245" y="42859"/>
                  </a:cubicBezTo>
                  <a:cubicBezTo>
                    <a:pt x="16825" y="42859"/>
                    <a:pt x="7399" y="38174"/>
                    <a:pt x="1660" y="26925"/>
                  </a:cubicBezTo>
                  <a:cubicBezTo>
                    <a:pt x="1107" y="27210"/>
                    <a:pt x="554" y="27478"/>
                    <a:pt x="0" y="27763"/>
                  </a:cubicBezTo>
                  <a:cubicBezTo>
                    <a:pt x="6113" y="39741"/>
                    <a:pt x="16151" y="44729"/>
                    <a:pt x="26183" y="44729"/>
                  </a:cubicBezTo>
                  <a:cubicBezTo>
                    <a:pt x="46489" y="44729"/>
                    <a:pt x="66769" y="24291"/>
                    <a:pt x="5442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2719125" y="2466500"/>
              <a:ext cx="1567800" cy="1050525"/>
            </a:xfrm>
            <a:custGeom>
              <a:avLst/>
              <a:gdLst/>
              <a:ahLst/>
              <a:cxnLst/>
              <a:rect l="l" t="t" r="r" b="b"/>
              <a:pathLst>
                <a:path w="62712" h="42021" extrusionOk="0">
                  <a:moveTo>
                    <a:pt x="51102" y="1"/>
                  </a:moveTo>
                  <a:cubicBezTo>
                    <a:pt x="50567" y="269"/>
                    <a:pt x="50014" y="554"/>
                    <a:pt x="49461" y="822"/>
                  </a:cubicBezTo>
                  <a:cubicBezTo>
                    <a:pt x="60330" y="22179"/>
                    <a:pt x="42502" y="40153"/>
                    <a:pt x="24650" y="40153"/>
                  </a:cubicBezTo>
                  <a:cubicBezTo>
                    <a:pt x="15836" y="40153"/>
                    <a:pt x="7015" y="35770"/>
                    <a:pt x="1642" y="25248"/>
                  </a:cubicBezTo>
                  <a:cubicBezTo>
                    <a:pt x="1089" y="25534"/>
                    <a:pt x="536" y="25801"/>
                    <a:pt x="1" y="26087"/>
                  </a:cubicBezTo>
                  <a:cubicBezTo>
                    <a:pt x="5740" y="37336"/>
                    <a:pt x="15166" y="42021"/>
                    <a:pt x="24586" y="42021"/>
                  </a:cubicBezTo>
                  <a:cubicBezTo>
                    <a:pt x="43659" y="42021"/>
                    <a:pt x="62712" y="22814"/>
                    <a:pt x="511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2760175" y="2487025"/>
              <a:ext cx="1467225" cy="983325"/>
            </a:xfrm>
            <a:custGeom>
              <a:avLst/>
              <a:gdLst/>
              <a:ahLst/>
              <a:cxnLst/>
              <a:rect l="l" t="t" r="r" b="b"/>
              <a:pathLst>
                <a:path w="58689" h="39333" extrusionOk="0">
                  <a:moveTo>
                    <a:pt x="47819" y="1"/>
                  </a:moveTo>
                  <a:lnTo>
                    <a:pt x="47819" y="1"/>
                  </a:lnTo>
                  <a:cubicBezTo>
                    <a:pt x="47266" y="286"/>
                    <a:pt x="46712" y="554"/>
                    <a:pt x="46159" y="839"/>
                  </a:cubicBezTo>
                  <a:cubicBezTo>
                    <a:pt x="56289" y="20728"/>
                    <a:pt x="39685" y="37465"/>
                    <a:pt x="23063" y="37465"/>
                  </a:cubicBezTo>
                  <a:cubicBezTo>
                    <a:pt x="14855" y="37465"/>
                    <a:pt x="6643" y="33385"/>
                    <a:pt x="1642" y="23589"/>
                  </a:cubicBezTo>
                  <a:cubicBezTo>
                    <a:pt x="1107" y="23874"/>
                    <a:pt x="553" y="24160"/>
                    <a:pt x="0" y="24427"/>
                  </a:cubicBezTo>
                  <a:cubicBezTo>
                    <a:pt x="5373" y="34949"/>
                    <a:pt x="14194" y="39332"/>
                    <a:pt x="23008" y="39332"/>
                  </a:cubicBezTo>
                  <a:cubicBezTo>
                    <a:pt x="40860" y="39332"/>
                    <a:pt x="58688" y="21358"/>
                    <a:pt x="4781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2801200" y="2508000"/>
              <a:ext cx="1366200" cy="915675"/>
            </a:xfrm>
            <a:custGeom>
              <a:avLst/>
              <a:gdLst/>
              <a:ahLst/>
              <a:cxnLst/>
              <a:rect l="l" t="t" r="r" b="b"/>
              <a:pathLst>
                <a:path w="54648" h="36627" extrusionOk="0">
                  <a:moveTo>
                    <a:pt x="44518" y="0"/>
                  </a:moveTo>
                  <a:cubicBezTo>
                    <a:pt x="43983" y="286"/>
                    <a:pt x="43430" y="553"/>
                    <a:pt x="42877" y="839"/>
                  </a:cubicBezTo>
                  <a:cubicBezTo>
                    <a:pt x="52254" y="19259"/>
                    <a:pt x="36880" y="34751"/>
                    <a:pt x="21489" y="34751"/>
                  </a:cubicBezTo>
                  <a:cubicBezTo>
                    <a:pt x="13891" y="34751"/>
                    <a:pt x="6290" y="30975"/>
                    <a:pt x="1660" y="21911"/>
                  </a:cubicBezTo>
                  <a:cubicBezTo>
                    <a:pt x="1107" y="22197"/>
                    <a:pt x="554" y="22482"/>
                    <a:pt x="1" y="22750"/>
                  </a:cubicBezTo>
                  <a:cubicBezTo>
                    <a:pt x="5002" y="32546"/>
                    <a:pt x="13214" y="36626"/>
                    <a:pt x="21422" y="36626"/>
                  </a:cubicBezTo>
                  <a:cubicBezTo>
                    <a:pt x="38044" y="36626"/>
                    <a:pt x="54648" y="19889"/>
                    <a:pt x="4451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2842700" y="2528950"/>
              <a:ext cx="1264850" cy="847850"/>
            </a:xfrm>
            <a:custGeom>
              <a:avLst/>
              <a:gdLst/>
              <a:ahLst/>
              <a:cxnLst/>
              <a:rect l="l" t="t" r="r" b="b"/>
              <a:pathLst>
                <a:path w="50594" h="33914" extrusionOk="0">
                  <a:moveTo>
                    <a:pt x="41217" y="1"/>
                  </a:moveTo>
                  <a:lnTo>
                    <a:pt x="41217" y="1"/>
                  </a:lnTo>
                  <a:cubicBezTo>
                    <a:pt x="40664" y="269"/>
                    <a:pt x="40110" y="554"/>
                    <a:pt x="39557" y="840"/>
                  </a:cubicBezTo>
                  <a:cubicBezTo>
                    <a:pt x="48194" y="17791"/>
                    <a:pt x="34053" y="32046"/>
                    <a:pt x="19892" y="32046"/>
                  </a:cubicBezTo>
                  <a:cubicBezTo>
                    <a:pt x="12901" y="32046"/>
                    <a:pt x="5905" y="28573"/>
                    <a:pt x="1642" y="20234"/>
                  </a:cubicBezTo>
                  <a:cubicBezTo>
                    <a:pt x="1089" y="20520"/>
                    <a:pt x="553" y="20805"/>
                    <a:pt x="0" y="21073"/>
                  </a:cubicBezTo>
                  <a:cubicBezTo>
                    <a:pt x="4630" y="30137"/>
                    <a:pt x="12231" y="33913"/>
                    <a:pt x="19829" y="33913"/>
                  </a:cubicBezTo>
                  <a:cubicBezTo>
                    <a:pt x="35220" y="33913"/>
                    <a:pt x="50594" y="18421"/>
                    <a:pt x="412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2883725" y="2549925"/>
              <a:ext cx="1163850" cy="780200"/>
            </a:xfrm>
            <a:custGeom>
              <a:avLst/>
              <a:gdLst/>
              <a:ahLst/>
              <a:cxnLst/>
              <a:rect l="l" t="t" r="r" b="b"/>
              <a:pathLst>
                <a:path w="46554" h="31208" extrusionOk="0">
                  <a:moveTo>
                    <a:pt x="37916" y="1"/>
                  </a:moveTo>
                  <a:lnTo>
                    <a:pt x="37916" y="1"/>
                  </a:lnTo>
                  <a:cubicBezTo>
                    <a:pt x="37381" y="268"/>
                    <a:pt x="36828" y="554"/>
                    <a:pt x="36275" y="839"/>
                  </a:cubicBezTo>
                  <a:cubicBezTo>
                    <a:pt x="44159" y="16322"/>
                    <a:pt x="31240" y="29340"/>
                    <a:pt x="18305" y="29340"/>
                  </a:cubicBezTo>
                  <a:cubicBezTo>
                    <a:pt x="11921" y="29340"/>
                    <a:pt x="5534" y="26169"/>
                    <a:pt x="1642" y="18557"/>
                  </a:cubicBezTo>
                  <a:cubicBezTo>
                    <a:pt x="1107" y="18842"/>
                    <a:pt x="554" y="19128"/>
                    <a:pt x="1" y="19395"/>
                  </a:cubicBezTo>
                  <a:cubicBezTo>
                    <a:pt x="4264" y="27734"/>
                    <a:pt x="11260" y="31207"/>
                    <a:pt x="18251" y="31207"/>
                  </a:cubicBezTo>
                  <a:cubicBezTo>
                    <a:pt x="32412" y="31207"/>
                    <a:pt x="46553" y="16952"/>
                    <a:pt x="3791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30"/>
          <p:cNvGrpSpPr/>
          <p:nvPr/>
        </p:nvGrpSpPr>
        <p:grpSpPr>
          <a:xfrm rot="8842409" flipH="1">
            <a:off x="7165991" y="4095709"/>
            <a:ext cx="3285082" cy="2200849"/>
            <a:chOff x="2636600" y="2424575"/>
            <a:chExt cx="1770125" cy="1185900"/>
          </a:xfrm>
        </p:grpSpPr>
        <p:sp>
          <p:nvSpPr>
            <p:cNvPr id="1130" name="Google Shape;1130;p30"/>
            <p:cNvSpPr/>
            <p:nvPr/>
          </p:nvSpPr>
          <p:spPr>
            <a:xfrm>
              <a:off x="2636600" y="2424575"/>
              <a:ext cx="1770125" cy="1185900"/>
            </a:xfrm>
            <a:custGeom>
              <a:avLst/>
              <a:gdLst/>
              <a:ahLst/>
              <a:cxnLst/>
              <a:rect l="l" t="t" r="r" b="b"/>
              <a:pathLst>
                <a:path w="70805" h="47436" extrusionOk="0">
                  <a:moveTo>
                    <a:pt x="57704" y="1"/>
                  </a:moveTo>
                  <a:lnTo>
                    <a:pt x="57704" y="1"/>
                  </a:lnTo>
                  <a:cubicBezTo>
                    <a:pt x="57169" y="286"/>
                    <a:pt x="56616" y="554"/>
                    <a:pt x="56063" y="839"/>
                  </a:cubicBezTo>
                  <a:cubicBezTo>
                    <a:pt x="68411" y="25130"/>
                    <a:pt x="48131" y="45568"/>
                    <a:pt x="27825" y="45568"/>
                  </a:cubicBezTo>
                  <a:cubicBezTo>
                    <a:pt x="17793" y="45568"/>
                    <a:pt x="7755" y="40580"/>
                    <a:pt x="1642" y="28602"/>
                  </a:cubicBezTo>
                  <a:cubicBezTo>
                    <a:pt x="1089" y="28870"/>
                    <a:pt x="536" y="29156"/>
                    <a:pt x="1" y="29441"/>
                  </a:cubicBezTo>
                  <a:cubicBezTo>
                    <a:pt x="6479" y="42144"/>
                    <a:pt x="17124" y="47435"/>
                    <a:pt x="27762" y="47435"/>
                  </a:cubicBezTo>
                  <a:cubicBezTo>
                    <a:pt x="49295" y="47435"/>
                    <a:pt x="70805" y="25760"/>
                    <a:pt x="577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2677650" y="2445550"/>
              <a:ext cx="1669250" cy="1118250"/>
            </a:xfrm>
            <a:custGeom>
              <a:avLst/>
              <a:gdLst/>
              <a:ahLst/>
              <a:cxnLst/>
              <a:rect l="l" t="t" r="r" b="b"/>
              <a:pathLst>
                <a:path w="66770" h="44730" extrusionOk="0">
                  <a:moveTo>
                    <a:pt x="54421" y="0"/>
                  </a:moveTo>
                  <a:lnTo>
                    <a:pt x="54421" y="0"/>
                  </a:lnTo>
                  <a:cubicBezTo>
                    <a:pt x="53867" y="268"/>
                    <a:pt x="53314" y="553"/>
                    <a:pt x="52761" y="839"/>
                  </a:cubicBezTo>
                  <a:cubicBezTo>
                    <a:pt x="64371" y="23652"/>
                    <a:pt x="45318" y="42859"/>
                    <a:pt x="26245" y="42859"/>
                  </a:cubicBezTo>
                  <a:cubicBezTo>
                    <a:pt x="16825" y="42859"/>
                    <a:pt x="7399" y="38174"/>
                    <a:pt x="1660" y="26925"/>
                  </a:cubicBezTo>
                  <a:cubicBezTo>
                    <a:pt x="1107" y="27210"/>
                    <a:pt x="554" y="27478"/>
                    <a:pt x="0" y="27763"/>
                  </a:cubicBezTo>
                  <a:cubicBezTo>
                    <a:pt x="6113" y="39741"/>
                    <a:pt x="16151" y="44729"/>
                    <a:pt x="26183" y="44729"/>
                  </a:cubicBezTo>
                  <a:cubicBezTo>
                    <a:pt x="46489" y="44729"/>
                    <a:pt x="66769" y="24291"/>
                    <a:pt x="5442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2719125" y="2466500"/>
              <a:ext cx="1567800" cy="1050525"/>
            </a:xfrm>
            <a:custGeom>
              <a:avLst/>
              <a:gdLst/>
              <a:ahLst/>
              <a:cxnLst/>
              <a:rect l="l" t="t" r="r" b="b"/>
              <a:pathLst>
                <a:path w="62712" h="42021" extrusionOk="0">
                  <a:moveTo>
                    <a:pt x="51102" y="1"/>
                  </a:moveTo>
                  <a:cubicBezTo>
                    <a:pt x="50567" y="269"/>
                    <a:pt x="50014" y="554"/>
                    <a:pt x="49461" y="822"/>
                  </a:cubicBezTo>
                  <a:cubicBezTo>
                    <a:pt x="60330" y="22179"/>
                    <a:pt x="42502" y="40153"/>
                    <a:pt x="24650" y="40153"/>
                  </a:cubicBezTo>
                  <a:cubicBezTo>
                    <a:pt x="15836" y="40153"/>
                    <a:pt x="7015" y="35770"/>
                    <a:pt x="1642" y="25248"/>
                  </a:cubicBezTo>
                  <a:cubicBezTo>
                    <a:pt x="1089" y="25534"/>
                    <a:pt x="536" y="25801"/>
                    <a:pt x="1" y="26087"/>
                  </a:cubicBezTo>
                  <a:cubicBezTo>
                    <a:pt x="5740" y="37336"/>
                    <a:pt x="15166" y="42021"/>
                    <a:pt x="24586" y="42021"/>
                  </a:cubicBezTo>
                  <a:cubicBezTo>
                    <a:pt x="43659" y="42021"/>
                    <a:pt x="62712" y="22814"/>
                    <a:pt x="511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2760175" y="2487025"/>
              <a:ext cx="1467225" cy="983325"/>
            </a:xfrm>
            <a:custGeom>
              <a:avLst/>
              <a:gdLst/>
              <a:ahLst/>
              <a:cxnLst/>
              <a:rect l="l" t="t" r="r" b="b"/>
              <a:pathLst>
                <a:path w="58689" h="39333" extrusionOk="0">
                  <a:moveTo>
                    <a:pt x="47819" y="1"/>
                  </a:moveTo>
                  <a:lnTo>
                    <a:pt x="47819" y="1"/>
                  </a:lnTo>
                  <a:cubicBezTo>
                    <a:pt x="47266" y="286"/>
                    <a:pt x="46712" y="554"/>
                    <a:pt x="46159" y="839"/>
                  </a:cubicBezTo>
                  <a:cubicBezTo>
                    <a:pt x="56289" y="20728"/>
                    <a:pt x="39685" y="37465"/>
                    <a:pt x="23063" y="37465"/>
                  </a:cubicBezTo>
                  <a:cubicBezTo>
                    <a:pt x="14855" y="37465"/>
                    <a:pt x="6643" y="33385"/>
                    <a:pt x="1642" y="23589"/>
                  </a:cubicBezTo>
                  <a:cubicBezTo>
                    <a:pt x="1107" y="23874"/>
                    <a:pt x="553" y="24160"/>
                    <a:pt x="0" y="24427"/>
                  </a:cubicBezTo>
                  <a:cubicBezTo>
                    <a:pt x="5373" y="34949"/>
                    <a:pt x="14194" y="39332"/>
                    <a:pt x="23008" y="39332"/>
                  </a:cubicBezTo>
                  <a:cubicBezTo>
                    <a:pt x="40860" y="39332"/>
                    <a:pt x="58688" y="21358"/>
                    <a:pt x="4781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2801200" y="2508000"/>
              <a:ext cx="1366200" cy="915675"/>
            </a:xfrm>
            <a:custGeom>
              <a:avLst/>
              <a:gdLst/>
              <a:ahLst/>
              <a:cxnLst/>
              <a:rect l="l" t="t" r="r" b="b"/>
              <a:pathLst>
                <a:path w="54648" h="36627" extrusionOk="0">
                  <a:moveTo>
                    <a:pt x="44518" y="0"/>
                  </a:moveTo>
                  <a:cubicBezTo>
                    <a:pt x="43983" y="286"/>
                    <a:pt x="43430" y="553"/>
                    <a:pt x="42877" y="839"/>
                  </a:cubicBezTo>
                  <a:cubicBezTo>
                    <a:pt x="52254" y="19259"/>
                    <a:pt x="36880" y="34751"/>
                    <a:pt x="21489" y="34751"/>
                  </a:cubicBezTo>
                  <a:cubicBezTo>
                    <a:pt x="13891" y="34751"/>
                    <a:pt x="6290" y="30975"/>
                    <a:pt x="1660" y="21911"/>
                  </a:cubicBezTo>
                  <a:cubicBezTo>
                    <a:pt x="1107" y="22197"/>
                    <a:pt x="554" y="22482"/>
                    <a:pt x="1" y="22750"/>
                  </a:cubicBezTo>
                  <a:cubicBezTo>
                    <a:pt x="5002" y="32546"/>
                    <a:pt x="13214" y="36626"/>
                    <a:pt x="21422" y="36626"/>
                  </a:cubicBezTo>
                  <a:cubicBezTo>
                    <a:pt x="38044" y="36626"/>
                    <a:pt x="54648" y="19889"/>
                    <a:pt x="4451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2842700" y="2528950"/>
              <a:ext cx="1264850" cy="847850"/>
            </a:xfrm>
            <a:custGeom>
              <a:avLst/>
              <a:gdLst/>
              <a:ahLst/>
              <a:cxnLst/>
              <a:rect l="l" t="t" r="r" b="b"/>
              <a:pathLst>
                <a:path w="50594" h="33914" extrusionOk="0">
                  <a:moveTo>
                    <a:pt x="41217" y="1"/>
                  </a:moveTo>
                  <a:lnTo>
                    <a:pt x="41217" y="1"/>
                  </a:lnTo>
                  <a:cubicBezTo>
                    <a:pt x="40664" y="269"/>
                    <a:pt x="40110" y="554"/>
                    <a:pt x="39557" y="840"/>
                  </a:cubicBezTo>
                  <a:cubicBezTo>
                    <a:pt x="48194" y="17791"/>
                    <a:pt x="34053" y="32046"/>
                    <a:pt x="19892" y="32046"/>
                  </a:cubicBezTo>
                  <a:cubicBezTo>
                    <a:pt x="12901" y="32046"/>
                    <a:pt x="5905" y="28573"/>
                    <a:pt x="1642" y="20234"/>
                  </a:cubicBezTo>
                  <a:cubicBezTo>
                    <a:pt x="1089" y="20520"/>
                    <a:pt x="553" y="20805"/>
                    <a:pt x="0" y="21073"/>
                  </a:cubicBezTo>
                  <a:cubicBezTo>
                    <a:pt x="4630" y="30137"/>
                    <a:pt x="12231" y="33913"/>
                    <a:pt x="19829" y="33913"/>
                  </a:cubicBezTo>
                  <a:cubicBezTo>
                    <a:pt x="35220" y="33913"/>
                    <a:pt x="50594" y="18421"/>
                    <a:pt x="412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2883725" y="2549925"/>
              <a:ext cx="1163850" cy="780200"/>
            </a:xfrm>
            <a:custGeom>
              <a:avLst/>
              <a:gdLst/>
              <a:ahLst/>
              <a:cxnLst/>
              <a:rect l="l" t="t" r="r" b="b"/>
              <a:pathLst>
                <a:path w="46554" h="31208" extrusionOk="0">
                  <a:moveTo>
                    <a:pt x="37916" y="1"/>
                  </a:moveTo>
                  <a:lnTo>
                    <a:pt x="37916" y="1"/>
                  </a:lnTo>
                  <a:cubicBezTo>
                    <a:pt x="37381" y="268"/>
                    <a:pt x="36828" y="554"/>
                    <a:pt x="36275" y="839"/>
                  </a:cubicBezTo>
                  <a:cubicBezTo>
                    <a:pt x="44159" y="16322"/>
                    <a:pt x="31240" y="29340"/>
                    <a:pt x="18305" y="29340"/>
                  </a:cubicBezTo>
                  <a:cubicBezTo>
                    <a:pt x="11921" y="29340"/>
                    <a:pt x="5534" y="26169"/>
                    <a:pt x="1642" y="18557"/>
                  </a:cubicBezTo>
                  <a:cubicBezTo>
                    <a:pt x="1107" y="18842"/>
                    <a:pt x="554" y="19128"/>
                    <a:pt x="1" y="19395"/>
                  </a:cubicBezTo>
                  <a:cubicBezTo>
                    <a:pt x="4264" y="27734"/>
                    <a:pt x="11260" y="31207"/>
                    <a:pt x="18251" y="31207"/>
                  </a:cubicBezTo>
                  <a:cubicBezTo>
                    <a:pt x="32412" y="31207"/>
                    <a:pt x="46553" y="16952"/>
                    <a:pt x="3791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30"/>
          <p:cNvGrpSpPr/>
          <p:nvPr/>
        </p:nvGrpSpPr>
        <p:grpSpPr>
          <a:xfrm flipH="1">
            <a:off x="8057030" y="3839250"/>
            <a:ext cx="1107420" cy="841811"/>
            <a:chOff x="0" y="3839250"/>
            <a:chExt cx="1107420" cy="841811"/>
          </a:xfrm>
        </p:grpSpPr>
        <p:sp>
          <p:nvSpPr>
            <p:cNvPr id="1138" name="Google Shape;1138;p30"/>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30"/>
          <p:cNvGrpSpPr/>
          <p:nvPr/>
        </p:nvGrpSpPr>
        <p:grpSpPr>
          <a:xfrm flipH="1">
            <a:off x="370126" y="277875"/>
            <a:ext cx="8366279" cy="4593561"/>
            <a:chOff x="428044" y="277875"/>
            <a:chExt cx="8366279" cy="4593561"/>
          </a:xfrm>
        </p:grpSpPr>
        <p:sp>
          <p:nvSpPr>
            <p:cNvPr id="1142" name="Google Shape;1142;p30"/>
            <p:cNvSpPr/>
            <p:nvPr/>
          </p:nvSpPr>
          <p:spPr>
            <a:xfrm>
              <a:off x="13005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984457" y="3540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232645" y="18212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756492" y="7905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7321621" y="1315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5025405" y="277875"/>
              <a:ext cx="47028"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8205575" y="1545559"/>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3187051" y="4270107"/>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7009796" y="416784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2200548" y="4769943"/>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5927340" y="488893"/>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713175" y="4344607"/>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420648" y="4380333"/>
              <a:ext cx="40052"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0"/>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rot="4231751">
            <a:off x="7635419" y="-675822"/>
            <a:ext cx="2467781" cy="1653297"/>
            <a:chOff x="2636600" y="2424575"/>
            <a:chExt cx="1770125" cy="1185900"/>
          </a:xfrm>
        </p:grpSpPr>
        <p:sp>
          <p:nvSpPr>
            <p:cNvPr id="86" name="Google Shape;86;p4"/>
            <p:cNvSpPr/>
            <p:nvPr/>
          </p:nvSpPr>
          <p:spPr>
            <a:xfrm>
              <a:off x="2636600" y="2424575"/>
              <a:ext cx="1770125" cy="1185900"/>
            </a:xfrm>
            <a:custGeom>
              <a:avLst/>
              <a:gdLst/>
              <a:ahLst/>
              <a:cxnLst/>
              <a:rect l="l" t="t" r="r" b="b"/>
              <a:pathLst>
                <a:path w="70805" h="47436" extrusionOk="0">
                  <a:moveTo>
                    <a:pt x="57704" y="1"/>
                  </a:moveTo>
                  <a:lnTo>
                    <a:pt x="57704" y="1"/>
                  </a:lnTo>
                  <a:cubicBezTo>
                    <a:pt x="57169" y="286"/>
                    <a:pt x="56616" y="554"/>
                    <a:pt x="56063" y="839"/>
                  </a:cubicBezTo>
                  <a:cubicBezTo>
                    <a:pt x="68411" y="25130"/>
                    <a:pt x="48131" y="45568"/>
                    <a:pt x="27825" y="45568"/>
                  </a:cubicBezTo>
                  <a:cubicBezTo>
                    <a:pt x="17793" y="45568"/>
                    <a:pt x="7755" y="40580"/>
                    <a:pt x="1642" y="28602"/>
                  </a:cubicBezTo>
                  <a:cubicBezTo>
                    <a:pt x="1089" y="28870"/>
                    <a:pt x="536" y="29156"/>
                    <a:pt x="1" y="29441"/>
                  </a:cubicBezTo>
                  <a:cubicBezTo>
                    <a:pt x="6479" y="42144"/>
                    <a:pt x="17124" y="47435"/>
                    <a:pt x="27762" y="47435"/>
                  </a:cubicBezTo>
                  <a:cubicBezTo>
                    <a:pt x="49295" y="47435"/>
                    <a:pt x="70805" y="25760"/>
                    <a:pt x="577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2677650" y="2445550"/>
              <a:ext cx="1669250" cy="1118250"/>
            </a:xfrm>
            <a:custGeom>
              <a:avLst/>
              <a:gdLst/>
              <a:ahLst/>
              <a:cxnLst/>
              <a:rect l="l" t="t" r="r" b="b"/>
              <a:pathLst>
                <a:path w="66770" h="44730" extrusionOk="0">
                  <a:moveTo>
                    <a:pt x="54421" y="0"/>
                  </a:moveTo>
                  <a:lnTo>
                    <a:pt x="54421" y="0"/>
                  </a:lnTo>
                  <a:cubicBezTo>
                    <a:pt x="53867" y="268"/>
                    <a:pt x="53314" y="553"/>
                    <a:pt x="52761" y="839"/>
                  </a:cubicBezTo>
                  <a:cubicBezTo>
                    <a:pt x="64371" y="23652"/>
                    <a:pt x="45318" y="42859"/>
                    <a:pt x="26245" y="42859"/>
                  </a:cubicBezTo>
                  <a:cubicBezTo>
                    <a:pt x="16825" y="42859"/>
                    <a:pt x="7399" y="38174"/>
                    <a:pt x="1660" y="26925"/>
                  </a:cubicBezTo>
                  <a:cubicBezTo>
                    <a:pt x="1107" y="27210"/>
                    <a:pt x="554" y="27478"/>
                    <a:pt x="0" y="27763"/>
                  </a:cubicBezTo>
                  <a:cubicBezTo>
                    <a:pt x="6113" y="39741"/>
                    <a:pt x="16151" y="44729"/>
                    <a:pt x="26183" y="44729"/>
                  </a:cubicBezTo>
                  <a:cubicBezTo>
                    <a:pt x="46489" y="44729"/>
                    <a:pt x="66769" y="24291"/>
                    <a:pt x="5442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2719125" y="2466500"/>
              <a:ext cx="1567800" cy="1050525"/>
            </a:xfrm>
            <a:custGeom>
              <a:avLst/>
              <a:gdLst/>
              <a:ahLst/>
              <a:cxnLst/>
              <a:rect l="l" t="t" r="r" b="b"/>
              <a:pathLst>
                <a:path w="62712" h="42021" extrusionOk="0">
                  <a:moveTo>
                    <a:pt x="51102" y="1"/>
                  </a:moveTo>
                  <a:cubicBezTo>
                    <a:pt x="50567" y="269"/>
                    <a:pt x="50014" y="554"/>
                    <a:pt x="49461" y="822"/>
                  </a:cubicBezTo>
                  <a:cubicBezTo>
                    <a:pt x="60330" y="22179"/>
                    <a:pt x="42502" y="40153"/>
                    <a:pt x="24650" y="40153"/>
                  </a:cubicBezTo>
                  <a:cubicBezTo>
                    <a:pt x="15836" y="40153"/>
                    <a:pt x="7015" y="35770"/>
                    <a:pt x="1642" y="25248"/>
                  </a:cubicBezTo>
                  <a:cubicBezTo>
                    <a:pt x="1089" y="25534"/>
                    <a:pt x="536" y="25801"/>
                    <a:pt x="1" y="26087"/>
                  </a:cubicBezTo>
                  <a:cubicBezTo>
                    <a:pt x="5740" y="37336"/>
                    <a:pt x="15166" y="42021"/>
                    <a:pt x="24586" y="42021"/>
                  </a:cubicBezTo>
                  <a:cubicBezTo>
                    <a:pt x="43659" y="42021"/>
                    <a:pt x="62712" y="22814"/>
                    <a:pt x="511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2760175" y="2487025"/>
              <a:ext cx="1467225" cy="983325"/>
            </a:xfrm>
            <a:custGeom>
              <a:avLst/>
              <a:gdLst/>
              <a:ahLst/>
              <a:cxnLst/>
              <a:rect l="l" t="t" r="r" b="b"/>
              <a:pathLst>
                <a:path w="58689" h="39333" extrusionOk="0">
                  <a:moveTo>
                    <a:pt x="47819" y="1"/>
                  </a:moveTo>
                  <a:lnTo>
                    <a:pt x="47819" y="1"/>
                  </a:lnTo>
                  <a:cubicBezTo>
                    <a:pt x="47266" y="286"/>
                    <a:pt x="46712" y="554"/>
                    <a:pt x="46159" y="839"/>
                  </a:cubicBezTo>
                  <a:cubicBezTo>
                    <a:pt x="56289" y="20728"/>
                    <a:pt x="39685" y="37465"/>
                    <a:pt x="23063" y="37465"/>
                  </a:cubicBezTo>
                  <a:cubicBezTo>
                    <a:pt x="14855" y="37465"/>
                    <a:pt x="6643" y="33385"/>
                    <a:pt x="1642" y="23589"/>
                  </a:cubicBezTo>
                  <a:cubicBezTo>
                    <a:pt x="1107" y="23874"/>
                    <a:pt x="553" y="24160"/>
                    <a:pt x="0" y="24427"/>
                  </a:cubicBezTo>
                  <a:cubicBezTo>
                    <a:pt x="5373" y="34949"/>
                    <a:pt x="14194" y="39332"/>
                    <a:pt x="23008" y="39332"/>
                  </a:cubicBezTo>
                  <a:cubicBezTo>
                    <a:pt x="40860" y="39332"/>
                    <a:pt x="58688" y="21358"/>
                    <a:pt x="4781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2801200" y="2508000"/>
              <a:ext cx="1366200" cy="915675"/>
            </a:xfrm>
            <a:custGeom>
              <a:avLst/>
              <a:gdLst/>
              <a:ahLst/>
              <a:cxnLst/>
              <a:rect l="l" t="t" r="r" b="b"/>
              <a:pathLst>
                <a:path w="54648" h="36627" extrusionOk="0">
                  <a:moveTo>
                    <a:pt x="44518" y="0"/>
                  </a:moveTo>
                  <a:cubicBezTo>
                    <a:pt x="43983" y="286"/>
                    <a:pt x="43430" y="553"/>
                    <a:pt x="42877" y="839"/>
                  </a:cubicBezTo>
                  <a:cubicBezTo>
                    <a:pt x="52254" y="19259"/>
                    <a:pt x="36880" y="34751"/>
                    <a:pt x="21489" y="34751"/>
                  </a:cubicBezTo>
                  <a:cubicBezTo>
                    <a:pt x="13891" y="34751"/>
                    <a:pt x="6290" y="30975"/>
                    <a:pt x="1660" y="21911"/>
                  </a:cubicBezTo>
                  <a:cubicBezTo>
                    <a:pt x="1107" y="22197"/>
                    <a:pt x="554" y="22482"/>
                    <a:pt x="1" y="22750"/>
                  </a:cubicBezTo>
                  <a:cubicBezTo>
                    <a:pt x="5002" y="32546"/>
                    <a:pt x="13214" y="36626"/>
                    <a:pt x="21422" y="36626"/>
                  </a:cubicBezTo>
                  <a:cubicBezTo>
                    <a:pt x="38044" y="36626"/>
                    <a:pt x="54648" y="19889"/>
                    <a:pt x="4451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2842700" y="2528950"/>
              <a:ext cx="1264850" cy="847850"/>
            </a:xfrm>
            <a:custGeom>
              <a:avLst/>
              <a:gdLst/>
              <a:ahLst/>
              <a:cxnLst/>
              <a:rect l="l" t="t" r="r" b="b"/>
              <a:pathLst>
                <a:path w="50594" h="33914" extrusionOk="0">
                  <a:moveTo>
                    <a:pt x="41217" y="1"/>
                  </a:moveTo>
                  <a:lnTo>
                    <a:pt x="41217" y="1"/>
                  </a:lnTo>
                  <a:cubicBezTo>
                    <a:pt x="40664" y="269"/>
                    <a:pt x="40110" y="554"/>
                    <a:pt x="39557" y="840"/>
                  </a:cubicBezTo>
                  <a:cubicBezTo>
                    <a:pt x="48194" y="17791"/>
                    <a:pt x="34053" y="32046"/>
                    <a:pt x="19892" y="32046"/>
                  </a:cubicBezTo>
                  <a:cubicBezTo>
                    <a:pt x="12901" y="32046"/>
                    <a:pt x="5905" y="28573"/>
                    <a:pt x="1642" y="20234"/>
                  </a:cubicBezTo>
                  <a:cubicBezTo>
                    <a:pt x="1089" y="20520"/>
                    <a:pt x="553" y="20805"/>
                    <a:pt x="0" y="21073"/>
                  </a:cubicBezTo>
                  <a:cubicBezTo>
                    <a:pt x="4630" y="30137"/>
                    <a:pt x="12231" y="33913"/>
                    <a:pt x="19829" y="33913"/>
                  </a:cubicBezTo>
                  <a:cubicBezTo>
                    <a:pt x="35220" y="33913"/>
                    <a:pt x="50594" y="18421"/>
                    <a:pt x="412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2883725" y="2549925"/>
              <a:ext cx="1163850" cy="780200"/>
            </a:xfrm>
            <a:custGeom>
              <a:avLst/>
              <a:gdLst/>
              <a:ahLst/>
              <a:cxnLst/>
              <a:rect l="l" t="t" r="r" b="b"/>
              <a:pathLst>
                <a:path w="46554" h="31208" extrusionOk="0">
                  <a:moveTo>
                    <a:pt x="37916" y="1"/>
                  </a:moveTo>
                  <a:lnTo>
                    <a:pt x="37916" y="1"/>
                  </a:lnTo>
                  <a:cubicBezTo>
                    <a:pt x="37381" y="268"/>
                    <a:pt x="36828" y="554"/>
                    <a:pt x="36275" y="839"/>
                  </a:cubicBezTo>
                  <a:cubicBezTo>
                    <a:pt x="44159" y="16322"/>
                    <a:pt x="31240" y="29340"/>
                    <a:pt x="18305" y="29340"/>
                  </a:cubicBezTo>
                  <a:cubicBezTo>
                    <a:pt x="11921" y="29340"/>
                    <a:pt x="5534" y="26169"/>
                    <a:pt x="1642" y="18557"/>
                  </a:cubicBezTo>
                  <a:cubicBezTo>
                    <a:pt x="1107" y="18842"/>
                    <a:pt x="554" y="19128"/>
                    <a:pt x="1" y="19395"/>
                  </a:cubicBezTo>
                  <a:cubicBezTo>
                    <a:pt x="4264" y="27734"/>
                    <a:pt x="11260" y="31207"/>
                    <a:pt x="18251" y="31207"/>
                  </a:cubicBezTo>
                  <a:cubicBezTo>
                    <a:pt x="32412" y="31207"/>
                    <a:pt x="46553" y="16952"/>
                    <a:pt x="3791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4"/>
          <p:cNvGrpSpPr/>
          <p:nvPr/>
        </p:nvGrpSpPr>
        <p:grpSpPr>
          <a:xfrm>
            <a:off x="-153225" y="3309702"/>
            <a:ext cx="753378" cy="572684"/>
            <a:chOff x="0" y="3839250"/>
            <a:chExt cx="1107420" cy="841811"/>
          </a:xfrm>
        </p:grpSpPr>
        <p:sp>
          <p:nvSpPr>
            <p:cNvPr id="94" name="Google Shape;94;p4"/>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163437" y="273248"/>
            <a:ext cx="8733815" cy="4146999"/>
            <a:chOff x="163437" y="273248"/>
            <a:chExt cx="8733815" cy="4146999"/>
          </a:xfrm>
        </p:grpSpPr>
        <p:sp>
          <p:nvSpPr>
            <p:cNvPr id="98" name="Google Shape;98;p4"/>
            <p:cNvSpPr/>
            <p:nvPr/>
          </p:nvSpPr>
          <p:spPr>
            <a:xfrm>
              <a:off x="8666399" y="43001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 name="Google Shape;99;p4"/>
            <p:cNvSpPr/>
            <p:nvPr/>
          </p:nvSpPr>
          <p:spPr>
            <a:xfrm>
              <a:off x="8634057" y="23513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0" name="Google Shape;100;p4"/>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1" name="Google Shape;101;p4"/>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2" name="Google Shape;102;p4"/>
            <p:cNvSpPr/>
            <p:nvPr/>
          </p:nvSpPr>
          <p:spPr>
            <a:xfrm>
              <a:off x="480099" y="40252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3" name="Google Shape;103;p4"/>
            <p:cNvSpPr/>
            <p:nvPr/>
          </p:nvSpPr>
          <p:spPr>
            <a:xfrm>
              <a:off x="199917" y="14747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4" name="Google Shape;104;p4"/>
            <p:cNvSpPr/>
            <p:nvPr/>
          </p:nvSpPr>
          <p:spPr>
            <a:xfrm>
              <a:off x="163437" y="67134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5" name="Google Shape;105;p4"/>
            <p:cNvSpPr/>
            <p:nvPr/>
          </p:nvSpPr>
          <p:spPr>
            <a:xfrm>
              <a:off x="8851070" y="160183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06" name="Google Shape;106;p4"/>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7" name="Google Shape;107;p4"/>
          <p:cNvSpPr txBox="1">
            <a:spLocks noGrp="1"/>
          </p:cNvSpPr>
          <p:nvPr>
            <p:ph type="body" idx="1"/>
          </p:nvPr>
        </p:nvSpPr>
        <p:spPr>
          <a:xfrm>
            <a:off x="720000" y="1152475"/>
            <a:ext cx="7704000" cy="3450900"/>
          </a:xfrm>
          <a:prstGeom prst="rect">
            <a:avLst/>
          </a:prstGeom>
        </p:spPr>
        <p:txBody>
          <a:bodyPr spcFirstLastPara="1" wrap="square" lIns="0" tIns="0" rIns="0" bIns="0" anchor="ctr" anchorCtr="0">
            <a:noAutofit/>
          </a:bodyPr>
          <a:lstStyle>
            <a:lvl1pPr marL="457200" lvl="0" indent="-304800">
              <a:lnSpc>
                <a:spcPct val="100000"/>
              </a:lnSpc>
              <a:spcBef>
                <a:spcPts val="0"/>
              </a:spcBef>
              <a:spcAft>
                <a:spcPts val="0"/>
              </a:spcAft>
              <a:buClr>
                <a:srgbClr val="434343"/>
              </a:buClr>
              <a:buSzPts val="1200"/>
              <a:buAutoNum type="arabicPeriod"/>
              <a:defRPr sz="1200"/>
            </a:lvl1pPr>
            <a:lvl2pPr marL="914400" lvl="1" indent="-304800">
              <a:spcBef>
                <a:spcPts val="1600"/>
              </a:spcBef>
              <a:spcAft>
                <a:spcPts val="0"/>
              </a:spcAft>
              <a:buClr>
                <a:srgbClr val="434343"/>
              </a:buClr>
              <a:buSzPts val="1200"/>
              <a:buFont typeface="Roboto Condensed Light"/>
              <a:buAutoNum type="alphaLcPeriod"/>
              <a:defRPr/>
            </a:lvl2pPr>
            <a:lvl3pPr marL="1371600" lvl="2" indent="-304800">
              <a:spcBef>
                <a:spcPts val="1600"/>
              </a:spcBef>
              <a:spcAft>
                <a:spcPts val="0"/>
              </a:spcAft>
              <a:buClr>
                <a:srgbClr val="434343"/>
              </a:buClr>
              <a:buSzPts val="1200"/>
              <a:buFont typeface="Roboto Condensed Light"/>
              <a:buAutoNum type="romanLcPeriod"/>
              <a:defRPr/>
            </a:lvl3pPr>
            <a:lvl4pPr marL="1828800" lvl="3" indent="-304800">
              <a:spcBef>
                <a:spcPts val="1600"/>
              </a:spcBef>
              <a:spcAft>
                <a:spcPts val="0"/>
              </a:spcAft>
              <a:buClr>
                <a:srgbClr val="434343"/>
              </a:buClr>
              <a:buSzPts val="1200"/>
              <a:buFont typeface="Roboto Condensed Light"/>
              <a:buAutoNum type="arabicPeriod"/>
              <a:defRPr/>
            </a:lvl4pPr>
            <a:lvl5pPr marL="2286000" lvl="4" indent="-304800">
              <a:spcBef>
                <a:spcPts val="1600"/>
              </a:spcBef>
              <a:spcAft>
                <a:spcPts val="0"/>
              </a:spcAft>
              <a:buClr>
                <a:srgbClr val="434343"/>
              </a:buClr>
              <a:buSzPts val="1200"/>
              <a:buFont typeface="Roboto Condensed Light"/>
              <a:buAutoNum type="alphaLcPeriod"/>
              <a:defRPr/>
            </a:lvl5pPr>
            <a:lvl6pPr marL="2743200" lvl="5" indent="-304800">
              <a:spcBef>
                <a:spcPts val="1600"/>
              </a:spcBef>
              <a:spcAft>
                <a:spcPts val="0"/>
              </a:spcAft>
              <a:buClr>
                <a:srgbClr val="434343"/>
              </a:buClr>
              <a:buSzPts val="1200"/>
              <a:buFont typeface="Roboto Condensed Light"/>
              <a:buAutoNum type="romanLcPeriod"/>
              <a:defRPr/>
            </a:lvl6pPr>
            <a:lvl7pPr marL="3200400" lvl="6" indent="-304800">
              <a:spcBef>
                <a:spcPts val="1600"/>
              </a:spcBef>
              <a:spcAft>
                <a:spcPts val="0"/>
              </a:spcAft>
              <a:buClr>
                <a:srgbClr val="434343"/>
              </a:buClr>
              <a:buSzPts val="1200"/>
              <a:buFont typeface="Roboto Condensed Light"/>
              <a:buAutoNum type="arabicPeriod"/>
              <a:defRPr/>
            </a:lvl7pPr>
            <a:lvl8pPr marL="3657600" lvl="7" indent="-304800">
              <a:spcBef>
                <a:spcPts val="1600"/>
              </a:spcBef>
              <a:spcAft>
                <a:spcPts val="0"/>
              </a:spcAft>
              <a:buClr>
                <a:srgbClr val="434343"/>
              </a:buClr>
              <a:buSzPts val="1200"/>
              <a:buFont typeface="Roboto Condensed Light"/>
              <a:buAutoNum type="alphaLcPeriod"/>
              <a:defRPr/>
            </a:lvl8pPr>
            <a:lvl9pPr marL="4114800" lvl="8" indent="-304800">
              <a:spcBef>
                <a:spcPts val="1600"/>
              </a:spcBef>
              <a:spcAft>
                <a:spcPts val="160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6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8"/>
        <p:cNvGrpSpPr/>
        <p:nvPr/>
      </p:nvGrpSpPr>
      <p:grpSpPr>
        <a:xfrm>
          <a:off x="0" y="0"/>
          <a:ext cx="0" cy="0"/>
          <a:chOff x="0" y="0"/>
          <a:chExt cx="0" cy="0"/>
        </a:xfrm>
      </p:grpSpPr>
      <p:grpSp>
        <p:nvGrpSpPr>
          <p:cNvPr id="109" name="Google Shape;109;p5"/>
          <p:cNvGrpSpPr/>
          <p:nvPr/>
        </p:nvGrpSpPr>
        <p:grpSpPr>
          <a:xfrm rot="1285071">
            <a:off x="7494977" y="2379384"/>
            <a:ext cx="2145754" cy="3609316"/>
            <a:chOff x="1031675" y="995825"/>
            <a:chExt cx="819450" cy="1378375"/>
          </a:xfrm>
        </p:grpSpPr>
        <p:sp>
          <p:nvSpPr>
            <p:cNvPr id="110" name="Google Shape;110;p5"/>
            <p:cNvSpPr/>
            <p:nvPr/>
          </p:nvSpPr>
          <p:spPr>
            <a:xfrm>
              <a:off x="1157900" y="995825"/>
              <a:ext cx="693225" cy="1318600"/>
            </a:xfrm>
            <a:custGeom>
              <a:avLst/>
              <a:gdLst/>
              <a:ahLst/>
              <a:cxnLst/>
              <a:rect l="l" t="t" r="r" b="b"/>
              <a:pathLst>
                <a:path w="27729" h="52744" extrusionOk="0">
                  <a:moveTo>
                    <a:pt x="26104" y="1"/>
                  </a:moveTo>
                  <a:lnTo>
                    <a:pt x="25141" y="304"/>
                  </a:lnTo>
                  <a:cubicBezTo>
                    <a:pt x="25569" y="1660"/>
                    <a:pt x="25944" y="3052"/>
                    <a:pt x="26229" y="4479"/>
                  </a:cubicBezTo>
                  <a:lnTo>
                    <a:pt x="26318" y="5015"/>
                  </a:lnTo>
                  <a:lnTo>
                    <a:pt x="26408" y="5568"/>
                  </a:lnTo>
                  <a:cubicBezTo>
                    <a:pt x="26479" y="5925"/>
                    <a:pt x="26515" y="6299"/>
                    <a:pt x="26568" y="6656"/>
                  </a:cubicBezTo>
                  <a:cubicBezTo>
                    <a:pt x="26640" y="7405"/>
                    <a:pt x="26711" y="8155"/>
                    <a:pt x="26711" y="8922"/>
                  </a:cubicBezTo>
                  <a:cubicBezTo>
                    <a:pt x="26729" y="9672"/>
                    <a:pt x="26693" y="10439"/>
                    <a:pt x="26604" y="11224"/>
                  </a:cubicBezTo>
                  <a:cubicBezTo>
                    <a:pt x="26515" y="11991"/>
                    <a:pt x="26354" y="12776"/>
                    <a:pt x="26140" y="13543"/>
                  </a:cubicBezTo>
                  <a:cubicBezTo>
                    <a:pt x="25908" y="14311"/>
                    <a:pt x="25623" y="15078"/>
                    <a:pt x="25284" y="15792"/>
                  </a:cubicBezTo>
                  <a:cubicBezTo>
                    <a:pt x="24927" y="16505"/>
                    <a:pt x="24516" y="17183"/>
                    <a:pt x="24070" y="17826"/>
                  </a:cubicBezTo>
                  <a:cubicBezTo>
                    <a:pt x="23178" y="19092"/>
                    <a:pt x="22143" y="20181"/>
                    <a:pt x="21180" y="21162"/>
                  </a:cubicBezTo>
                  <a:cubicBezTo>
                    <a:pt x="20216" y="22161"/>
                    <a:pt x="19306" y="23089"/>
                    <a:pt x="18557" y="24035"/>
                  </a:cubicBezTo>
                  <a:cubicBezTo>
                    <a:pt x="18200" y="24499"/>
                    <a:pt x="17861" y="24980"/>
                    <a:pt x="17576" y="25480"/>
                  </a:cubicBezTo>
                  <a:cubicBezTo>
                    <a:pt x="17308" y="25980"/>
                    <a:pt x="17076" y="26479"/>
                    <a:pt x="16880" y="27015"/>
                  </a:cubicBezTo>
                  <a:cubicBezTo>
                    <a:pt x="16523" y="28067"/>
                    <a:pt x="16344" y="29191"/>
                    <a:pt x="16344" y="30387"/>
                  </a:cubicBezTo>
                  <a:cubicBezTo>
                    <a:pt x="16344" y="30976"/>
                    <a:pt x="16362" y="31582"/>
                    <a:pt x="16434" y="32207"/>
                  </a:cubicBezTo>
                  <a:cubicBezTo>
                    <a:pt x="16451" y="32349"/>
                    <a:pt x="16469" y="32510"/>
                    <a:pt x="16487" y="32653"/>
                  </a:cubicBezTo>
                  <a:lnTo>
                    <a:pt x="16559" y="33152"/>
                  </a:lnTo>
                  <a:lnTo>
                    <a:pt x="16630" y="33723"/>
                  </a:lnTo>
                  <a:cubicBezTo>
                    <a:pt x="16648" y="33920"/>
                    <a:pt x="16666" y="34116"/>
                    <a:pt x="16683" y="34312"/>
                  </a:cubicBezTo>
                  <a:cubicBezTo>
                    <a:pt x="16719" y="35097"/>
                    <a:pt x="16737" y="35882"/>
                    <a:pt x="16648" y="36703"/>
                  </a:cubicBezTo>
                  <a:cubicBezTo>
                    <a:pt x="16559" y="37524"/>
                    <a:pt x="16398" y="38345"/>
                    <a:pt x="16112" y="39148"/>
                  </a:cubicBezTo>
                  <a:cubicBezTo>
                    <a:pt x="15845" y="39968"/>
                    <a:pt x="15452" y="40753"/>
                    <a:pt x="14953" y="41467"/>
                  </a:cubicBezTo>
                  <a:cubicBezTo>
                    <a:pt x="14471" y="42181"/>
                    <a:pt x="13900" y="42805"/>
                    <a:pt x="13275" y="43358"/>
                  </a:cubicBezTo>
                  <a:cubicBezTo>
                    <a:pt x="12669" y="43912"/>
                    <a:pt x="12009" y="44393"/>
                    <a:pt x="11331" y="44786"/>
                  </a:cubicBezTo>
                  <a:cubicBezTo>
                    <a:pt x="10670" y="45196"/>
                    <a:pt x="9992" y="45535"/>
                    <a:pt x="9314" y="45856"/>
                  </a:cubicBezTo>
                  <a:cubicBezTo>
                    <a:pt x="7941" y="46463"/>
                    <a:pt x="6602" y="46927"/>
                    <a:pt x="5300" y="47373"/>
                  </a:cubicBezTo>
                  <a:cubicBezTo>
                    <a:pt x="4657" y="47605"/>
                    <a:pt x="4015" y="47819"/>
                    <a:pt x="3408" y="48051"/>
                  </a:cubicBezTo>
                  <a:cubicBezTo>
                    <a:pt x="2802" y="48265"/>
                    <a:pt x="2231" y="48497"/>
                    <a:pt x="1713" y="48765"/>
                  </a:cubicBezTo>
                  <a:cubicBezTo>
                    <a:pt x="1589" y="48818"/>
                    <a:pt x="1464" y="48890"/>
                    <a:pt x="1339" y="48943"/>
                  </a:cubicBezTo>
                  <a:lnTo>
                    <a:pt x="1178" y="49050"/>
                  </a:lnTo>
                  <a:lnTo>
                    <a:pt x="1089" y="49104"/>
                  </a:lnTo>
                  <a:lnTo>
                    <a:pt x="1018" y="49157"/>
                  </a:lnTo>
                  <a:cubicBezTo>
                    <a:pt x="803" y="49282"/>
                    <a:pt x="625" y="49425"/>
                    <a:pt x="482" y="49550"/>
                  </a:cubicBezTo>
                  <a:cubicBezTo>
                    <a:pt x="322" y="49675"/>
                    <a:pt x="232" y="49800"/>
                    <a:pt x="161" y="49907"/>
                  </a:cubicBezTo>
                  <a:cubicBezTo>
                    <a:pt x="125" y="49960"/>
                    <a:pt x="108" y="50014"/>
                    <a:pt x="90" y="50067"/>
                  </a:cubicBezTo>
                  <a:cubicBezTo>
                    <a:pt x="72" y="50103"/>
                    <a:pt x="72" y="50121"/>
                    <a:pt x="54" y="50156"/>
                  </a:cubicBezTo>
                  <a:cubicBezTo>
                    <a:pt x="54" y="50156"/>
                    <a:pt x="36" y="50174"/>
                    <a:pt x="36" y="50192"/>
                  </a:cubicBezTo>
                  <a:cubicBezTo>
                    <a:pt x="36" y="50210"/>
                    <a:pt x="36" y="50228"/>
                    <a:pt x="36" y="50246"/>
                  </a:cubicBezTo>
                  <a:cubicBezTo>
                    <a:pt x="36" y="50246"/>
                    <a:pt x="18" y="50263"/>
                    <a:pt x="18" y="50281"/>
                  </a:cubicBezTo>
                  <a:lnTo>
                    <a:pt x="18" y="50335"/>
                  </a:lnTo>
                  <a:cubicBezTo>
                    <a:pt x="18" y="50371"/>
                    <a:pt x="1" y="50388"/>
                    <a:pt x="1" y="50424"/>
                  </a:cubicBezTo>
                  <a:cubicBezTo>
                    <a:pt x="1" y="50460"/>
                    <a:pt x="1" y="50513"/>
                    <a:pt x="1" y="50549"/>
                  </a:cubicBezTo>
                  <a:cubicBezTo>
                    <a:pt x="1" y="50567"/>
                    <a:pt x="1" y="50585"/>
                    <a:pt x="1" y="50602"/>
                  </a:cubicBezTo>
                  <a:lnTo>
                    <a:pt x="1" y="50674"/>
                  </a:lnTo>
                  <a:cubicBezTo>
                    <a:pt x="1" y="50745"/>
                    <a:pt x="36" y="50852"/>
                    <a:pt x="36" y="50959"/>
                  </a:cubicBezTo>
                  <a:cubicBezTo>
                    <a:pt x="36" y="50995"/>
                    <a:pt x="72" y="51066"/>
                    <a:pt x="72" y="51120"/>
                  </a:cubicBezTo>
                  <a:lnTo>
                    <a:pt x="108" y="51281"/>
                  </a:lnTo>
                  <a:cubicBezTo>
                    <a:pt x="232" y="51727"/>
                    <a:pt x="464" y="52226"/>
                    <a:pt x="732" y="52744"/>
                  </a:cubicBezTo>
                  <a:lnTo>
                    <a:pt x="1624" y="52262"/>
                  </a:lnTo>
                  <a:cubicBezTo>
                    <a:pt x="1374" y="51798"/>
                    <a:pt x="1178" y="51352"/>
                    <a:pt x="1089" y="51013"/>
                  </a:cubicBezTo>
                  <a:lnTo>
                    <a:pt x="1053" y="50888"/>
                  </a:lnTo>
                  <a:lnTo>
                    <a:pt x="1053" y="50834"/>
                  </a:lnTo>
                  <a:lnTo>
                    <a:pt x="1035" y="50799"/>
                  </a:lnTo>
                  <a:lnTo>
                    <a:pt x="1035" y="50781"/>
                  </a:lnTo>
                  <a:cubicBezTo>
                    <a:pt x="1035" y="50710"/>
                    <a:pt x="1018" y="50638"/>
                    <a:pt x="1018" y="50602"/>
                  </a:cubicBezTo>
                  <a:cubicBezTo>
                    <a:pt x="1018" y="50585"/>
                    <a:pt x="1018" y="50585"/>
                    <a:pt x="1018" y="50567"/>
                  </a:cubicBezTo>
                  <a:lnTo>
                    <a:pt x="1018" y="50549"/>
                  </a:lnTo>
                  <a:cubicBezTo>
                    <a:pt x="1018" y="50531"/>
                    <a:pt x="1018" y="50513"/>
                    <a:pt x="1018" y="50495"/>
                  </a:cubicBezTo>
                  <a:cubicBezTo>
                    <a:pt x="1018" y="50478"/>
                    <a:pt x="1018" y="50478"/>
                    <a:pt x="1018" y="50478"/>
                  </a:cubicBezTo>
                  <a:cubicBezTo>
                    <a:pt x="1018" y="50478"/>
                    <a:pt x="1018" y="50460"/>
                    <a:pt x="1018" y="50460"/>
                  </a:cubicBezTo>
                  <a:cubicBezTo>
                    <a:pt x="1018" y="50460"/>
                    <a:pt x="1018" y="50460"/>
                    <a:pt x="1018" y="50442"/>
                  </a:cubicBezTo>
                  <a:cubicBezTo>
                    <a:pt x="1035" y="50424"/>
                    <a:pt x="1071" y="50371"/>
                    <a:pt x="1160" y="50299"/>
                  </a:cubicBezTo>
                  <a:cubicBezTo>
                    <a:pt x="1250" y="50210"/>
                    <a:pt x="1374" y="50103"/>
                    <a:pt x="1553" y="49996"/>
                  </a:cubicBezTo>
                  <a:lnTo>
                    <a:pt x="1624" y="49960"/>
                  </a:lnTo>
                  <a:lnTo>
                    <a:pt x="1696" y="49924"/>
                  </a:lnTo>
                  <a:lnTo>
                    <a:pt x="1838" y="49835"/>
                  </a:lnTo>
                  <a:lnTo>
                    <a:pt x="1999" y="49746"/>
                  </a:lnTo>
                  <a:cubicBezTo>
                    <a:pt x="2052" y="49728"/>
                    <a:pt x="2106" y="49693"/>
                    <a:pt x="2160" y="49657"/>
                  </a:cubicBezTo>
                  <a:cubicBezTo>
                    <a:pt x="2623" y="49443"/>
                    <a:pt x="3177" y="49211"/>
                    <a:pt x="3765" y="48997"/>
                  </a:cubicBezTo>
                  <a:cubicBezTo>
                    <a:pt x="4354" y="48783"/>
                    <a:pt x="4979" y="48551"/>
                    <a:pt x="5639" y="48336"/>
                  </a:cubicBezTo>
                  <a:cubicBezTo>
                    <a:pt x="6923" y="47890"/>
                    <a:pt x="8315" y="47409"/>
                    <a:pt x="9725" y="46766"/>
                  </a:cubicBezTo>
                  <a:cubicBezTo>
                    <a:pt x="10438" y="46445"/>
                    <a:pt x="11152" y="46088"/>
                    <a:pt x="11866" y="45660"/>
                  </a:cubicBezTo>
                  <a:cubicBezTo>
                    <a:pt x="12580" y="45214"/>
                    <a:pt x="13293" y="44714"/>
                    <a:pt x="13953" y="44108"/>
                  </a:cubicBezTo>
                  <a:cubicBezTo>
                    <a:pt x="14632" y="43519"/>
                    <a:pt x="15256" y="42823"/>
                    <a:pt x="15791" y="42020"/>
                  </a:cubicBezTo>
                  <a:cubicBezTo>
                    <a:pt x="16327" y="41235"/>
                    <a:pt x="16755" y="40379"/>
                    <a:pt x="17076" y="39487"/>
                  </a:cubicBezTo>
                  <a:cubicBezTo>
                    <a:pt x="17379" y="38594"/>
                    <a:pt x="17558" y="37684"/>
                    <a:pt x="17647" y="36810"/>
                  </a:cubicBezTo>
                  <a:cubicBezTo>
                    <a:pt x="17754" y="35918"/>
                    <a:pt x="17736" y="35079"/>
                    <a:pt x="17683" y="34241"/>
                  </a:cubicBezTo>
                  <a:cubicBezTo>
                    <a:pt x="17665" y="34027"/>
                    <a:pt x="17647" y="33830"/>
                    <a:pt x="17629" y="33616"/>
                  </a:cubicBezTo>
                  <a:lnTo>
                    <a:pt x="17558" y="33010"/>
                  </a:lnTo>
                  <a:lnTo>
                    <a:pt x="17486" y="32528"/>
                  </a:lnTo>
                  <a:cubicBezTo>
                    <a:pt x="17468" y="32385"/>
                    <a:pt x="17451" y="32242"/>
                    <a:pt x="17433" y="32100"/>
                  </a:cubicBezTo>
                  <a:cubicBezTo>
                    <a:pt x="17379" y="31511"/>
                    <a:pt x="17344" y="30940"/>
                    <a:pt x="17344" y="30405"/>
                  </a:cubicBezTo>
                  <a:cubicBezTo>
                    <a:pt x="17361" y="29298"/>
                    <a:pt x="17522" y="28281"/>
                    <a:pt x="17843" y="27336"/>
                  </a:cubicBezTo>
                  <a:cubicBezTo>
                    <a:pt x="18004" y="26872"/>
                    <a:pt x="18200" y="26426"/>
                    <a:pt x="18468" y="25980"/>
                  </a:cubicBezTo>
                  <a:cubicBezTo>
                    <a:pt x="18717" y="25534"/>
                    <a:pt x="19021" y="25105"/>
                    <a:pt x="19360" y="24659"/>
                  </a:cubicBezTo>
                  <a:cubicBezTo>
                    <a:pt x="20056" y="23767"/>
                    <a:pt x="20930" y="22875"/>
                    <a:pt x="21911" y="21876"/>
                  </a:cubicBezTo>
                  <a:cubicBezTo>
                    <a:pt x="22875" y="20877"/>
                    <a:pt x="23945" y="19753"/>
                    <a:pt x="24891" y="18397"/>
                  </a:cubicBezTo>
                  <a:cubicBezTo>
                    <a:pt x="25373" y="17736"/>
                    <a:pt x="25801" y="17005"/>
                    <a:pt x="26176" y="16238"/>
                  </a:cubicBezTo>
                  <a:cubicBezTo>
                    <a:pt x="26550" y="15453"/>
                    <a:pt x="26872" y="14650"/>
                    <a:pt x="27104" y="13829"/>
                  </a:cubicBezTo>
                  <a:cubicBezTo>
                    <a:pt x="27335" y="13008"/>
                    <a:pt x="27496" y="12169"/>
                    <a:pt x="27603" y="11349"/>
                  </a:cubicBezTo>
                  <a:cubicBezTo>
                    <a:pt x="27692" y="10510"/>
                    <a:pt x="27728" y="9707"/>
                    <a:pt x="27728" y="8904"/>
                  </a:cubicBezTo>
                  <a:cubicBezTo>
                    <a:pt x="27710" y="8101"/>
                    <a:pt x="27657" y="7316"/>
                    <a:pt x="27567" y="6549"/>
                  </a:cubicBezTo>
                  <a:cubicBezTo>
                    <a:pt x="27514" y="6174"/>
                    <a:pt x="27478" y="5782"/>
                    <a:pt x="27407" y="5407"/>
                  </a:cubicBezTo>
                  <a:lnTo>
                    <a:pt x="27318" y="4854"/>
                  </a:lnTo>
                  <a:lnTo>
                    <a:pt x="27211" y="4283"/>
                  </a:lnTo>
                  <a:cubicBezTo>
                    <a:pt x="26925" y="2820"/>
                    <a:pt x="26550" y="1393"/>
                    <a:pt x="261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1132475" y="1003425"/>
              <a:ext cx="693650" cy="1323050"/>
            </a:xfrm>
            <a:custGeom>
              <a:avLst/>
              <a:gdLst/>
              <a:ahLst/>
              <a:cxnLst/>
              <a:rect l="l" t="t" r="r" b="b"/>
              <a:pathLst>
                <a:path w="27746" h="52922" extrusionOk="0">
                  <a:moveTo>
                    <a:pt x="26158" y="0"/>
                  </a:moveTo>
                  <a:lnTo>
                    <a:pt x="25194" y="303"/>
                  </a:lnTo>
                  <a:cubicBezTo>
                    <a:pt x="25623" y="1624"/>
                    <a:pt x="25979" y="2980"/>
                    <a:pt x="26247" y="4372"/>
                  </a:cubicBezTo>
                  <a:lnTo>
                    <a:pt x="26354" y="4889"/>
                  </a:lnTo>
                  <a:lnTo>
                    <a:pt x="26425" y="5424"/>
                  </a:lnTo>
                  <a:cubicBezTo>
                    <a:pt x="26497" y="5763"/>
                    <a:pt x="26533" y="6120"/>
                    <a:pt x="26586" y="6477"/>
                  </a:cubicBezTo>
                  <a:cubicBezTo>
                    <a:pt x="26657" y="7191"/>
                    <a:pt x="26711" y="7904"/>
                    <a:pt x="26729" y="8618"/>
                  </a:cubicBezTo>
                  <a:cubicBezTo>
                    <a:pt x="26729" y="9350"/>
                    <a:pt x="26693" y="10063"/>
                    <a:pt x="26604" y="10795"/>
                  </a:cubicBezTo>
                  <a:cubicBezTo>
                    <a:pt x="26533" y="11526"/>
                    <a:pt x="26390" y="12258"/>
                    <a:pt x="26176" y="12972"/>
                  </a:cubicBezTo>
                  <a:cubicBezTo>
                    <a:pt x="25783" y="14399"/>
                    <a:pt x="25105" y="15755"/>
                    <a:pt x="24267" y="16933"/>
                  </a:cubicBezTo>
                  <a:cubicBezTo>
                    <a:pt x="23410" y="18128"/>
                    <a:pt x="22447" y="19181"/>
                    <a:pt x="21483" y="20162"/>
                  </a:cubicBezTo>
                  <a:cubicBezTo>
                    <a:pt x="20520" y="21144"/>
                    <a:pt x="19574" y="22089"/>
                    <a:pt x="18789" y="23106"/>
                  </a:cubicBezTo>
                  <a:cubicBezTo>
                    <a:pt x="18396" y="23606"/>
                    <a:pt x="18039" y="24141"/>
                    <a:pt x="17718" y="24676"/>
                  </a:cubicBezTo>
                  <a:cubicBezTo>
                    <a:pt x="17415" y="25230"/>
                    <a:pt x="17147" y="25783"/>
                    <a:pt x="16951" y="26372"/>
                  </a:cubicBezTo>
                  <a:cubicBezTo>
                    <a:pt x="16541" y="27549"/>
                    <a:pt x="16344" y="28798"/>
                    <a:pt x="16344" y="30083"/>
                  </a:cubicBezTo>
                  <a:cubicBezTo>
                    <a:pt x="16344" y="30707"/>
                    <a:pt x="16380" y="31367"/>
                    <a:pt x="16451" y="32010"/>
                  </a:cubicBezTo>
                  <a:cubicBezTo>
                    <a:pt x="16469" y="32170"/>
                    <a:pt x="16487" y="32331"/>
                    <a:pt x="16505" y="32492"/>
                  </a:cubicBezTo>
                  <a:lnTo>
                    <a:pt x="16576" y="32991"/>
                  </a:lnTo>
                  <a:lnTo>
                    <a:pt x="16648" y="33526"/>
                  </a:lnTo>
                  <a:cubicBezTo>
                    <a:pt x="16666" y="33705"/>
                    <a:pt x="16666" y="33901"/>
                    <a:pt x="16683" y="34080"/>
                  </a:cubicBezTo>
                  <a:cubicBezTo>
                    <a:pt x="16737" y="34811"/>
                    <a:pt x="16737" y="35543"/>
                    <a:pt x="16666" y="36292"/>
                  </a:cubicBezTo>
                  <a:cubicBezTo>
                    <a:pt x="16576" y="37041"/>
                    <a:pt x="16434" y="37791"/>
                    <a:pt x="16184" y="38522"/>
                  </a:cubicBezTo>
                  <a:cubicBezTo>
                    <a:pt x="15934" y="39254"/>
                    <a:pt x="15577" y="39950"/>
                    <a:pt x="15149" y="40592"/>
                  </a:cubicBezTo>
                  <a:cubicBezTo>
                    <a:pt x="14703" y="41234"/>
                    <a:pt x="14185" y="41805"/>
                    <a:pt x="13632" y="42305"/>
                  </a:cubicBezTo>
                  <a:cubicBezTo>
                    <a:pt x="13061" y="42805"/>
                    <a:pt x="12455" y="43251"/>
                    <a:pt x="11830" y="43625"/>
                  </a:cubicBezTo>
                  <a:cubicBezTo>
                    <a:pt x="11206" y="44000"/>
                    <a:pt x="10563" y="44339"/>
                    <a:pt x="9903" y="44625"/>
                  </a:cubicBezTo>
                  <a:cubicBezTo>
                    <a:pt x="8601" y="45213"/>
                    <a:pt x="7280" y="45677"/>
                    <a:pt x="5996" y="46123"/>
                  </a:cubicBezTo>
                  <a:cubicBezTo>
                    <a:pt x="4693" y="46569"/>
                    <a:pt x="3426" y="46998"/>
                    <a:pt x="2284" y="47551"/>
                  </a:cubicBezTo>
                  <a:cubicBezTo>
                    <a:pt x="2142" y="47622"/>
                    <a:pt x="2017" y="47693"/>
                    <a:pt x="1874" y="47765"/>
                  </a:cubicBezTo>
                  <a:cubicBezTo>
                    <a:pt x="1749" y="47836"/>
                    <a:pt x="1606" y="47908"/>
                    <a:pt x="1481" y="47997"/>
                  </a:cubicBezTo>
                  <a:cubicBezTo>
                    <a:pt x="1232" y="48157"/>
                    <a:pt x="1018" y="48318"/>
                    <a:pt x="821" y="48496"/>
                  </a:cubicBezTo>
                  <a:cubicBezTo>
                    <a:pt x="607" y="48675"/>
                    <a:pt x="447" y="48871"/>
                    <a:pt x="322" y="49067"/>
                  </a:cubicBezTo>
                  <a:cubicBezTo>
                    <a:pt x="268" y="49174"/>
                    <a:pt x="215" y="49281"/>
                    <a:pt x="161" y="49389"/>
                  </a:cubicBezTo>
                  <a:cubicBezTo>
                    <a:pt x="143" y="49442"/>
                    <a:pt x="125" y="49496"/>
                    <a:pt x="108" y="49549"/>
                  </a:cubicBezTo>
                  <a:cubicBezTo>
                    <a:pt x="90" y="49603"/>
                    <a:pt x="90" y="49656"/>
                    <a:pt x="72" y="49710"/>
                  </a:cubicBezTo>
                  <a:lnTo>
                    <a:pt x="36" y="49799"/>
                  </a:lnTo>
                  <a:lnTo>
                    <a:pt x="36" y="49888"/>
                  </a:lnTo>
                  <a:cubicBezTo>
                    <a:pt x="36" y="49942"/>
                    <a:pt x="18" y="49995"/>
                    <a:pt x="18" y="50049"/>
                  </a:cubicBezTo>
                  <a:lnTo>
                    <a:pt x="1" y="50245"/>
                  </a:lnTo>
                  <a:cubicBezTo>
                    <a:pt x="1" y="50298"/>
                    <a:pt x="18" y="50370"/>
                    <a:pt x="18" y="50441"/>
                  </a:cubicBezTo>
                  <a:cubicBezTo>
                    <a:pt x="18" y="50566"/>
                    <a:pt x="54" y="50691"/>
                    <a:pt x="72" y="50834"/>
                  </a:cubicBezTo>
                  <a:cubicBezTo>
                    <a:pt x="72" y="50887"/>
                    <a:pt x="90" y="50959"/>
                    <a:pt x="108" y="51030"/>
                  </a:cubicBezTo>
                  <a:cubicBezTo>
                    <a:pt x="125" y="51101"/>
                    <a:pt x="143" y="51173"/>
                    <a:pt x="161" y="51244"/>
                  </a:cubicBezTo>
                  <a:cubicBezTo>
                    <a:pt x="322" y="51797"/>
                    <a:pt x="571" y="52368"/>
                    <a:pt x="857" y="52921"/>
                  </a:cubicBezTo>
                  <a:lnTo>
                    <a:pt x="1749" y="52440"/>
                  </a:lnTo>
                  <a:cubicBezTo>
                    <a:pt x="1481" y="51922"/>
                    <a:pt x="1249" y="51423"/>
                    <a:pt x="1125" y="50977"/>
                  </a:cubicBezTo>
                  <a:lnTo>
                    <a:pt x="1089" y="50816"/>
                  </a:lnTo>
                  <a:cubicBezTo>
                    <a:pt x="1089" y="50762"/>
                    <a:pt x="1053" y="50691"/>
                    <a:pt x="1053" y="50655"/>
                  </a:cubicBezTo>
                  <a:cubicBezTo>
                    <a:pt x="1053" y="50548"/>
                    <a:pt x="1018" y="50441"/>
                    <a:pt x="1018" y="50370"/>
                  </a:cubicBezTo>
                  <a:lnTo>
                    <a:pt x="1018" y="50298"/>
                  </a:lnTo>
                  <a:cubicBezTo>
                    <a:pt x="1018" y="50281"/>
                    <a:pt x="1018" y="50263"/>
                    <a:pt x="1018" y="50245"/>
                  </a:cubicBezTo>
                  <a:cubicBezTo>
                    <a:pt x="1018" y="50209"/>
                    <a:pt x="1018" y="50156"/>
                    <a:pt x="1018" y="50120"/>
                  </a:cubicBezTo>
                  <a:cubicBezTo>
                    <a:pt x="1018" y="50084"/>
                    <a:pt x="1035" y="50067"/>
                    <a:pt x="1035" y="50031"/>
                  </a:cubicBezTo>
                  <a:lnTo>
                    <a:pt x="1035" y="49977"/>
                  </a:lnTo>
                  <a:cubicBezTo>
                    <a:pt x="1035" y="49959"/>
                    <a:pt x="1053" y="49942"/>
                    <a:pt x="1053" y="49942"/>
                  </a:cubicBezTo>
                  <a:cubicBezTo>
                    <a:pt x="1053" y="49924"/>
                    <a:pt x="1053" y="49906"/>
                    <a:pt x="1053" y="49888"/>
                  </a:cubicBezTo>
                  <a:cubicBezTo>
                    <a:pt x="1053" y="49870"/>
                    <a:pt x="1071" y="49852"/>
                    <a:pt x="1071" y="49852"/>
                  </a:cubicBezTo>
                  <a:cubicBezTo>
                    <a:pt x="1089" y="49817"/>
                    <a:pt x="1089" y="49799"/>
                    <a:pt x="1107" y="49763"/>
                  </a:cubicBezTo>
                  <a:cubicBezTo>
                    <a:pt x="1125" y="49710"/>
                    <a:pt x="1142" y="49656"/>
                    <a:pt x="1178" y="49603"/>
                  </a:cubicBezTo>
                  <a:cubicBezTo>
                    <a:pt x="1249" y="49496"/>
                    <a:pt x="1339" y="49371"/>
                    <a:pt x="1499" y="49246"/>
                  </a:cubicBezTo>
                  <a:cubicBezTo>
                    <a:pt x="1642" y="49121"/>
                    <a:pt x="1820" y="48978"/>
                    <a:pt x="2035" y="48853"/>
                  </a:cubicBezTo>
                  <a:lnTo>
                    <a:pt x="2106" y="48800"/>
                  </a:lnTo>
                  <a:lnTo>
                    <a:pt x="2195" y="48746"/>
                  </a:lnTo>
                  <a:lnTo>
                    <a:pt x="2356" y="48639"/>
                  </a:lnTo>
                  <a:cubicBezTo>
                    <a:pt x="2481" y="48586"/>
                    <a:pt x="2606" y="48514"/>
                    <a:pt x="2730" y="48461"/>
                  </a:cubicBezTo>
                  <a:cubicBezTo>
                    <a:pt x="3248" y="48193"/>
                    <a:pt x="3819" y="47961"/>
                    <a:pt x="4425" y="47747"/>
                  </a:cubicBezTo>
                  <a:cubicBezTo>
                    <a:pt x="5032" y="47515"/>
                    <a:pt x="5674" y="47301"/>
                    <a:pt x="6317" y="47069"/>
                  </a:cubicBezTo>
                  <a:cubicBezTo>
                    <a:pt x="7619" y="46623"/>
                    <a:pt x="8958" y="46159"/>
                    <a:pt x="10331" y="45552"/>
                  </a:cubicBezTo>
                  <a:cubicBezTo>
                    <a:pt x="11009" y="45231"/>
                    <a:pt x="11687" y="44892"/>
                    <a:pt x="12348" y="44482"/>
                  </a:cubicBezTo>
                  <a:cubicBezTo>
                    <a:pt x="13026" y="44089"/>
                    <a:pt x="13686" y="43608"/>
                    <a:pt x="14292" y="43054"/>
                  </a:cubicBezTo>
                  <a:cubicBezTo>
                    <a:pt x="14917" y="42501"/>
                    <a:pt x="15488" y="41877"/>
                    <a:pt x="15970" y="41163"/>
                  </a:cubicBezTo>
                  <a:cubicBezTo>
                    <a:pt x="16469" y="40449"/>
                    <a:pt x="16862" y="39664"/>
                    <a:pt x="17129" y="38844"/>
                  </a:cubicBezTo>
                  <a:cubicBezTo>
                    <a:pt x="17415" y="38041"/>
                    <a:pt x="17576" y="37220"/>
                    <a:pt x="17665" y="36399"/>
                  </a:cubicBezTo>
                  <a:cubicBezTo>
                    <a:pt x="17754" y="35578"/>
                    <a:pt x="17736" y="34793"/>
                    <a:pt x="17700" y="34008"/>
                  </a:cubicBezTo>
                  <a:cubicBezTo>
                    <a:pt x="17683" y="33812"/>
                    <a:pt x="17665" y="33616"/>
                    <a:pt x="17647" y="33419"/>
                  </a:cubicBezTo>
                  <a:lnTo>
                    <a:pt x="17576" y="32848"/>
                  </a:lnTo>
                  <a:lnTo>
                    <a:pt x="17504" y="32349"/>
                  </a:lnTo>
                  <a:cubicBezTo>
                    <a:pt x="17486" y="32206"/>
                    <a:pt x="17468" y="32045"/>
                    <a:pt x="17451" y="31903"/>
                  </a:cubicBezTo>
                  <a:cubicBezTo>
                    <a:pt x="17379" y="31278"/>
                    <a:pt x="17361" y="30672"/>
                    <a:pt x="17361" y="30083"/>
                  </a:cubicBezTo>
                  <a:cubicBezTo>
                    <a:pt x="17361" y="28887"/>
                    <a:pt x="17540" y="27763"/>
                    <a:pt x="17897" y="26711"/>
                  </a:cubicBezTo>
                  <a:cubicBezTo>
                    <a:pt x="18093" y="26175"/>
                    <a:pt x="18325" y="25676"/>
                    <a:pt x="18593" y="25176"/>
                  </a:cubicBezTo>
                  <a:cubicBezTo>
                    <a:pt x="18878" y="24676"/>
                    <a:pt x="19217" y="24195"/>
                    <a:pt x="19592" y="23731"/>
                  </a:cubicBezTo>
                  <a:cubicBezTo>
                    <a:pt x="20323" y="22785"/>
                    <a:pt x="21233" y="21857"/>
                    <a:pt x="22197" y="20858"/>
                  </a:cubicBezTo>
                  <a:cubicBezTo>
                    <a:pt x="23160" y="19877"/>
                    <a:pt x="24195" y="18788"/>
                    <a:pt x="25087" y="17522"/>
                  </a:cubicBezTo>
                  <a:cubicBezTo>
                    <a:pt x="25533" y="16879"/>
                    <a:pt x="25944" y="16201"/>
                    <a:pt x="26301" y="15488"/>
                  </a:cubicBezTo>
                  <a:cubicBezTo>
                    <a:pt x="26640" y="14774"/>
                    <a:pt x="26925" y="14007"/>
                    <a:pt x="27157" y="13239"/>
                  </a:cubicBezTo>
                  <a:cubicBezTo>
                    <a:pt x="27371" y="12472"/>
                    <a:pt x="27532" y="11687"/>
                    <a:pt x="27621" y="10920"/>
                  </a:cubicBezTo>
                  <a:cubicBezTo>
                    <a:pt x="27710" y="10135"/>
                    <a:pt x="27746" y="9368"/>
                    <a:pt x="27728" y="8618"/>
                  </a:cubicBezTo>
                  <a:cubicBezTo>
                    <a:pt x="27728" y="7851"/>
                    <a:pt x="27657" y="7101"/>
                    <a:pt x="27585" y="6352"/>
                  </a:cubicBezTo>
                  <a:cubicBezTo>
                    <a:pt x="27532" y="5995"/>
                    <a:pt x="27496" y="5621"/>
                    <a:pt x="27425" y="5264"/>
                  </a:cubicBezTo>
                  <a:lnTo>
                    <a:pt x="27335" y="4711"/>
                  </a:lnTo>
                  <a:lnTo>
                    <a:pt x="27246" y="4175"/>
                  </a:lnTo>
                  <a:cubicBezTo>
                    <a:pt x="26961" y="2748"/>
                    <a:pt x="26586" y="1356"/>
                    <a:pt x="2615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a:off x="1107050" y="1011000"/>
              <a:ext cx="693650" cy="1327525"/>
            </a:xfrm>
            <a:custGeom>
              <a:avLst/>
              <a:gdLst/>
              <a:ahLst/>
              <a:cxnLst/>
              <a:rect l="l" t="t" r="r" b="b"/>
              <a:pathLst>
                <a:path w="27746" h="53101" extrusionOk="0">
                  <a:moveTo>
                    <a:pt x="26211" y="0"/>
                  </a:moveTo>
                  <a:lnTo>
                    <a:pt x="25248" y="304"/>
                  </a:lnTo>
                  <a:cubicBezTo>
                    <a:pt x="25658" y="1606"/>
                    <a:pt x="26015" y="2927"/>
                    <a:pt x="26283" y="4265"/>
                  </a:cubicBezTo>
                  <a:lnTo>
                    <a:pt x="26372" y="4764"/>
                  </a:lnTo>
                  <a:lnTo>
                    <a:pt x="26461" y="5264"/>
                  </a:lnTo>
                  <a:cubicBezTo>
                    <a:pt x="26515" y="5603"/>
                    <a:pt x="26550" y="5942"/>
                    <a:pt x="26586" y="6281"/>
                  </a:cubicBezTo>
                  <a:cubicBezTo>
                    <a:pt x="26657" y="6959"/>
                    <a:pt x="26729" y="7655"/>
                    <a:pt x="26729" y="8333"/>
                  </a:cubicBezTo>
                  <a:cubicBezTo>
                    <a:pt x="26729" y="9011"/>
                    <a:pt x="26711" y="9707"/>
                    <a:pt x="26622" y="10385"/>
                  </a:cubicBezTo>
                  <a:cubicBezTo>
                    <a:pt x="26550" y="11063"/>
                    <a:pt x="26408" y="11723"/>
                    <a:pt x="26229" y="12383"/>
                  </a:cubicBezTo>
                  <a:cubicBezTo>
                    <a:pt x="25854" y="13704"/>
                    <a:pt x="25230" y="14935"/>
                    <a:pt x="24445" y="16059"/>
                  </a:cubicBezTo>
                  <a:cubicBezTo>
                    <a:pt x="23660" y="17183"/>
                    <a:pt x="22732" y="18182"/>
                    <a:pt x="21769" y="19163"/>
                  </a:cubicBezTo>
                  <a:cubicBezTo>
                    <a:pt x="20823" y="20127"/>
                    <a:pt x="19859" y="21108"/>
                    <a:pt x="19003" y="22179"/>
                  </a:cubicBezTo>
                  <a:cubicBezTo>
                    <a:pt x="18593" y="22714"/>
                    <a:pt x="18200" y="23285"/>
                    <a:pt x="17861" y="23874"/>
                  </a:cubicBezTo>
                  <a:cubicBezTo>
                    <a:pt x="17522" y="24463"/>
                    <a:pt x="17236" y="25087"/>
                    <a:pt x="17005" y="25730"/>
                  </a:cubicBezTo>
                  <a:cubicBezTo>
                    <a:pt x="16558" y="27032"/>
                    <a:pt x="16362" y="28406"/>
                    <a:pt x="16362" y="29762"/>
                  </a:cubicBezTo>
                  <a:cubicBezTo>
                    <a:pt x="16344" y="30440"/>
                    <a:pt x="16380" y="31136"/>
                    <a:pt x="16469" y="31814"/>
                  </a:cubicBezTo>
                  <a:cubicBezTo>
                    <a:pt x="16487" y="32153"/>
                    <a:pt x="16541" y="32492"/>
                    <a:pt x="16594" y="32831"/>
                  </a:cubicBezTo>
                  <a:lnTo>
                    <a:pt x="16648" y="33330"/>
                  </a:lnTo>
                  <a:cubicBezTo>
                    <a:pt x="16666" y="33509"/>
                    <a:pt x="16683" y="33669"/>
                    <a:pt x="16701" y="33848"/>
                  </a:cubicBezTo>
                  <a:cubicBezTo>
                    <a:pt x="16737" y="34526"/>
                    <a:pt x="16755" y="35204"/>
                    <a:pt x="16666" y="35900"/>
                  </a:cubicBezTo>
                  <a:cubicBezTo>
                    <a:pt x="16594" y="36578"/>
                    <a:pt x="16469" y="37238"/>
                    <a:pt x="16237" y="37880"/>
                  </a:cubicBezTo>
                  <a:cubicBezTo>
                    <a:pt x="16023" y="38541"/>
                    <a:pt x="15702" y="39147"/>
                    <a:pt x="15327" y="39718"/>
                  </a:cubicBezTo>
                  <a:cubicBezTo>
                    <a:pt x="14935" y="40289"/>
                    <a:pt x="14489" y="40789"/>
                    <a:pt x="13971" y="41253"/>
                  </a:cubicBezTo>
                  <a:cubicBezTo>
                    <a:pt x="12954" y="42163"/>
                    <a:pt x="11741" y="42841"/>
                    <a:pt x="10510" y="43412"/>
                  </a:cubicBezTo>
                  <a:cubicBezTo>
                    <a:pt x="9261" y="43965"/>
                    <a:pt x="7976" y="44411"/>
                    <a:pt x="6674" y="44857"/>
                  </a:cubicBezTo>
                  <a:cubicBezTo>
                    <a:pt x="5389" y="45321"/>
                    <a:pt x="4086" y="45731"/>
                    <a:pt x="2855" y="46338"/>
                  </a:cubicBezTo>
                  <a:cubicBezTo>
                    <a:pt x="2695" y="46409"/>
                    <a:pt x="2552" y="46498"/>
                    <a:pt x="2409" y="46570"/>
                  </a:cubicBezTo>
                  <a:cubicBezTo>
                    <a:pt x="2249" y="46659"/>
                    <a:pt x="2106" y="46748"/>
                    <a:pt x="1963" y="46837"/>
                  </a:cubicBezTo>
                  <a:cubicBezTo>
                    <a:pt x="1678" y="47016"/>
                    <a:pt x="1392" y="47230"/>
                    <a:pt x="1142" y="47462"/>
                  </a:cubicBezTo>
                  <a:cubicBezTo>
                    <a:pt x="893" y="47676"/>
                    <a:pt x="678" y="47944"/>
                    <a:pt x="482" y="48229"/>
                  </a:cubicBezTo>
                  <a:cubicBezTo>
                    <a:pt x="393" y="48372"/>
                    <a:pt x="322" y="48532"/>
                    <a:pt x="250" y="48693"/>
                  </a:cubicBezTo>
                  <a:lnTo>
                    <a:pt x="161" y="48925"/>
                  </a:lnTo>
                  <a:cubicBezTo>
                    <a:pt x="125" y="49014"/>
                    <a:pt x="125" y="49103"/>
                    <a:pt x="90" y="49175"/>
                  </a:cubicBezTo>
                  <a:lnTo>
                    <a:pt x="72" y="49300"/>
                  </a:lnTo>
                  <a:lnTo>
                    <a:pt x="54" y="49425"/>
                  </a:lnTo>
                  <a:cubicBezTo>
                    <a:pt x="36" y="49514"/>
                    <a:pt x="18" y="49603"/>
                    <a:pt x="18" y="49692"/>
                  </a:cubicBezTo>
                  <a:lnTo>
                    <a:pt x="18" y="49942"/>
                  </a:lnTo>
                  <a:cubicBezTo>
                    <a:pt x="0" y="50031"/>
                    <a:pt x="18" y="50120"/>
                    <a:pt x="18" y="50192"/>
                  </a:cubicBezTo>
                  <a:cubicBezTo>
                    <a:pt x="36" y="50370"/>
                    <a:pt x="72" y="50531"/>
                    <a:pt x="90" y="50709"/>
                  </a:cubicBezTo>
                  <a:cubicBezTo>
                    <a:pt x="90" y="50798"/>
                    <a:pt x="125" y="50870"/>
                    <a:pt x="143" y="50959"/>
                  </a:cubicBezTo>
                  <a:cubicBezTo>
                    <a:pt x="161" y="51030"/>
                    <a:pt x="179" y="51120"/>
                    <a:pt x="197" y="51209"/>
                  </a:cubicBezTo>
                  <a:cubicBezTo>
                    <a:pt x="393" y="51869"/>
                    <a:pt x="661" y="52493"/>
                    <a:pt x="982" y="53100"/>
                  </a:cubicBezTo>
                  <a:lnTo>
                    <a:pt x="1874" y="52618"/>
                  </a:lnTo>
                  <a:cubicBezTo>
                    <a:pt x="1588" y="52065"/>
                    <a:pt x="1339" y="51494"/>
                    <a:pt x="1178" y="50941"/>
                  </a:cubicBezTo>
                  <a:cubicBezTo>
                    <a:pt x="1160" y="50870"/>
                    <a:pt x="1142" y="50798"/>
                    <a:pt x="1125" y="50727"/>
                  </a:cubicBezTo>
                  <a:cubicBezTo>
                    <a:pt x="1107" y="50656"/>
                    <a:pt x="1089" y="50584"/>
                    <a:pt x="1089" y="50531"/>
                  </a:cubicBezTo>
                  <a:cubicBezTo>
                    <a:pt x="1071" y="50388"/>
                    <a:pt x="1035" y="50263"/>
                    <a:pt x="1035" y="50138"/>
                  </a:cubicBezTo>
                  <a:cubicBezTo>
                    <a:pt x="1035" y="50067"/>
                    <a:pt x="1018" y="49995"/>
                    <a:pt x="1018" y="49942"/>
                  </a:cubicBezTo>
                  <a:lnTo>
                    <a:pt x="1035" y="49746"/>
                  </a:lnTo>
                  <a:cubicBezTo>
                    <a:pt x="1035" y="49692"/>
                    <a:pt x="1053" y="49639"/>
                    <a:pt x="1053" y="49585"/>
                  </a:cubicBezTo>
                  <a:lnTo>
                    <a:pt x="1053" y="49496"/>
                  </a:lnTo>
                  <a:lnTo>
                    <a:pt x="1089" y="49407"/>
                  </a:lnTo>
                  <a:cubicBezTo>
                    <a:pt x="1107" y="49353"/>
                    <a:pt x="1107" y="49282"/>
                    <a:pt x="1125" y="49246"/>
                  </a:cubicBezTo>
                  <a:cubicBezTo>
                    <a:pt x="1142" y="49193"/>
                    <a:pt x="1160" y="49139"/>
                    <a:pt x="1178" y="49086"/>
                  </a:cubicBezTo>
                  <a:cubicBezTo>
                    <a:pt x="1232" y="48978"/>
                    <a:pt x="1285" y="48871"/>
                    <a:pt x="1339" y="48764"/>
                  </a:cubicBezTo>
                  <a:cubicBezTo>
                    <a:pt x="1464" y="48568"/>
                    <a:pt x="1624" y="48372"/>
                    <a:pt x="1838" y="48193"/>
                  </a:cubicBezTo>
                  <a:cubicBezTo>
                    <a:pt x="2035" y="48015"/>
                    <a:pt x="2249" y="47854"/>
                    <a:pt x="2498" y="47694"/>
                  </a:cubicBezTo>
                  <a:cubicBezTo>
                    <a:pt x="2623" y="47605"/>
                    <a:pt x="2766" y="47533"/>
                    <a:pt x="2891" y="47462"/>
                  </a:cubicBezTo>
                  <a:cubicBezTo>
                    <a:pt x="3034" y="47390"/>
                    <a:pt x="3159" y="47319"/>
                    <a:pt x="3301" y="47248"/>
                  </a:cubicBezTo>
                  <a:cubicBezTo>
                    <a:pt x="4443" y="46695"/>
                    <a:pt x="5710" y="46266"/>
                    <a:pt x="7013" y="45820"/>
                  </a:cubicBezTo>
                  <a:cubicBezTo>
                    <a:pt x="8297" y="45374"/>
                    <a:pt x="9618" y="44910"/>
                    <a:pt x="10920" y="44322"/>
                  </a:cubicBezTo>
                  <a:cubicBezTo>
                    <a:pt x="11580" y="44036"/>
                    <a:pt x="12223" y="43697"/>
                    <a:pt x="12847" y="43322"/>
                  </a:cubicBezTo>
                  <a:cubicBezTo>
                    <a:pt x="13472" y="42948"/>
                    <a:pt x="14078" y="42502"/>
                    <a:pt x="14649" y="42002"/>
                  </a:cubicBezTo>
                  <a:cubicBezTo>
                    <a:pt x="15202" y="41502"/>
                    <a:pt x="15720" y="40931"/>
                    <a:pt x="16166" y="40289"/>
                  </a:cubicBezTo>
                  <a:cubicBezTo>
                    <a:pt x="16594" y="39647"/>
                    <a:pt x="16951" y="38951"/>
                    <a:pt x="17201" y="38219"/>
                  </a:cubicBezTo>
                  <a:cubicBezTo>
                    <a:pt x="17451" y="37488"/>
                    <a:pt x="17593" y="36738"/>
                    <a:pt x="17683" y="35989"/>
                  </a:cubicBezTo>
                  <a:cubicBezTo>
                    <a:pt x="17754" y="35240"/>
                    <a:pt x="17754" y="34508"/>
                    <a:pt x="17700" y="33777"/>
                  </a:cubicBezTo>
                  <a:cubicBezTo>
                    <a:pt x="17683" y="33598"/>
                    <a:pt x="17683" y="33402"/>
                    <a:pt x="17665" y="33223"/>
                  </a:cubicBezTo>
                  <a:lnTo>
                    <a:pt x="17593" y="32688"/>
                  </a:lnTo>
                  <a:lnTo>
                    <a:pt x="17522" y="32189"/>
                  </a:lnTo>
                  <a:cubicBezTo>
                    <a:pt x="17504" y="32028"/>
                    <a:pt x="17468" y="31867"/>
                    <a:pt x="17468" y="31707"/>
                  </a:cubicBezTo>
                  <a:cubicBezTo>
                    <a:pt x="17397" y="31064"/>
                    <a:pt x="17361" y="30404"/>
                    <a:pt x="17361" y="29780"/>
                  </a:cubicBezTo>
                  <a:cubicBezTo>
                    <a:pt x="17361" y="28495"/>
                    <a:pt x="17558" y="27246"/>
                    <a:pt x="17968" y="26069"/>
                  </a:cubicBezTo>
                  <a:cubicBezTo>
                    <a:pt x="18164" y="25480"/>
                    <a:pt x="18432" y="24927"/>
                    <a:pt x="18735" y="24373"/>
                  </a:cubicBezTo>
                  <a:cubicBezTo>
                    <a:pt x="19056" y="23838"/>
                    <a:pt x="19413" y="23303"/>
                    <a:pt x="19806" y="22803"/>
                  </a:cubicBezTo>
                  <a:cubicBezTo>
                    <a:pt x="20591" y="21786"/>
                    <a:pt x="21537" y="20841"/>
                    <a:pt x="22500" y="19859"/>
                  </a:cubicBezTo>
                  <a:cubicBezTo>
                    <a:pt x="23464" y="18878"/>
                    <a:pt x="24427" y="17825"/>
                    <a:pt x="25284" y="16630"/>
                  </a:cubicBezTo>
                  <a:cubicBezTo>
                    <a:pt x="26122" y="15452"/>
                    <a:pt x="26800" y="14096"/>
                    <a:pt x="27193" y="12669"/>
                  </a:cubicBezTo>
                  <a:cubicBezTo>
                    <a:pt x="27407" y="11955"/>
                    <a:pt x="27550" y="11223"/>
                    <a:pt x="27621" y="10492"/>
                  </a:cubicBezTo>
                  <a:cubicBezTo>
                    <a:pt x="27710" y="9760"/>
                    <a:pt x="27746" y="9047"/>
                    <a:pt x="27746" y="8315"/>
                  </a:cubicBezTo>
                  <a:cubicBezTo>
                    <a:pt x="27728" y="7601"/>
                    <a:pt x="27674" y="6888"/>
                    <a:pt x="27603" y="6174"/>
                  </a:cubicBezTo>
                  <a:cubicBezTo>
                    <a:pt x="27550" y="5817"/>
                    <a:pt x="27514" y="5460"/>
                    <a:pt x="27442" y="5121"/>
                  </a:cubicBezTo>
                  <a:lnTo>
                    <a:pt x="27371" y="4586"/>
                  </a:lnTo>
                  <a:lnTo>
                    <a:pt x="27264" y="4069"/>
                  </a:lnTo>
                  <a:cubicBezTo>
                    <a:pt x="26996" y="2677"/>
                    <a:pt x="26640" y="1321"/>
                    <a:pt x="2621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a:off x="1082075" y="1018575"/>
              <a:ext cx="693200" cy="1331550"/>
            </a:xfrm>
            <a:custGeom>
              <a:avLst/>
              <a:gdLst/>
              <a:ahLst/>
              <a:cxnLst/>
              <a:rect l="l" t="t" r="r" b="b"/>
              <a:pathLst>
                <a:path w="27728" h="53262" extrusionOk="0">
                  <a:moveTo>
                    <a:pt x="26247" y="1"/>
                  </a:moveTo>
                  <a:lnTo>
                    <a:pt x="25283" y="304"/>
                  </a:lnTo>
                  <a:cubicBezTo>
                    <a:pt x="25694" y="1571"/>
                    <a:pt x="26033" y="2856"/>
                    <a:pt x="26283" y="4158"/>
                  </a:cubicBezTo>
                  <a:lnTo>
                    <a:pt x="26372" y="4640"/>
                  </a:lnTo>
                  <a:lnTo>
                    <a:pt x="26461" y="5122"/>
                  </a:lnTo>
                  <a:cubicBezTo>
                    <a:pt x="26514" y="5443"/>
                    <a:pt x="26550" y="5782"/>
                    <a:pt x="26586" y="6103"/>
                  </a:cubicBezTo>
                  <a:cubicBezTo>
                    <a:pt x="26657" y="6745"/>
                    <a:pt x="26711" y="7405"/>
                    <a:pt x="26711" y="8048"/>
                  </a:cubicBezTo>
                  <a:cubicBezTo>
                    <a:pt x="26729" y="8690"/>
                    <a:pt x="26693" y="9332"/>
                    <a:pt x="26622" y="9957"/>
                  </a:cubicBezTo>
                  <a:cubicBezTo>
                    <a:pt x="26550" y="10581"/>
                    <a:pt x="26425" y="11206"/>
                    <a:pt x="26247" y="11813"/>
                  </a:cubicBezTo>
                  <a:cubicBezTo>
                    <a:pt x="25908" y="13008"/>
                    <a:pt x="25355" y="14132"/>
                    <a:pt x="24623" y="15167"/>
                  </a:cubicBezTo>
                  <a:cubicBezTo>
                    <a:pt x="23892" y="16220"/>
                    <a:pt x="22999" y="17183"/>
                    <a:pt x="22054" y="18147"/>
                  </a:cubicBezTo>
                  <a:cubicBezTo>
                    <a:pt x="21108" y="19128"/>
                    <a:pt x="20109" y="20109"/>
                    <a:pt x="19217" y="21251"/>
                  </a:cubicBezTo>
                  <a:cubicBezTo>
                    <a:pt x="18771" y="21822"/>
                    <a:pt x="18343" y="22429"/>
                    <a:pt x="17986" y="23071"/>
                  </a:cubicBezTo>
                  <a:cubicBezTo>
                    <a:pt x="17611" y="23714"/>
                    <a:pt x="17308" y="24392"/>
                    <a:pt x="17058" y="25105"/>
                  </a:cubicBezTo>
                  <a:cubicBezTo>
                    <a:pt x="16576" y="26515"/>
                    <a:pt x="16344" y="27996"/>
                    <a:pt x="16344" y="29459"/>
                  </a:cubicBezTo>
                  <a:cubicBezTo>
                    <a:pt x="16344" y="30173"/>
                    <a:pt x="16380" y="30904"/>
                    <a:pt x="16451" y="31618"/>
                  </a:cubicBezTo>
                  <a:cubicBezTo>
                    <a:pt x="16469" y="31796"/>
                    <a:pt x="16505" y="31975"/>
                    <a:pt x="16523" y="32153"/>
                  </a:cubicBezTo>
                  <a:lnTo>
                    <a:pt x="16594" y="32653"/>
                  </a:lnTo>
                  <a:lnTo>
                    <a:pt x="16647" y="33135"/>
                  </a:lnTo>
                  <a:cubicBezTo>
                    <a:pt x="16665" y="33295"/>
                    <a:pt x="16665" y="33456"/>
                    <a:pt x="16683" y="33616"/>
                  </a:cubicBezTo>
                  <a:cubicBezTo>
                    <a:pt x="16772" y="34883"/>
                    <a:pt x="16665" y="36132"/>
                    <a:pt x="16291" y="37256"/>
                  </a:cubicBezTo>
                  <a:cubicBezTo>
                    <a:pt x="15898" y="38380"/>
                    <a:pt x="15202" y="39379"/>
                    <a:pt x="14292" y="40200"/>
                  </a:cubicBezTo>
                  <a:cubicBezTo>
                    <a:pt x="13382" y="41003"/>
                    <a:pt x="12276" y="41645"/>
                    <a:pt x="11081" y="42181"/>
                  </a:cubicBezTo>
                  <a:cubicBezTo>
                    <a:pt x="9903" y="42716"/>
                    <a:pt x="8636" y="43162"/>
                    <a:pt x="7351" y="43608"/>
                  </a:cubicBezTo>
                  <a:cubicBezTo>
                    <a:pt x="6067" y="44054"/>
                    <a:pt x="4729" y="44482"/>
                    <a:pt x="3408" y="45125"/>
                  </a:cubicBezTo>
                  <a:cubicBezTo>
                    <a:pt x="3248" y="45214"/>
                    <a:pt x="3069" y="45303"/>
                    <a:pt x="2909" y="45392"/>
                  </a:cubicBezTo>
                  <a:cubicBezTo>
                    <a:pt x="2748" y="45482"/>
                    <a:pt x="2587" y="45571"/>
                    <a:pt x="2427" y="45678"/>
                  </a:cubicBezTo>
                  <a:cubicBezTo>
                    <a:pt x="2088" y="45892"/>
                    <a:pt x="1767" y="46142"/>
                    <a:pt x="1463" y="46409"/>
                  </a:cubicBezTo>
                  <a:cubicBezTo>
                    <a:pt x="1160" y="46677"/>
                    <a:pt x="875" y="47016"/>
                    <a:pt x="625" y="47409"/>
                  </a:cubicBezTo>
                  <a:cubicBezTo>
                    <a:pt x="500" y="47587"/>
                    <a:pt x="411" y="47801"/>
                    <a:pt x="321" y="47997"/>
                  </a:cubicBezTo>
                  <a:lnTo>
                    <a:pt x="197" y="48319"/>
                  </a:lnTo>
                  <a:cubicBezTo>
                    <a:pt x="161" y="48426"/>
                    <a:pt x="143" y="48533"/>
                    <a:pt x="107" y="48658"/>
                  </a:cubicBezTo>
                  <a:lnTo>
                    <a:pt x="72" y="48818"/>
                  </a:lnTo>
                  <a:lnTo>
                    <a:pt x="54" y="48979"/>
                  </a:lnTo>
                  <a:cubicBezTo>
                    <a:pt x="36" y="49086"/>
                    <a:pt x="18" y="49211"/>
                    <a:pt x="18" y="49318"/>
                  </a:cubicBezTo>
                  <a:lnTo>
                    <a:pt x="0" y="49639"/>
                  </a:lnTo>
                  <a:cubicBezTo>
                    <a:pt x="0" y="49746"/>
                    <a:pt x="18" y="49853"/>
                    <a:pt x="18" y="49960"/>
                  </a:cubicBezTo>
                  <a:cubicBezTo>
                    <a:pt x="18" y="50174"/>
                    <a:pt x="54" y="50371"/>
                    <a:pt x="90" y="50585"/>
                  </a:cubicBezTo>
                  <a:cubicBezTo>
                    <a:pt x="107" y="50692"/>
                    <a:pt x="143" y="50781"/>
                    <a:pt x="161" y="50870"/>
                  </a:cubicBezTo>
                  <a:cubicBezTo>
                    <a:pt x="179" y="50977"/>
                    <a:pt x="197" y="51066"/>
                    <a:pt x="232" y="51173"/>
                  </a:cubicBezTo>
                  <a:cubicBezTo>
                    <a:pt x="446" y="51941"/>
                    <a:pt x="750" y="52619"/>
                    <a:pt x="1107" y="53261"/>
                  </a:cubicBezTo>
                  <a:lnTo>
                    <a:pt x="1981" y="52797"/>
                  </a:lnTo>
                  <a:cubicBezTo>
                    <a:pt x="1660" y="52190"/>
                    <a:pt x="1392" y="51566"/>
                    <a:pt x="1196" y="50906"/>
                  </a:cubicBezTo>
                  <a:cubicBezTo>
                    <a:pt x="1178" y="50817"/>
                    <a:pt x="1160" y="50727"/>
                    <a:pt x="1142" y="50656"/>
                  </a:cubicBezTo>
                  <a:cubicBezTo>
                    <a:pt x="1124" y="50567"/>
                    <a:pt x="1089" y="50495"/>
                    <a:pt x="1089" y="50406"/>
                  </a:cubicBezTo>
                  <a:cubicBezTo>
                    <a:pt x="1071" y="50228"/>
                    <a:pt x="1035" y="50067"/>
                    <a:pt x="1017" y="49889"/>
                  </a:cubicBezTo>
                  <a:cubicBezTo>
                    <a:pt x="1017" y="49817"/>
                    <a:pt x="999" y="49728"/>
                    <a:pt x="1017" y="49639"/>
                  </a:cubicBezTo>
                  <a:lnTo>
                    <a:pt x="1017" y="49389"/>
                  </a:lnTo>
                  <a:cubicBezTo>
                    <a:pt x="1017" y="49300"/>
                    <a:pt x="1035" y="49211"/>
                    <a:pt x="1053" y="49122"/>
                  </a:cubicBezTo>
                  <a:lnTo>
                    <a:pt x="1071" y="48997"/>
                  </a:lnTo>
                  <a:lnTo>
                    <a:pt x="1089" y="48872"/>
                  </a:lnTo>
                  <a:cubicBezTo>
                    <a:pt x="1124" y="48800"/>
                    <a:pt x="1124" y="48711"/>
                    <a:pt x="1160" y="48622"/>
                  </a:cubicBezTo>
                  <a:lnTo>
                    <a:pt x="1249" y="48390"/>
                  </a:lnTo>
                  <a:cubicBezTo>
                    <a:pt x="1321" y="48229"/>
                    <a:pt x="1392" y="48069"/>
                    <a:pt x="1481" y="47926"/>
                  </a:cubicBezTo>
                  <a:cubicBezTo>
                    <a:pt x="1677" y="47641"/>
                    <a:pt x="1892" y="47373"/>
                    <a:pt x="2141" y="47159"/>
                  </a:cubicBezTo>
                  <a:cubicBezTo>
                    <a:pt x="2391" y="46927"/>
                    <a:pt x="2677" y="46713"/>
                    <a:pt x="2962" y="46534"/>
                  </a:cubicBezTo>
                  <a:cubicBezTo>
                    <a:pt x="3105" y="46445"/>
                    <a:pt x="3248" y="46356"/>
                    <a:pt x="3408" y="46267"/>
                  </a:cubicBezTo>
                  <a:cubicBezTo>
                    <a:pt x="3551" y="46195"/>
                    <a:pt x="3694" y="46106"/>
                    <a:pt x="3854" y="46035"/>
                  </a:cubicBezTo>
                  <a:cubicBezTo>
                    <a:pt x="5085" y="45428"/>
                    <a:pt x="6388" y="45018"/>
                    <a:pt x="7673" y="44554"/>
                  </a:cubicBezTo>
                  <a:cubicBezTo>
                    <a:pt x="8975" y="44108"/>
                    <a:pt x="10260" y="43662"/>
                    <a:pt x="11509" y="43109"/>
                  </a:cubicBezTo>
                  <a:cubicBezTo>
                    <a:pt x="12740" y="42538"/>
                    <a:pt x="13953" y="41860"/>
                    <a:pt x="14970" y="40950"/>
                  </a:cubicBezTo>
                  <a:cubicBezTo>
                    <a:pt x="15488" y="40486"/>
                    <a:pt x="15934" y="39986"/>
                    <a:pt x="16326" y="39415"/>
                  </a:cubicBezTo>
                  <a:cubicBezTo>
                    <a:pt x="16701" y="38844"/>
                    <a:pt x="17022" y="38238"/>
                    <a:pt x="17236" y="37577"/>
                  </a:cubicBezTo>
                  <a:cubicBezTo>
                    <a:pt x="17468" y="36935"/>
                    <a:pt x="17593" y="36275"/>
                    <a:pt x="17665" y="35597"/>
                  </a:cubicBezTo>
                  <a:cubicBezTo>
                    <a:pt x="17754" y="34901"/>
                    <a:pt x="17736" y="34223"/>
                    <a:pt x="17700" y="33545"/>
                  </a:cubicBezTo>
                  <a:cubicBezTo>
                    <a:pt x="17682" y="33366"/>
                    <a:pt x="17665" y="33206"/>
                    <a:pt x="17647" y="33027"/>
                  </a:cubicBezTo>
                  <a:lnTo>
                    <a:pt x="17593" y="32528"/>
                  </a:lnTo>
                  <a:cubicBezTo>
                    <a:pt x="17540" y="32189"/>
                    <a:pt x="17486" y="31850"/>
                    <a:pt x="17468" y="31511"/>
                  </a:cubicBezTo>
                  <a:cubicBezTo>
                    <a:pt x="17379" y="30833"/>
                    <a:pt x="17343" y="30137"/>
                    <a:pt x="17361" y="29459"/>
                  </a:cubicBezTo>
                  <a:cubicBezTo>
                    <a:pt x="17361" y="28103"/>
                    <a:pt x="17557" y="26729"/>
                    <a:pt x="18004" y="25427"/>
                  </a:cubicBezTo>
                  <a:cubicBezTo>
                    <a:pt x="18235" y="24784"/>
                    <a:pt x="18521" y="24160"/>
                    <a:pt x="18860" y="23571"/>
                  </a:cubicBezTo>
                  <a:cubicBezTo>
                    <a:pt x="19199" y="22982"/>
                    <a:pt x="19592" y="22411"/>
                    <a:pt x="20002" y="21876"/>
                  </a:cubicBezTo>
                  <a:cubicBezTo>
                    <a:pt x="20858" y="20805"/>
                    <a:pt x="21822" y="19824"/>
                    <a:pt x="22768" y="18860"/>
                  </a:cubicBezTo>
                  <a:cubicBezTo>
                    <a:pt x="23731" y="17879"/>
                    <a:pt x="24659" y="16880"/>
                    <a:pt x="25444" y="15756"/>
                  </a:cubicBezTo>
                  <a:cubicBezTo>
                    <a:pt x="26229" y="14632"/>
                    <a:pt x="26853" y="13401"/>
                    <a:pt x="27228" y="12080"/>
                  </a:cubicBezTo>
                  <a:cubicBezTo>
                    <a:pt x="27407" y="11420"/>
                    <a:pt x="27549" y="10760"/>
                    <a:pt x="27621" y="10082"/>
                  </a:cubicBezTo>
                  <a:cubicBezTo>
                    <a:pt x="27710" y="9404"/>
                    <a:pt x="27728" y="8708"/>
                    <a:pt x="27728" y="8030"/>
                  </a:cubicBezTo>
                  <a:cubicBezTo>
                    <a:pt x="27728" y="7352"/>
                    <a:pt x="27656" y="6656"/>
                    <a:pt x="27585" y="5978"/>
                  </a:cubicBezTo>
                  <a:cubicBezTo>
                    <a:pt x="27549" y="5639"/>
                    <a:pt x="27514" y="5300"/>
                    <a:pt x="27460" y="4961"/>
                  </a:cubicBezTo>
                  <a:lnTo>
                    <a:pt x="27371" y="4461"/>
                  </a:lnTo>
                  <a:lnTo>
                    <a:pt x="27282" y="3962"/>
                  </a:lnTo>
                  <a:cubicBezTo>
                    <a:pt x="27014" y="2624"/>
                    <a:pt x="26657" y="1303"/>
                    <a:pt x="2624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1056650" y="1026175"/>
              <a:ext cx="693650" cy="1335975"/>
            </a:xfrm>
            <a:custGeom>
              <a:avLst/>
              <a:gdLst/>
              <a:ahLst/>
              <a:cxnLst/>
              <a:rect l="l" t="t" r="r" b="b"/>
              <a:pathLst>
                <a:path w="27746" h="53439" extrusionOk="0">
                  <a:moveTo>
                    <a:pt x="26300" y="0"/>
                  </a:moveTo>
                  <a:lnTo>
                    <a:pt x="25337" y="286"/>
                  </a:lnTo>
                  <a:cubicBezTo>
                    <a:pt x="25729" y="1535"/>
                    <a:pt x="26068" y="2801"/>
                    <a:pt x="26300" y="4050"/>
                  </a:cubicBezTo>
                  <a:lnTo>
                    <a:pt x="26390" y="4514"/>
                  </a:lnTo>
                  <a:lnTo>
                    <a:pt x="26479" y="4978"/>
                  </a:lnTo>
                  <a:cubicBezTo>
                    <a:pt x="26532" y="5299"/>
                    <a:pt x="26568" y="5603"/>
                    <a:pt x="26604" y="5906"/>
                  </a:cubicBezTo>
                  <a:cubicBezTo>
                    <a:pt x="26675" y="6531"/>
                    <a:pt x="26711" y="7137"/>
                    <a:pt x="26729" y="7744"/>
                  </a:cubicBezTo>
                  <a:cubicBezTo>
                    <a:pt x="26729" y="8350"/>
                    <a:pt x="26711" y="8957"/>
                    <a:pt x="26639" y="9528"/>
                  </a:cubicBezTo>
                  <a:cubicBezTo>
                    <a:pt x="26568" y="10117"/>
                    <a:pt x="26461" y="10670"/>
                    <a:pt x="26300" y="11223"/>
                  </a:cubicBezTo>
                  <a:cubicBezTo>
                    <a:pt x="25979" y="12312"/>
                    <a:pt x="25497" y="13329"/>
                    <a:pt x="24802" y="14292"/>
                  </a:cubicBezTo>
                  <a:cubicBezTo>
                    <a:pt x="24141" y="15256"/>
                    <a:pt x="23285" y="16183"/>
                    <a:pt x="22339" y="17147"/>
                  </a:cubicBezTo>
                  <a:cubicBezTo>
                    <a:pt x="21411" y="18110"/>
                    <a:pt x="20377" y="19127"/>
                    <a:pt x="19431" y="20323"/>
                  </a:cubicBezTo>
                  <a:cubicBezTo>
                    <a:pt x="18967" y="20930"/>
                    <a:pt x="18521" y="21572"/>
                    <a:pt x="18128" y="22268"/>
                  </a:cubicBezTo>
                  <a:cubicBezTo>
                    <a:pt x="17718" y="22964"/>
                    <a:pt x="17379" y="23695"/>
                    <a:pt x="17129" y="24462"/>
                  </a:cubicBezTo>
                  <a:cubicBezTo>
                    <a:pt x="16594" y="25997"/>
                    <a:pt x="16362" y="27603"/>
                    <a:pt x="16344" y="29137"/>
                  </a:cubicBezTo>
                  <a:cubicBezTo>
                    <a:pt x="16344" y="29904"/>
                    <a:pt x="16380" y="30672"/>
                    <a:pt x="16469" y="31421"/>
                  </a:cubicBezTo>
                  <a:cubicBezTo>
                    <a:pt x="16487" y="31599"/>
                    <a:pt x="16505" y="31796"/>
                    <a:pt x="16540" y="31974"/>
                  </a:cubicBezTo>
                  <a:lnTo>
                    <a:pt x="16612" y="32492"/>
                  </a:lnTo>
                  <a:lnTo>
                    <a:pt x="16665" y="32938"/>
                  </a:lnTo>
                  <a:cubicBezTo>
                    <a:pt x="16683" y="33080"/>
                    <a:pt x="16683" y="33241"/>
                    <a:pt x="16701" y="33384"/>
                  </a:cubicBezTo>
                  <a:cubicBezTo>
                    <a:pt x="16737" y="33955"/>
                    <a:pt x="16737" y="34526"/>
                    <a:pt x="16683" y="35079"/>
                  </a:cubicBezTo>
                  <a:cubicBezTo>
                    <a:pt x="16630" y="35614"/>
                    <a:pt x="16505" y="36131"/>
                    <a:pt x="16344" y="36631"/>
                  </a:cubicBezTo>
                  <a:cubicBezTo>
                    <a:pt x="16005" y="37595"/>
                    <a:pt x="15452" y="38415"/>
                    <a:pt x="14649" y="39129"/>
                  </a:cubicBezTo>
                  <a:cubicBezTo>
                    <a:pt x="13846" y="39861"/>
                    <a:pt x="12811" y="40449"/>
                    <a:pt x="11687" y="40967"/>
                  </a:cubicBezTo>
                  <a:cubicBezTo>
                    <a:pt x="10563" y="41466"/>
                    <a:pt x="9314" y="41912"/>
                    <a:pt x="8029" y="42341"/>
                  </a:cubicBezTo>
                  <a:cubicBezTo>
                    <a:pt x="7387" y="42573"/>
                    <a:pt x="6727" y="42787"/>
                    <a:pt x="6049" y="43037"/>
                  </a:cubicBezTo>
                  <a:cubicBezTo>
                    <a:pt x="5389" y="43304"/>
                    <a:pt x="4693" y="43572"/>
                    <a:pt x="3979" y="43929"/>
                  </a:cubicBezTo>
                  <a:cubicBezTo>
                    <a:pt x="3801" y="44000"/>
                    <a:pt x="3622" y="44107"/>
                    <a:pt x="3444" y="44196"/>
                  </a:cubicBezTo>
                  <a:lnTo>
                    <a:pt x="3158" y="44357"/>
                  </a:lnTo>
                  <a:lnTo>
                    <a:pt x="3034" y="44446"/>
                  </a:lnTo>
                  <a:lnTo>
                    <a:pt x="2891" y="44535"/>
                  </a:lnTo>
                  <a:cubicBezTo>
                    <a:pt x="2534" y="44749"/>
                    <a:pt x="2159" y="45035"/>
                    <a:pt x="1802" y="45356"/>
                  </a:cubicBezTo>
                  <a:cubicBezTo>
                    <a:pt x="1428" y="45677"/>
                    <a:pt x="1089" y="46088"/>
                    <a:pt x="785" y="46569"/>
                  </a:cubicBezTo>
                  <a:cubicBezTo>
                    <a:pt x="643" y="46801"/>
                    <a:pt x="518" y="47051"/>
                    <a:pt x="393" y="47301"/>
                  </a:cubicBezTo>
                  <a:cubicBezTo>
                    <a:pt x="357" y="47444"/>
                    <a:pt x="304" y="47569"/>
                    <a:pt x="250" y="47711"/>
                  </a:cubicBezTo>
                  <a:cubicBezTo>
                    <a:pt x="232" y="47783"/>
                    <a:pt x="214" y="47854"/>
                    <a:pt x="197" y="47908"/>
                  </a:cubicBezTo>
                  <a:lnTo>
                    <a:pt x="143" y="48122"/>
                  </a:lnTo>
                  <a:lnTo>
                    <a:pt x="107" y="48336"/>
                  </a:lnTo>
                  <a:lnTo>
                    <a:pt x="72" y="48532"/>
                  </a:lnTo>
                  <a:cubicBezTo>
                    <a:pt x="54" y="48675"/>
                    <a:pt x="36" y="48800"/>
                    <a:pt x="18" y="48942"/>
                  </a:cubicBezTo>
                  <a:cubicBezTo>
                    <a:pt x="18" y="49067"/>
                    <a:pt x="18" y="49210"/>
                    <a:pt x="18" y="49335"/>
                  </a:cubicBezTo>
                  <a:cubicBezTo>
                    <a:pt x="0" y="49406"/>
                    <a:pt x="18" y="49478"/>
                    <a:pt x="18" y="49531"/>
                  </a:cubicBezTo>
                  <a:lnTo>
                    <a:pt x="18" y="49728"/>
                  </a:lnTo>
                  <a:cubicBezTo>
                    <a:pt x="36" y="49977"/>
                    <a:pt x="72" y="50209"/>
                    <a:pt x="107" y="50459"/>
                  </a:cubicBezTo>
                  <a:cubicBezTo>
                    <a:pt x="125" y="50584"/>
                    <a:pt x="161" y="50691"/>
                    <a:pt x="197" y="50798"/>
                  </a:cubicBezTo>
                  <a:cubicBezTo>
                    <a:pt x="214" y="50905"/>
                    <a:pt x="232" y="51030"/>
                    <a:pt x="268" y="51137"/>
                  </a:cubicBezTo>
                  <a:cubicBezTo>
                    <a:pt x="518" y="51994"/>
                    <a:pt x="857" y="52743"/>
                    <a:pt x="1231" y="53439"/>
                  </a:cubicBezTo>
                  <a:lnTo>
                    <a:pt x="2124" y="52957"/>
                  </a:lnTo>
                  <a:cubicBezTo>
                    <a:pt x="1767" y="52315"/>
                    <a:pt x="1463" y="51637"/>
                    <a:pt x="1249" y="50869"/>
                  </a:cubicBezTo>
                  <a:cubicBezTo>
                    <a:pt x="1214" y="50762"/>
                    <a:pt x="1196" y="50673"/>
                    <a:pt x="1178" y="50566"/>
                  </a:cubicBezTo>
                  <a:cubicBezTo>
                    <a:pt x="1160" y="50477"/>
                    <a:pt x="1124" y="50388"/>
                    <a:pt x="1107" y="50281"/>
                  </a:cubicBezTo>
                  <a:cubicBezTo>
                    <a:pt x="1071" y="50067"/>
                    <a:pt x="1035" y="49870"/>
                    <a:pt x="1035" y="49656"/>
                  </a:cubicBezTo>
                  <a:cubicBezTo>
                    <a:pt x="1035" y="49549"/>
                    <a:pt x="1017" y="49442"/>
                    <a:pt x="1017" y="49335"/>
                  </a:cubicBezTo>
                  <a:lnTo>
                    <a:pt x="1035" y="49014"/>
                  </a:lnTo>
                  <a:cubicBezTo>
                    <a:pt x="1035" y="48907"/>
                    <a:pt x="1053" y="48782"/>
                    <a:pt x="1071" y="48675"/>
                  </a:cubicBezTo>
                  <a:lnTo>
                    <a:pt x="1089" y="48514"/>
                  </a:lnTo>
                  <a:lnTo>
                    <a:pt x="1124" y="48354"/>
                  </a:lnTo>
                  <a:cubicBezTo>
                    <a:pt x="1160" y="48229"/>
                    <a:pt x="1178" y="48122"/>
                    <a:pt x="1214" y="48015"/>
                  </a:cubicBezTo>
                  <a:lnTo>
                    <a:pt x="1338" y="47693"/>
                  </a:lnTo>
                  <a:cubicBezTo>
                    <a:pt x="1428" y="47497"/>
                    <a:pt x="1517" y="47283"/>
                    <a:pt x="1642" y="47105"/>
                  </a:cubicBezTo>
                  <a:cubicBezTo>
                    <a:pt x="1892" y="46712"/>
                    <a:pt x="2177" y="46373"/>
                    <a:pt x="2480" y="46105"/>
                  </a:cubicBezTo>
                  <a:cubicBezTo>
                    <a:pt x="2784" y="45838"/>
                    <a:pt x="3105" y="45588"/>
                    <a:pt x="3444" y="45374"/>
                  </a:cubicBezTo>
                  <a:cubicBezTo>
                    <a:pt x="3604" y="45267"/>
                    <a:pt x="3765" y="45178"/>
                    <a:pt x="3926" y="45088"/>
                  </a:cubicBezTo>
                  <a:cubicBezTo>
                    <a:pt x="4086" y="44999"/>
                    <a:pt x="4265" y="44910"/>
                    <a:pt x="4425" y="44821"/>
                  </a:cubicBezTo>
                  <a:cubicBezTo>
                    <a:pt x="5746" y="44178"/>
                    <a:pt x="7084" y="43750"/>
                    <a:pt x="8368" y="43304"/>
                  </a:cubicBezTo>
                  <a:cubicBezTo>
                    <a:pt x="9653" y="42858"/>
                    <a:pt x="10920" y="42412"/>
                    <a:pt x="12098" y="41877"/>
                  </a:cubicBezTo>
                  <a:cubicBezTo>
                    <a:pt x="13293" y="41341"/>
                    <a:pt x="14399" y="40699"/>
                    <a:pt x="15309" y="39896"/>
                  </a:cubicBezTo>
                  <a:cubicBezTo>
                    <a:pt x="16219" y="39075"/>
                    <a:pt x="16915" y="38076"/>
                    <a:pt x="17308" y="36952"/>
                  </a:cubicBezTo>
                  <a:cubicBezTo>
                    <a:pt x="17682" y="35828"/>
                    <a:pt x="17789" y="34579"/>
                    <a:pt x="17700" y="33312"/>
                  </a:cubicBezTo>
                  <a:cubicBezTo>
                    <a:pt x="17682" y="33152"/>
                    <a:pt x="17682" y="32991"/>
                    <a:pt x="17664" y="32831"/>
                  </a:cubicBezTo>
                  <a:lnTo>
                    <a:pt x="17611" y="32349"/>
                  </a:lnTo>
                  <a:lnTo>
                    <a:pt x="17540" y="31849"/>
                  </a:lnTo>
                  <a:cubicBezTo>
                    <a:pt x="17522" y="31671"/>
                    <a:pt x="17486" y="31492"/>
                    <a:pt x="17468" y="31314"/>
                  </a:cubicBezTo>
                  <a:cubicBezTo>
                    <a:pt x="17397" y="30600"/>
                    <a:pt x="17361" y="29869"/>
                    <a:pt x="17361" y="29155"/>
                  </a:cubicBezTo>
                  <a:cubicBezTo>
                    <a:pt x="17361" y="27692"/>
                    <a:pt x="17593" y="26211"/>
                    <a:pt x="18075" y="24801"/>
                  </a:cubicBezTo>
                  <a:cubicBezTo>
                    <a:pt x="18325" y="24088"/>
                    <a:pt x="18628" y="23410"/>
                    <a:pt x="19003" y="22767"/>
                  </a:cubicBezTo>
                  <a:cubicBezTo>
                    <a:pt x="19360" y="22125"/>
                    <a:pt x="19788" y="21518"/>
                    <a:pt x="20234" y="20947"/>
                  </a:cubicBezTo>
                  <a:cubicBezTo>
                    <a:pt x="21126" y="19805"/>
                    <a:pt x="22125" y="18824"/>
                    <a:pt x="23071" y="17843"/>
                  </a:cubicBezTo>
                  <a:cubicBezTo>
                    <a:pt x="24016" y="16879"/>
                    <a:pt x="24909" y="15916"/>
                    <a:pt x="25640" y="14863"/>
                  </a:cubicBezTo>
                  <a:cubicBezTo>
                    <a:pt x="26372" y="13828"/>
                    <a:pt x="26925" y="12704"/>
                    <a:pt x="27264" y="11509"/>
                  </a:cubicBezTo>
                  <a:cubicBezTo>
                    <a:pt x="27442" y="10902"/>
                    <a:pt x="27567" y="10277"/>
                    <a:pt x="27639" y="9653"/>
                  </a:cubicBezTo>
                  <a:cubicBezTo>
                    <a:pt x="27710" y="9028"/>
                    <a:pt x="27746" y="8386"/>
                    <a:pt x="27728" y="7744"/>
                  </a:cubicBezTo>
                  <a:cubicBezTo>
                    <a:pt x="27728" y="7101"/>
                    <a:pt x="27674" y="6441"/>
                    <a:pt x="27603" y="5799"/>
                  </a:cubicBezTo>
                  <a:cubicBezTo>
                    <a:pt x="27567" y="5478"/>
                    <a:pt x="27531" y="5139"/>
                    <a:pt x="27478" y="4818"/>
                  </a:cubicBezTo>
                  <a:lnTo>
                    <a:pt x="27389" y="4336"/>
                  </a:lnTo>
                  <a:lnTo>
                    <a:pt x="27300" y="3854"/>
                  </a:lnTo>
                  <a:cubicBezTo>
                    <a:pt x="27050" y="2552"/>
                    <a:pt x="26711" y="1267"/>
                    <a:pt x="2630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1031675" y="1033300"/>
              <a:ext cx="693200" cy="1340900"/>
            </a:xfrm>
            <a:custGeom>
              <a:avLst/>
              <a:gdLst/>
              <a:ahLst/>
              <a:cxnLst/>
              <a:rect l="l" t="t" r="r" b="b"/>
              <a:pathLst>
                <a:path w="27728" h="53636" extrusionOk="0">
                  <a:moveTo>
                    <a:pt x="26336" y="1"/>
                  </a:moveTo>
                  <a:lnTo>
                    <a:pt x="25372" y="304"/>
                  </a:lnTo>
                  <a:cubicBezTo>
                    <a:pt x="25765" y="1535"/>
                    <a:pt x="26086" y="2748"/>
                    <a:pt x="26318" y="3962"/>
                  </a:cubicBezTo>
                  <a:lnTo>
                    <a:pt x="26407" y="4408"/>
                  </a:lnTo>
                  <a:lnTo>
                    <a:pt x="26479" y="4854"/>
                  </a:lnTo>
                  <a:cubicBezTo>
                    <a:pt x="26532" y="5157"/>
                    <a:pt x="26550" y="5443"/>
                    <a:pt x="26603" y="5746"/>
                  </a:cubicBezTo>
                  <a:cubicBezTo>
                    <a:pt x="26657" y="6335"/>
                    <a:pt x="26711" y="6906"/>
                    <a:pt x="26711" y="7477"/>
                  </a:cubicBezTo>
                  <a:cubicBezTo>
                    <a:pt x="26711" y="8048"/>
                    <a:pt x="26693" y="8601"/>
                    <a:pt x="26639" y="9118"/>
                  </a:cubicBezTo>
                  <a:cubicBezTo>
                    <a:pt x="26568" y="9653"/>
                    <a:pt x="26461" y="10171"/>
                    <a:pt x="26336" y="10653"/>
                  </a:cubicBezTo>
                  <a:cubicBezTo>
                    <a:pt x="26050" y="11634"/>
                    <a:pt x="25604" y="12544"/>
                    <a:pt x="24980" y="13418"/>
                  </a:cubicBezTo>
                  <a:cubicBezTo>
                    <a:pt x="24355" y="14310"/>
                    <a:pt x="23552" y="15203"/>
                    <a:pt x="22607" y="16148"/>
                  </a:cubicBezTo>
                  <a:cubicBezTo>
                    <a:pt x="21679" y="17112"/>
                    <a:pt x="20626" y="18147"/>
                    <a:pt x="19645" y="19413"/>
                  </a:cubicBezTo>
                  <a:cubicBezTo>
                    <a:pt x="19145" y="20056"/>
                    <a:pt x="18663" y="20734"/>
                    <a:pt x="18235" y="21483"/>
                  </a:cubicBezTo>
                  <a:cubicBezTo>
                    <a:pt x="17825" y="22232"/>
                    <a:pt x="17450" y="23018"/>
                    <a:pt x="17165" y="23856"/>
                  </a:cubicBezTo>
                  <a:cubicBezTo>
                    <a:pt x="16594" y="25498"/>
                    <a:pt x="16344" y="27228"/>
                    <a:pt x="16344" y="28852"/>
                  </a:cubicBezTo>
                  <a:cubicBezTo>
                    <a:pt x="16344" y="29655"/>
                    <a:pt x="16380" y="30458"/>
                    <a:pt x="16469" y="31243"/>
                  </a:cubicBezTo>
                  <a:cubicBezTo>
                    <a:pt x="16487" y="31439"/>
                    <a:pt x="16505" y="31636"/>
                    <a:pt x="16540" y="31814"/>
                  </a:cubicBezTo>
                  <a:lnTo>
                    <a:pt x="16594" y="32349"/>
                  </a:lnTo>
                  <a:lnTo>
                    <a:pt x="16647" y="32760"/>
                  </a:lnTo>
                  <a:cubicBezTo>
                    <a:pt x="16665" y="32902"/>
                    <a:pt x="16683" y="33027"/>
                    <a:pt x="16683" y="33170"/>
                  </a:cubicBezTo>
                  <a:cubicBezTo>
                    <a:pt x="16719" y="33687"/>
                    <a:pt x="16736" y="34223"/>
                    <a:pt x="16665" y="34687"/>
                  </a:cubicBezTo>
                  <a:cubicBezTo>
                    <a:pt x="16629" y="35168"/>
                    <a:pt x="16522" y="35597"/>
                    <a:pt x="16397" y="36007"/>
                  </a:cubicBezTo>
                  <a:cubicBezTo>
                    <a:pt x="16112" y="36810"/>
                    <a:pt x="15666" y="37470"/>
                    <a:pt x="14970" y="38095"/>
                  </a:cubicBezTo>
                  <a:cubicBezTo>
                    <a:pt x="14274" y="38719"/>
                    <a:pt x="13346" y="39272"/>
                    <a:pt x="12276" y="39754"/>
                  </a:cubicBezTo>
                  <a:cubicBezTo>
                    <a:pt x="11187" y="40236"/>
                    <a:pt x="9992" y="40664"/>
                    <a:pt x="8707" y="41110"/>
                  </a:cubicBezTo>
                  <a:cubicBezTo>
                    <a:pt x="8065" y="41324"/>
                    <a:pt x="7405" y="41556"/>
                    <a:pt x="6709" y="41806"/>
                  </a:cubicBezTo>
                  <a:cubicBezTo>
                    <a:pt x="6013" y="42073"/>
                    <a:pt x="5281" y="42359"/>
                    <a:pt x="4532" y="42734"/>
                  </a:cubicBezTo>
                  <a:cubicBezTo>
                    <a:pt x="4425" y="42787"/>
                    <a:pt x="4336" y="42823"/>
                    <a:pt x="4247" y="42876"/>
                  </a:cubicBezTo>
                  <a:lnTo>
                    <a:pt x="3943" y="43037"/>
                  </a:lnTo>
                  <a:lnTo>
                    <a:pt x="3658" y="43215"/>
                  </a:lnTo>
                  <a:lnTo>
                    <a:pt x="3497" y="43305"/>
                  </a:lnTo>
                  <a:lnTo>
                    <a:pt x="3354" y="43394"/>
                  </a:lnTo>
                  <a:cubicBezTo>
                    <a:pt x="2944" y="43644"/>
                    <a:pt x="2534" y="43965"/>
                    <a:pt x="2106" y="44340"/>
                  </a:cubicBezTo>
                  <a:cubicBezTo>
                    <a:pt x="1695" y="44696"/>
                    <a:pt x="1285" y="45178"/>
                    <a:pt x="928" y="45749"/>
                  </a:cubicBezTo>
                  <a:lnTo>
                    <a:pt x="803" y="45963"/>
                  </a:lnTo>
                  <a:lnTo>
                    <a:pt x="749" y="46070"/>
                  </a:lnTo>
                  <a:lnTo>
                    <a:pt x="678" y="46177"/>
                  </a:lnTo>
                  <a:cubicBezTo>
                    <a:pt x="607" y="46320"/>
                    <a:pt x="535" y="46481"/>
                    <a:pt x="464" y="46641"/>
                  </a:cubicBezTo>
                  <a:cubicBezTo>
                    <a:pt x="410" y="46802"/>
                    <a:pt x="339" y="46962"/>
                    <a:pt x="286" y="47123"/>
                  </a:cubicBezTo>
                  <a:cubicBezTo>
                    <a:pt x="268" y="47194"/>
                    <a:pt x="232" y="47284"/>
                    <a:pt x="214" y="47373"/>
                  </a:cubicBezTo>
                  <a:lnTo>
                    <a:pt x="161" y="47605"/>
                  </a:lnTo>
                  <a:lnTo>
                    <a:pt x="107" y="47855"/>
                  </a:lnTo>
                  <a:cubicBezTo>
                    <a:pt x="89" y="47944"/>
                    <a:pt x="71" y="48015"/>
                    <a:pt x="71" y="48104"/>
                  </a:cubicBezTo>
                  <a:cubicBezTo>
                    <a:pt x="54" y="48265"/>
                    <a:pt x="18" y="48425"/>
                    <a:pt x="18" y="48586"/>
                  </a:cubicBezTo>
                  <a:cubicBezTo>
                    <a:pt x="0" y="48747"/>
                    <a:pt x="0" y="48907"/>
                    <a:pt x="0" y="49050"/>
                  </a:cubicBezTo>
                  <a:lnTo>
                    <a:pt x="0" y="49175"/>
                  </a:lnTo>
                  <a:lnTo>
                    <a:pt x="0" y="49282"/>
                  </a:lnTo>
                  <a:lnTo>
                    <a:pt x="18" y="49514"/>
                  </a:lnTo>
                  <a:cubicBezTo>
                    <a:pt x="36" y="49817"/>
                    <a:pt x="71" y="50067"/>
                    <a:pt x="125" y="50352"/>
                  </a:cubicBezTo>
                  <a:lnTo>
                    <a:pt x="143" y="50460"/>
                  </a:lnTo>
                  <a:lnTo>
                    <a:pt x="161" y="50549"/>
                  </a:lnTo>
                  <a:lnTo>
                    <a:pt x="196" y="50745"/>
                  </a:lnTo>
                  <a:cubicBezTo>
                    <a:pt x="232" y="50870"/>
                    <a:pt x="268" y="50995"/>
                    <a:pt x="303" y="51120"/>
                  </a:cubicBezTo>
                  <a:cubicBezTo>
                    <a:pt x="571" y="52083"/>
                    <a:pt x="946" y="52886"/>
                    <a:pt x="1338" y="53636"/>
                  </a:cubicBezTo>
                  <a:lnTo>
                    <a:pt x="2230" y="53154"/>
                  </a:lnTo>
                  <a:cubicBezTo>
                    <a:pt x="1856" y="52458"/>
                    <a:pt x="1517" y="51709"/>
                    <a:pt x="1267" y="50852"/>
                  </a:cubicBezTo>
                  <a:cubicBezTo>
                    <a:pt x="1231" y="50745"/>
                    <a:pt x="1213" y="50620"/>
                    <a:pt x="1196" y="50513"/>
                  </a:cubicBezTo>
                  <a:cubicBezTo>
                    <a:pt x="1160" y="50406"/>
                    <a:pt x="1124" y="50299"/>
                    <a:pt x="1106" y="50174"/>
                  </a:cubicBezTo>
                  <a:cubicBezTo>
                    <a:pt x="1071" y="49924"/>
                    <a:pt x="1035" y="49692"/>
                    <a:pt x="1017" y="49443"/>
                  </a:cubicBezTo>
                  <a:lnTo>
                    <a:pt x="1017" y="49246"/>
                  </a:lnTo>
                  <a:cubicBezTo>
                    <a:pt x="1017" y="49193"/>
                    <a:pt x="999" y="49121"/>
                    <a:pt x="1017" y="49050"/>
                  </a:cubicBezTo>
                  <a:cubicBezTo>
                    <a:pt x="1017" y="48925"/>
                    <a:pt x="1017" y="48782"/>
                    <a:pt x="1017" y="48657"/>
                  </a:cubicBezTo>
                  <a:cubicBezTo>
                    <a:pt x="1035" y="48515"/>
                    <a:pt x="1053" y="48390"/>
                    <a:pt x="1071" y="48247"/>
                  </a:cubicBezTo>
                  <a:lnTo>
                    <a:pt x="1088" y="48051"/>
                  </a:lnTo>
                  <a:lnTo>
                    <a:pt x="1142" y="47837"/>
                  </a:lnTo>
                  <a:lnTo>
                    <a:pt x="1196" y="47623"/>
                  </a:lnTo>
                  <a:cubicBezTo>
                    <a:pt x="1213" y="47569"/>
                    <a:pt x="1231" y="47498"/>
                    <a:pt x="1249" y="47426"/>
                  </a:cubicBezTo>
                  <a:cubicBezTo>
                    <a:pt x="1303" y="47284"/>
                    <a:pt x="1356" y="47159"/>
                    <a:pt x="1392" y="47016"/>
                  </a:cubicBezTo>
                  <a:cubicBezTo>
                    <a:pt x="1517" y="46766"/>
                    <a:pt x="1642" y="46516"/>
                    <a:pt x="1784" y="46284"/>
                  </a:cubicBezTo>
                  <a:cubicBezTo>
                    <a:pt x="2088" y="45803"/>
                    <a:pt x="2427" y="45392"/>
                    <a:pt x="2801" y="45071"/>
                  </a:cubicBezTo>
                  <a:cubicBezTo>
                    <a:pt x="3158" y="44750"/>
                    <a:pt x="3533" y="44464"/>
                    <a:pt x="3890" y="44250"/>
                  </a:cubicBezTo>
                  <a:lnTo>
                    <a:pt x="4033" y="44161"/>
                  </a:lnTo>
                  <a:lnTo>
                    <a:pt x="4157" y="44072"/>
                  </a:lnTo>
                  <a:lnTo>
                    <a:pt x="4443" y="43911"/>
                  </a:lnTo>
                  <a:cubicBezTo>
                    <a:pt x="4621" y="43822"/>
                    <a:pt x="4800" y="43715"/>
                    <a:pt x="4978" y="43644"/>
                  </a:cubicBezTo>
                  <a:cubicBezTo>
                    <a:pt x="5692" y="43287"/>
                    <a:pt x="6388" y="43019"/>
                    <a:pt x="7048" y="42752"/>
                  </a:cubicBezTo>
                  <a:cubicBezTo>
                    <a:pt x="7726" y="42502"/>
                    <a:pt x="8386" y="42288"/>
                    <a:pt x="9028" y="42056"/>
                  </a:cubicBezTo>
                  <a:cubicBezTo>
                    <a:pt x="10313" y="41627"/>
                    <a:pt x="11562" y="41181"/>
                    <a:pt x="12686" y="40682"/>
                  </a:cubicBezTo>
                  <a:cubicBezTo>
                    <a:pt x="13810" y="40164"/>
                    <a:pt x="14845" y="39576"/>
                    <a:pt x="15648" y="38844"/>
                  </a:cubicBezTo>
                  <a:cubicBezTo>
                    <a:pt x="16451" y="38130"/>
                    <a:pt x="17004" y="37310"/>
                    <a:pt x="17343" y="36346"/>
                  </a:cubicBezTo>
                  <a:cubicBezTo>
                    <a:pt x="17504" y="35846"/>
                    <a:pt x="17629" y="35329"/>
                    <a:pt x="17682" y="34794"/>
                  </a:cubicBezTo>
                  <a:cubicBezTo>
                    <a:pt x="17736" y="34241"/>
                    <a:pt x="17736" y="33670"/>
                    <a:pt x="17700" y="33099"/>
                  </a:cubicBezTo>
                  <a:cubicBezTo>
                    <a:pt x="17682" y="32956"/>
                    <a:pt x="17682" y="32795"/>
                    <a:pt x="17664" y="32653"/>
                  </a:cubicBezTo>
                  <a:lnTo>
                    <a:pt x="17611" y="32207"/>
                  </a:lnTo>
                  <a:lnTo>
                    <a:pt x="17539" y="31689"/>
                  </a:lnTo>
                  <a:cubicBezTo>
                    <a:pt x="17504" y="31511"/>
                    <a:pt x="17486" y="31314"/>
                    <a:pt x="17468" y="31136"/>
                  </a:cubicBezTo>
                  <a:cubicBezTo>
                    <a:pt x="17379" y="30387"/>
                    <a:pt x="17343" y="29619"/>
                    <a:pt x="17343" y="28852"/>
                  </a:cubicBezTo>
                  <a:cubicBezTo>
                    <a:pt x="17361" y="27318"/>
                    <a:pt x="17593" y="25712"/>
                    <a:pt x="18128" y="24177"/>
                  </a:cubicBezTo>
                  <a:cubicBezTo>
                    <a:pt x="18378" y="23410"/>
                    <a:pt x="18717" y="22679"/>
                    <a:pt x="19127" y="21983"/>
                  </a:cubicBezTo>
                  <a:cubicBezTo>
                    <a:pt x="19520" y="21287"/>
                    <a:pt x="19966" y="20645"/>
                    <a:pt x="20430" y="20038"/>
                  </a:cubicBezTo>
                  <a:cubicBezTo>
                    <a:pt x="21376" y="18842"/>
                    <a:pt x="22410" y="17825"/>
                    <a:pt x="23338" y="16862"/>
                  </a:cubicBezTo>
                  <a:cubicBezTo>
                    <a:pt x="24284" y="15898"/>
                    <a:pt x="25140" y="14971"/>
                    <a:pt x="25801" y="14007"/>
                  </a:cubicBezTo>
                  <a:cubicBezTo>
                    <a:pt x="26496" y="13044"/>
                    <a:pt x="26978" y="12027"/>
                    <a:pt x="27299" y="10938"/>
                  </a:cubicBezTo>
                  <a:cubicBezTo>
                    <a:pt x="27460" y="10385"/>
                    <a:pt x="27567" y="9832"/>
                    <a:pt x="27638" y="9243"/>
                  </a:cubicBezTo>
                  <a:cubicBezTo>
                    <a:pt x="27710" y="8672"/>
                    <a:pt x="27728" y="8065"/>
                    <a:pt x="27728" y="7459"/>
                  </a:cubicBezTo>
                  <a:cubicBezTo>
                    <a:pt x="27710" y="6852"/>
                    <a:pt x="27674" y="6246"/>
                    <a:pt x="27603" y="5621"/>
                  </a:cubicBezTo>
                  <a:cubicBezTo>
                    <a:pt x="27567" y="5318"/>
                    <a:pt x="27531" y="5014"/>
                    <a:pt x="27478" y="4693"/>
                  </a:cubicBezTo>
                  <a:lnTo>
                    <a:pt x="27389" y="4229"/>
                  </a:lnTo>
                  <a:lnTo>
                    <a:pt x="27299" y="3765"/>
                  </a:lnTo>
                  <a:cubicBezTo>
                    <a:pt x="27067" y="2516"/>
                    <a:pt x="26728" y="1250"/>
                    <a:pt x="2633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5"/>
          <p:cNvGrpSpPr/>
          <p:nvPr/>
        </p:nvGrpSpPr>
        <p:grpSpPr>
          <a:xfrm>
            <a:off x="8107900" y="3938260"/>
            <a:ext cx="919896" cy="491580"/>
            <a:chOff x="7989250" y="48422"/>
            <a:chExt cx="919896" cy="491580"/>
          </a:xfrm>
        </p:grpSpPr>
        <p:sp>
          <p:nvSpPr>
            <p:cNvPr id="117" name="Google Shape;117;p5"/>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 name="Google Shape;118;p5"/>
            <p:cNvGrpSpPr/>
            <p:nvPr/>
          </p:nvGrpSpPr>
          <p:grpSpPr>
            <a:xfrm>
              <a:off x="8183698" y="187258"/>
              <a:ext cx="480624" cy="124911"/>
              <a:chOff x="92144" y="4013300"/>
              <a:chExt cx="706488" cy="183611"/>
            </a:xfrm>
          </p:grpSpPr>
          <p:sp>
            <p:nvSpPr>
              <p:cNvPr id="119" name="Google Shape;119;p5"/>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 name="Google Shape;121;p5"/>
          <p:cNvGrpSpPr/>
          <p:nvPr/>
        </p:nvGrpSpPr>
        <p:grpSpPr>
          <a:xfrm>
            <a:off x="-1197232" y="-367274"/>
            <a:ext cx="2340294" cy="1974374"/>
            <a:chOff x="1111500" y="1114050"/>
            <a:chExt cx="747650" cy="630750"/>
          </a:xfrm>
        </p:grpSpPr>
        <p:sp>
          <p:nvSpPr>
            <p:cNvPr id="122" name="Google Shape;122;p5"/>
            <p:cNvSpPr/>
            <p:nvPr/>
          </p:nvSpPr>
          <p:spPr>
            <a:xfrm>
              <a:off x="1136500" y="1131425"/>
              <a:ext cx="722650" cy="613375"/>
            </a:xfrm>
            <a:custGeom>
              <a:avLst/>
              <a:gdLst/>
              <a:ahLst/>
              <a:cxnLst/>
              <a:rect l="l" t="t" r="r" b="b"/>
              <a:pathLst>
                <a:path w="28906" h="24535" extrusionOk="0">
                  <a:moveTo>
                    <a:pt x="21768" y="1"/>
                  </a:moveTo>
                  <a:cubicBezTo>
                    <a:pt x="21536" y="1232"/>
                    <a:pt x="21233" y="2445"/>
                    <a:pt x="20876" y="3552"/>
                  </a:cubicBezTo>
                  <a:cubicBezTo>
                    <a:pt x="20501" y="4658"/>
                    <a:pt x="20055" y="5693"/>
                    <a:pt x="19538" y="6531"/>
                  </a:cubicBezTo>
                  <a:cubicBezTo>
                    <a:pt x="19270" y="6960"/>
                    <a:pt x="18985" y="7334"/>
                    <a:pt x="18699" y="7655"/>
                  </a:cubicBezTo>
                  <a:cubicBezTo>
                    <a:pt x="18396" y="7994"/>
                    <a:pt x="18057" y="8280"/>
                    <a:pt x="17700" y="8548"/>
                  </a:cubicBezTo>
                  <a:cubicBezTo>
                    <a:pt x="17343" y="8815"/>
                    <a:pt x="16933" y="9047"/>
                    <a:pt x="16469" y="9279"/>
                  </a:cubicBezTo>
                  <a:cubicBezTo>
                    <a:pt x="16005" y="9493"/>
                    <a:pt x="15488" y="9707"/>
                    <a:pt x="14917" y="9921"/>
                  </a:cubicBezTo>
                  <a:cubicBezTo>
                    <a:pt x="13757" y="10332"/>
                    <a:pt x="12401" y="10742"/>
                    <a:pt x="10938" y="11295"/>
                  </a:cubicBezTo>
                  <a:cubicBezTo>
                    <a:pt x="9475" y="11866"/>
                    <a:pt x="7922" y="12598"/>
                    <a:pt x="6495" y="13579"/>
                  </a:cubicBezTo>
                  <a:cubicBezTo>
                    <a:pt x="5085" y="14543"/>
                    <a:pt x="3801" y="15738"/>
                    <a:pt x="2730" y="17023"/>
                  </a:cubicBezTo>
                  <a:cubicBezTo>
                    <a:pt x="2195" y="17647"/>
                    <a:pt x="1695" y="18307"/>
                    <a:pt x="1249" y="18986"/>
                  </a:cubicBezTo>
                  <a:cubicBezTo>
                    <a:pt x="785" y="19646"/>
                    <a:pt x="393" y="20342"/>
                    <a:pt x="0" y="21020"/>
                  </a:cubicBezTo>
                  <a:lnTo>
                    <a:pt x="1053" y="21608"/>
                  </a:lnTo>
                  <a:lnTo>
                    <a:pt x="2123" y="22197"/>
                  </a:lnTo>
                  <a:lnTo>
                    <a:pt x="3176" y="22786"/>
                  </a:lnTo>
                  <a:lnTo>
                    <a:pt x="4247" y="23375"/>
                  </a:lnTo>
                  <a:lnTo>
                    <a:pt x="5299" y="23946"/>
                  </a:lnTo>
                  <a:lnTo>
                    <a:pt x="6370" y="24535"/>
                  </a:lnTo>
                  <a:cubicBezTo>
                    <a:pt x="6655" y="24017"/>
                    <a:pt x="6959" y="23518"/>
                    <a:pt x="7280" y="23036"/>
                  </a:cubicBezTo>
                  <a:cubicBezTo>
                    <a:pt x="7601" y="22572"/>
                    <a:pt x="7940" y="22126"/>
                    <a:pt x="8279" y="21698"/>
                  </a:cubicBezTo>
                  <a:cubicBezTo>
                    <a:pt x="8993" y="20859"/>
                    <a:pt x="9760" y="20163"/>
                    <a:pt x="10616" y="19574"/>
                  </a:cubicBezTo>
                  <a:cubicBezTo>
                    <a:pt x="11473" y="18986"/>
                    <a:pt x="12419" y="18522"/>
                    <a:pt x="13543" y="18093"/>
                  </a:cubicBezTo>
                  <a:cubicBezTo>
                    <a:pt x="14096" y="17879"/>
                    <a:pt x="14702" y="17665"/>
                    <a:pt x="15345" y="17451"/>
                  </a:cubicBezTo>
                  <a:cubicBezTo>
                    <a:pt x="15969" y="17237"/>
                    <a:pt x="16665" y="17023"/>
                    <a:pt x="17379" y="16755"/>
                  </a:cubicBezTo>
                  <a:cubicBezTo>
                    <a:pt x="18110" y="16505"/>
                    <a:pt x="18878" y="16184"/>
                    <a:pt x="19645" y="15810"/>
                  </a:cubicBezTo>
                  <a:cubicBezTo>
                    <a:pt x="20430" y="15435"/>
                    <a:pt x="21233" y="14971"/>
                    <a:pt x="21982" y="14436"/>
                  </a:cubicBezTo>
                  <a:cubicBezTo>
                    <a:pt x="22732" y="13883"/>
                    <a:pt x="23445" y="13240"/>
                    <a:pt x="24070" y="12562"/>
                  </a:cubicBezTo>
                  <a:cubicBezTo>
                    <a:pt x="24694" y="11866"/>
                    <a:pt x="25247" y="11135"/>
                    <a:pt x="25711" y="10385"/>
                  </a:cubicBezTo>
                  <a:cubicBezTo>
                    <a:pt x="26175" y="9618"/>
                    <a:pt x="26568" y="8869"/>
                    <a:pt x="26907" y="8102"/>
                  </a:cubicBezTo>
                  <a:cubicBezTo>
                    <a:pt x="27246" y="7334"/>
                    <a:pt x="27531" y="6585"/>
                    <a:pt x="27781" y="5818"/>
                  </a:cubicBezTo>
                  <a:cubicBezTo>
                    <a:pt x="28281" y="4319"/>
                    <a:pt x="28620" y="2820"/>
                    <a:pt x="28905" y="1357"/>
                  </a:cubicBezTo>
                  <a:lnTo>
                    <a:pt x="27728" y="1125"/>
                  </a:lnTo>
                  <a:lnTo>
                    <a:pt x="26532" y="893"/>
                  </a:lnTo>
                  <a:lnTo>
                    <a:pt x="25337" y="679"/>
                  </a:lnTo>
                  <a:lnTo>
                    <a:pt x="24141" y="447"/>
                  </a:lnTo>
                  <a:lnTo>
                    <a:pt x="22964" y="215"/>
                  </a:lnTo>
                  <a:lnTo>
                    <a:pt x="21768"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1244000" y="1142150"/>
              <a:ext cx="590150" cy="585250"/>
            </a:xfrm>
            <a:custGeom>
              <a:avLst/>
              <a:gdLst/>
              <a:ahLst/>
              <a:cxnLst/>
              <a:rect l="l" t="t" r="r" b="b"/>
              <a:pathLst>
                <a:path w="23606" h="23410" extrusionOk="0">
                  <a:moveTo>
                    <a:pt x="22411" y="0"/>
                  </a:moveTo>
                  <a:cubicBezTo>
                    <a:pt x="22143" y="1445"/>
                    <a:pt x="21804" y="2873"/>
                    <a:pt x="21322" y="4318"/>
                  </a:cubicBezTo>
                  <a:cubicBezTo>
                    <a:pt x="21090" y="5050"/>
                    <a:pt x="20805" y="5763"/>
                    <a:pt x="20501" y="6477"/>
                  </a:cubicBezTo>
                  <a:cubicBezTo>
                    <a:pt x="20180" y="7209"/>
                    <a:pt x="19806" y="7922"/>
                    <a:pt x="19377" y="8618"/>
                  </a:cubicBezTo>
                  <a:cubicBezTo>
                    <a:pt x="18949" y="9314"/>
                    <a:pt x="18449" y="9992"/>
                    <a:pt x="17879" y="10617"/>
                  </a:cubicBezTo>
                  <a:cubicBezTo>
                    <a:pt x="17290" y="11241"/>
                    <a:pt x="16647" y="11830"/>
                    <a:pt x="15969" y="12329"/>
                  </a:cubicBezTo>
                  <a:cubicBezTo>
                    <a:pt x="15273" y="12829"/>
                    <a:pt x="14542" y="13257"/>
                    <a:pt x="13810" y="13596"/>
                  </a:cubicBezTo>
                  <a:cubicBezTo>
                    <a:pt x="13097" y="13953"/>
                    <a:pt x="12365" y="14239"/>
                    <a:pt x="11669" y="14488"/>
                  </a:cubicBezTo>
                  <a:cubicBezTo>
                    <a:pt x="10278" y="14988"/>
                    <a:pt x="8975" y="15381"/>
                    <a:pt x="7797" y="15827"/>
                  </a:cubicBezTo>
                  <a:cubicBezTo>
                    <a:pt x="6638" y="16291"/>
                    <a:pt x="5567" y="16790"/>
                    <a:pt x="4621" y="17450"/>
                  </a:cubicBezTo>
                  <a:cubicBezTo>
                    <a:pt x="3676" y="18110"/>
                    <a:pt x="2819" y="18878"/>
                    <a:pt x="2052" y="19806"/>
                  </a:cubicBezTo>
                  <a:cubicBezTo>
                    <a:pt x="1677" y="20252"/>
                    <a:pt x="1321" y="20733"/>
                    <a:pt x="964" y="21251"/>
                  </a:cubicBezTo>
                  <a:cubicBezTo>
                    <a:pt x="625" y="21750"/>
                    <a:pt x="303" y="22286"/>
                    <a:pt x="0" y="22821"/>
                  </a:cubicBezTo>
                  <a:lnTo>
                    <a:pt x="1071" y="23410"/>
                  </a:lnTo>
                  <a:cubicBezTo>
                    <a:pt x="1356" y="22892"/>
                    <a:pt x="1660" y="22393"/>
                    <a:pt x="1981" y="21929"/>
                  </a:cubicBezTo>
                  <a:cubicBezTo>
                    <a:pt x="2302" y="21447"/>
                    <a:pt x="2623" y="21001"/>
                    <a:pt x="2980" y="20573"/>
                  </a:cubicBezTo>
                  <a:cubicBezTo>
                    <a:pt x="3694" y="19734"/>
                    <a:pt x="4461" y="19038"/>
                    <a:pt x="5317" y="18449"/>
                  </a:cubicBezTo>
                  <a:cubicBezTo>
                    <a:pt x="6156" y="17861"/>
                    <a:pt x="7119" y="17397"/>
                    <a:pt x="8243" y="16969"/>
                  </a:cubicBezTo>
                  <a:cubicBezTo>
                    <a:pt x="8797" y="16754"/>
                    <a:pt x="9403" y="16540"/>
                    <a:pt x="10028" y="16326"/>
                  </a:cubicBezTo>
                  <a:cubicBezTo>
                    <a:pt x="10670" y="16112"/>
                    <a:pt x="11366" y="15898"/>
                    <a:pt x="12080" y="15630"/>
                  </a:cubicBezTo>
                  <a:cubicBezTo>
                    <a:pt x="12811" y="15381"/>
                    <a:pt x="13578" y="15059"/>
                    <a:pt x="14346" y="14685"/>
                  </a:cubicBezTo>
                  <a:cubicBezTo>
                    <a:pt x="15131" y="14310"/>
                    <a:pt x="15916" y="13846"/>
                    <a:pt x="16683" y="13311"/>
                  </a:cubicBezTo>
                  <a:cubicBezTo>
                    <a:pt x="17432" y="12758"/>
                    <a:pt x="18146" y="12115"/>
                    <a:pt x="18771" y="11437"/>
                  </a:cubicBezTo>
                  <a:cubicBezTo>
                    <a:pt x="19395" y="10741"/>
                    <a:pt x="19948" y="10010"/>
                    <a:pt x="20412" y="9261"/>
                  </a:cubicBezTo>
                  <a:cubicBezTo>
                    <a:pt x="20876" y="8511"/>
                    <a:pt x="21269" y="7744"/>
                    <a:pt x="21608" y="6977"/>
                  </a:cubicBezTo>
                  <a:cubicBezTo>
                    <a:pt x="21947" y="6209"/>
                    <a:pt x="22232" y="5460"/>
                    <a:pt x="22482" y="4711"/>
                  </a:cubicBezTo>
                  <a:cubicBezTo>
                    <a:pt x="22982" y="3194"/>
                    <a:pt x="23321" y="1713"/>
                    <a:pt x="23606" y="232"/>
                  </a:cubicBezTo>
                  <a:lnTo>
                    <a:pt x="2241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1217675" y="1136800"/>
              <a:ext cx="586600" cy="575875"/>
            </a:xfrm>
            <a:custGeom>
              <a:avLst/>
              <a:gdLst/>
              <a:ahLst/>
              <a:cxnLst/>
              <a:rect l="l" t="t" r="r" b="b"/>
              <a:pathLst>
                <a:path w="23464" h="23035" extrusionOk="0">
                  <a:moveTo>
                    <a:pt x="22286" y="0"/>
                  </a:moveTo>
                  <a:cubicBezTo>
                    <a:pt x="22018" y="1392"/>
                    <a:pt x="21679" y="2784"/>
                    <a:pt x="21233" y="4157"/>
                  </a:cubicBezTo>
                  <a:cubicBezTo>
                    <a:pt x="21001" y="4853"/>
                    <a:pt x="20734" y="5531"/>
                    <a:pt x="20448" y="6209"/>
                  </a:cubicBezTo>
                  <a:cubicBezTo>
                    <a:pt x="20145" y="6887"/>
                    <a:pt x="19806" y="7548"/>
                    <a:pt x="19395" y="8190"/>
                  </a:cubicBezTo>
                  <a:cubicBezTo>
                    <a:pt x="19003" y="8832"/>
                    <a:pt x="18539" y="9439"/>
                    <a:pt x="18022" y="10010"/>
                  </a:cubicBezTo>
                  <a:cubicBezTo>
                    <a:pt x="17504" y="10581"/>
                    <a:pt x="16933" y="11098"/>
                    <a:pt x="16309" y="11562"/>
                  </a:cubicBezTo>
                  <a:cubicBezTo>
                    <a:pt x="15684" y="12008"/>
                    <a:pt x="15024" y="12401"/>
                    <a:pt x="14346" y="12722"/>
                  </a:cubicBezTo>
                  <a:cubicBezTo>
                    <a:pt x="13668" y="13043"/>
                    <a:pt x="12990" y="13329"/>
                    <a:pt x="12312" y="13560"/>
                  </a:cubicBezTo>
                  <a:cubicBezTo>
                    <a:pt x="10956" y="14060"/>
                    <a:pt x="9653" y="14435"/>
                    <a:pt x="8422" y="14917"/>
                  </a:cubicBezTo>
                  <a:cubicBezTo>
                    <a:pt x="7191" y="15380"/>
                    <a:pt x="6031" y="15951"/>
                    <a:pt x="4996" y="16665"/>
                  </a:cubicBezTo>
                  <a:cubicBezTo>
                    <a:pt x="3944" y="17379"/>
                    <a:pt x="3016" y="18253"/>
                    <a:pt x="2177" y="19234"/>
                  </a:cubicBezTo>
                  <a:cubicBezTo>
                    <a:pt x="1767" y="19716"/>
                    <a:pt x="1374" y="20234"/>
                    <a:pt x="1017" y="20787"/>
                  </a:cubicBezTo>
                  <a:cubicBezTo>
                    <a:pt x="661" y="21322"/>
                    <a:pt x="322" y="21893"/>
                    <a:pt x="0" y="22464"/>
                  </a:cubicBezTo>
                  <a:lnTo>
                    <a:pt x="1053" y="23035"/>
                  </a:lnTo>
                  <a:cubicBezTo>
                    <a:pt x="1356" y="22500"/>
                    <a:pt x="1678" y="21964"/>
                    <a:pt x="2017" y="21465"/>
                  </a:cubicBezTo>
                  <a:cubicBezTo>
                    <a:pt x="2374" y="20947"/>
                    <a:pt x="2730" y="20466"/>
                    <a:pt x="3105" y="20020"/>
                  </a:cubicBezTo>
                  <a:cubicBezTo>
                    <a:pt x="3872" y="19092"/>
                    <a:pt x="4729" y="18324"/>
                    <a:pt x="5674" y="17664"/>
                  </a:cubicBezTo>
                  <a:cubicBezTo>
                    <a:pt x="6620" y="17004"/>
                    <a:pt x="7691" y="16505"/>
                    <a:pt x="8850" y="16041"/>
                  </a:cubicBezTo>
                  <a:cubicBezTo>
                    <a:pt x="10028" y="15595"/>
                    <a:pt x="11331" y="15202"/>
                    <a:pt x="12722" y="14702"/>
                  </a:cubicBezTo>
                  <a:cubicBezTo>
                    <a:pt x="13418" y="14453"/>
                    <a:pt x="14150" y="14167"/>
                    <a:pt x="14863" y="13810"/>
                  </a:cubicBezTo>
                  <a:cubicBezTo>
                    <a:pt x="15595" y="13471"/>
                    <a:pt x="16326" y="13043"/>
                    <a:pt x="17022" y="12543"/>
                  </a:cubicBezTo>
                  <a:cubicBezTo>
                    <a:pt x="17700" y="12044"/>
                    <a:pt x="18343" y="11455"/>
                    <a:pt x="18932" y="10831"/>
                  </a:cubicBezTo>
                  <a:cubicBezTo>
                    <a:pt x="19502" y="10206"/>
                    <a:pt x="20002" y="9528"/>
                    <a:pt x="20430" y="8832"/>
                  </a:cubicBezTo>
                  <a:cubicBezTo>
                    <a:pt x="20859" y="8136"/>
                    <a:pt x="21233" y="7423"/>
                    <a:pt x="21554" y="6691"/>
                  </a:cubicBezTo>
                  <a:cubicBezTo>
                    <a:pt x="21858" y="5977"/>
                    <a:pt x="22143" y="5264"/>
                    <a:pt x="22375" y="4532"/>
                  </a:cubicBezTo>
                  <a:cubicBezTo>
                    <a:pt x="22857" y="3087"/>
                    <a:pt x="23196" y="1659"/>
                    <a:pt x="23464" y="214"/>
                  </a:cubicBezTo>
                  <a:lnTo>
                    <a:pt x="2228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1190900" y="1131000"/>
              <a:ext cx="583925" cy="567400"/>
            </a:xfrm>
            <a:custGeom>
              <a:avLst/>
              <a:gdLst/>
              <a:ahLst/>
              <a:cxnLst/>
              <a:rect l="l" t="t" r="r" b="b"/>
              <a:pathLst>
                <a:path w="23357" h="22696" extrusionOk="0">
                  <a:moveTo>
                    <a:pt x="22161" y="0"/>
                  </a:moveTo>
                  <a:cubicBezTo>
                    <a:pt x="21894" y="1356"/>
                    <a:pt x="21573" y="2694"/>
                    <a:pt x="21144" y="4015"/>
                  </a:cubicBezTo>
                  <a:cubicBezTo>
                    <a:pt x="20716" y="5317"/>
                    <a:pt x="20181" y="6602"/>
                    <a:pt x="19449" y="7780"/>
                  </a:cubicBezTo>
                  <a:cubicBezTo>
                    <a:pt x="18718" y="8957"/>
                    <a:pt x="17790" y="9992"/>
                    <a:pt x="16666" y="10813"/>
                  </a:cubicBezTo>
                  <a:cubicBezTo>
                    <a:pt x="16095" y="11223"/>
                    <a:pt x="15506" y="11562"/>
                    <a:pt x="14882" y="11865"/>
                  </a:cubicBezTo>
                  <a:cubicBezTo>
                    <a:pt x="14257" y="12169"/>
                    <a:pt x="13615" y="12419"/>
                    <a:pt x="12973" y="12668"/>
                  </a:cubicBezTo>
                  <a:cubicBezTo>
                    <a:pt x="11670" y="13132"/>
                    <a:pt x="10350" y="13525"/>
                    <a:pt x="9065" y="14007"/>
                  </a:cubicBezTo>
                  <a:cubicBezTo>
                    <a:pt x="7762" y="14506"/>
                    <a:pt x="6513" y="15113"/>
                    <a:pt x="5372" y="15898"/>
                  </a:cubicBezTo>
                  <a:cubicBezTo>
                    <a:pt x="4247" y="16683"/>
                    <a:pt x="3213" y="17629"/>
                    <a:pt x="2320" y="18681"/>
                  </a:cubicBezTo>
                  <a:cubicBezTo>
                    <a:pt x="1874" y="19217"/>
                    <a:pt x="1464" y="19770"/>
                    <a:pt x="1089" y="20341"/>
                  </a:cubicBezTo>
                  <a:cubicBezTo>
                    <a:pt x="697" y="20912"/>
                    <a:pt x="340" y="21500"/>
                    <a:pt x="1" y="22107"/>
                  </a:cubicBezTo>
                  <a:lnTo>
                    <a:pt x="1071" y="22696"/>
                  </a:lnTo>
                  <a:cubicBezTo>
                    <a:pt x="1393" y="22125"/>
                    <a:pt x="1732" y="21554"/>
                    <a:pt x="2088" y="21019"/>
                  </a:cubicBezTo>
                  <a:cubicBezTo>
                    <a:pt x="2445" y="20466"/>
                    <a:pt x="2838" y="19948"/>
                    <a:pt x="3248" y="19466"/>
                  </a:cubicBezTo>
                  <a:cubicBezTo>
                    <a:pt x="4087" y="18485"/>
                    <a:pt x="5015" y="17611"/>
                    <a:pt x="6067" y="16897"/>
                  </a:cubicBezTo>
                  <a:cubicBezTo>
                    <a:pt x="7102" y="16183"/>
                    <a:pt x="8262" y="15612"/>
                    <a:pt x="9493" y="15149"/>
                  </a:cubicBezTo>
                  <a:cubicBezTo>
                    <a:pt x="10724" y="14667"/>
                    <a:pt x="12027" y="14292"/>
                    <a:pt x="13383" y="13792"/>
                  </a:cubicBezTo>
                  <a:cubicBezTo>
                    <a:pt x="14061" y="13561"/>
                    <a:pt x="14739" y="13275"/>
                    <a:pt x="15417" y="12954"/>
                  </a:cubicBezTo>
                  <a:cubicBezTo>
                    <a:pt x="16095" y="12633"/>
                    <a:pt x="16755" y="12240"/>
                    <a:pt x="17380" y="11794"/>
                  </a:cubicBezTo>
                  <a:cubicBezTo>
                    <a:pt x="18004" y="11330"/>
                    <a:pt x="18575" y="10813"/>
                    <a:pt x="19093" y="10242"/>
                  </a:cubicBezTo>
                  <a:cubicBezTo>
                    <a:pt x="19610" y="9671"/>
                    <a:pt x="20074" y="9064"/>
                    <a:pt x="20466" y="8422"/>
                  </a:cubicBezTo>
                  <a:cubicBezTo>
                    <a:pt x="20877" y="7780"/>
                    <a:pt x="21216" y="7119"/>
                    <a:pt x="21519" y="6441"/>
                  </a:cubicBezTo>
                  <a:cubicBezTo>
                    <a:pt x="21805" y="5763"/>
                    <a:pt x="22072" y="5085"/>
                    <a:pt x="22304" y="4389"/>
                  </a:cubicBezTo>
                  <a:cubicBezTo>
                    <a:pt x="22750" y="3016"/>
                    <a:pt x="23089" y="1624"/>
                    <a:pt x="23357" y="232"/>
                  </a:cubicBezTo>
                  <a:lnTo>
                    <a:pt x="2216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1164600" y="1125200"/>
              <a:ext cx="580350" cy="558500"/>
            </a:xfrm>
            <a:custGeom>
              <a:avLst/>
              <a:gdLst/>
              <a:ahLst/>
              <a:cxnLst/>
              <a:rect l="l" t="t" r="r" b="b"/>
              <a:pathLst>
                <a:path w="23214" h="22340" extrusionOk="0">
                  <a:moveTo>
                    <a:pt x="22018" y="0"/>
                  </a:moveTo>
                  <a:cubicBezTo>
                    <a:pt x="21768" y="1321"/>
                    <a:pt x="21465" y="2623"/>
                    <a:pt x="21055" y="3872"/>
                  </a:cubicBezTo>
                  <a:cubicBezTo>
                    <a:pt x="20644" y="5103"/>
                    <a:pt x="20127" y="6299"/>
                    <a:pt x="19467" y="7369"/>
                  </a:cubicBezTo>
                  <a:cubicBezTo>
                    <a:pt x="18806" y="8440"/>
                    <a:pt x="17986" y="9350"/>
                    <a:pt x="17004" y="10063"/>
                  </a:cubicBezTo>
                  <a:cubicBezTo>
                    <a:pt x="16505" y="10420"/>
                    <a:pt x="15969" y="10741"/>
                    <a:pt x="15398" y="11009"/>
                  </a:cubicBezTo>
                  <a:cubicBezTo>
                    <a:pt x="14845" y="11277"/>
                    <a:pt x="14239" y="11527"/>
                    <a:pt x="13614" y="11758"/>
                  </a:cubicBezTo>
                  <a:cubicBezTo>
                    <a:pt x="12365" y="12205"/>
                    <a:pt x="11027" y="12597"/>
                    <a:pt x="9671" y="13114"/>
                  </a:cubicBezTo>
                  <a:cubicBezTo>
                    <a:pt x="8333" y="13632"/>
                    <a:pt x="6977" y="14274"/>
                    <a:pt x="5746" y="15131"/>
                  </a:cubicBezTo>
                  <a:cubicBezTo>
                    <a:pt x="4514" y="15969"/>
                    <a:pt x="3408" y="17004"/>
                    <a:pt x="2445" y="18128"/>
                  </a:cubicBezTo>
                  <a:cubicBezTo>
                    <a:pt x="1981" y="18699"/>
                    <a:pt x="1535" y="19288"/>
                    <a:pt x="1124" y="19895"/>
                  </a:cubicBezTo>
                  <a:cubicBezTo>
                    <a:pt x="714" y="20501"/>
                    <a:pt x="357" y="21126"/>
                    <a:pt x="0" y="21750"/>
                  </a:cubicBezTo>
                  <a:lnTo>
                    <a:pt x="1053" y="22339"/>
                  </a:lnTo>
                  <a:cubicBezTo>
                    <a:pt x="1392" y="21732"/>
                    <a:pt x="1749" y="21144"/>
                    <a:pt x="2141" y="20573"/>
                  </a:cubicBezTo>
                  <a:cubicBezTo>
                    <a:pt x="2516" y="20002"/>
                    <a:pt x="2926" y="19449"/>
                    <a:pt x="3372" y="18913"/>
                  </a:cubicBezTo>
                  <a:cubicBezTo>
                    <a:pt x="4265" y="17861"/>
                    <a:pt x="5299" y="16915"/>
                    <a:pt x="6424" y="16130"/>
                  </a:cubicBezTo>
                  <a:cubicBezTo>
                    <a:pt x="7565" y="15345"/>
                    <a:pt x="8814" y="14738"/>
                    <a:pt x="10117" y="14239"/>
                  </a:cubicBezTo>
                  <a:cubicBezTo>
                    <a:pt x="11402" y="13757"/>
                    <a:pt x="12722" y="13364"/>
                    <a:pt x="14025" y="12900"/>
                  </a:cubicBezTo>
                  <a:cubicBezTo>
                    <a:pt x="14667" y="12651"/>
                    <a:pt x="15309" y="12401"/>
                    <a:pt x="15934" y="12097"/>
                  </a:cubicBezTo>
                  <a:cubicBezTo>
                    <a:pt x="16558" y="11794"/>
                    <a:pt x="17147" y="11455"/>
                    <a:pt x="17718" y="11045"/>
                  </a:cubicBezTo>
                  <a:cubicBezTo>
                    <a:pt x="18842" y="10224"/>
                    <a:pt x="19770" y="9189"/>
                    <a:pt x="20501" y="8012"/>
                  </a:cubicBezTo>
                  <a:cubicBezTo>
                    <a:pt x="21233" y="6834"/>
                    <a:pt x="21768" y="5549"/>
                    <a:pt x="22196" y="4247"/>
                  </a:cubicBezTo>
                  <a:cubicBezTo>
                    <a:pt x="22625" y="2926"/>
                    <a:pt x="22946" y="1588"/>
                    <a:pt x="23213" y="232"/>
                  </a:cubicBezTo>
                  <a:lnTo>
                    <a:pt x="2201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1137825" y="1119400"/>
              <a:ext cx="577250" cy="549575"/>
            </a:xfrm>
            <a:custGeom>
              <a:avLst/>
              <a:gdLst/>
              <a:ahLst/>
              <a:cxnLst/>
              <a:rect l="l" t="t" r="r" b="b"/>
              <a:pathLst>
                <a:path w="23090" h="21983" extrusionOk="0">
                  <a:moveTo>
                    <a:pt x="21894" y="0"/>
                  </a:moveTo>
                  <a:cubicBezTo>
                    <a:pt x="21662" y="1285"/>
                    <a:pt x="21358" y="2534"/>
                    <a:pt x="20966" y="3711"/>
                  </a:cubicBezTo>
                  <a:cubicBezTo>
                    <a:pt x="20573" y="4889"/>
                    <a:pt x="20109" y="6013"/>
                    <a:pt x="19503" y="6959"/>
                  </a:cubicBezTo>
                  <a:cubicBezTo>
                    <a:pt x="18914" y="7922"/>
                    <a:pt x="18218" y="8690"/>
                    <a:pt x="17362" y="9314"/>
                  </a:cubicBezTo>
                  <a:cubicBezTo>
                    <a:pt x="16933" y="9617"/>
                    <a:pt x="16469" y="9903"/>
                    <a:pt x="15952" y="10153"/>
                  </a:cubicBezTo>
                  <a:cubicBezTo>
                    <a:pt x="15435" y="10402"/>
                    <a:pt x="14864" y="10634"/>
                    <a:pt x="14275" y="10849"/>
                  </a:cubicBezTo>
                  <a:cubicBezTo>
                    <a:pt x="13061" y="11277"/>
                    <a:pt x="11705" y="11669"/>
                    <a:pt x="10314" y="12222"/>
                  </a:cubicBezTo>
                  <a:cubicBezTo>
                    <a:pt x="8904" y="12758"/>
                    <a:pt x="7459" y="13454"/>
                    <a:pt x="6138" y="14364"/>
                  </a:cubicBezTo>
                  <a:cubicBezTo>
                    <a:pt x="4800" y="15274"/>
                    <a:pt x="3605" y="16380"/>
                    <a:pt x="2606" y="17575"/>
                  </a:cubicBezTo>
                  <a:cubicBezTo>
                    <a:pt x="2088" y="18182"/>
                    <a:pt x="1624" y="18806"/>
                    <a:pt x="1196" y="19449"/>
                  </a:cubicBezTo>
                  <a:cubicBezTo>
                    <a:pt x="768" y="20091"/>
                    <a:pt x="375" y="20733"/>
                    <a:pt x="1" y="21394"/>
                  </a:cubicBezTo>
                  <a:lnTo>
                    <a:pt x="1071" y="21982"/>
                  </a:lnTo>
                  <a:cubicBezTo>
                    <a:pt x="1428" y="21358"/>
                    <a:pt x="1785" y="20733"/>
                    <a:pt x="2195" y="20127"/>
                  </a:cubicBezTo>
                  <a:cubicBezTo>
                    <a:pt x="2606" y="19520"/>
                    <a:pt x="3052" y="18931"/>
                    <a:pt x="3516" y="18360"/>
                  </a:cubicBezTo>
                  <a:cubicBezTo>
                    <a:pt x="4479" y="17236"/>
                    <a:pt x="5585" y="16201"/>
                    <a:pt x="6817" y="15363"/>
                  </a:cubicBezTo>
                  <a:cubicBezTo>
                    <a:pt x="8048" y="14506"/>
                    <a:pt x="9404" y="13864"/>
                    <a:pt x="10742" y="13346"/>
                  </a:cubicBezTo>
                  <a:cubicBezTo>
                    <a:pt x="12098" y="12829"/>
                    <a:pt x="13436" y="12437"/>
                    <a:pt x="14685" y="11990"/>
                  </a:cubicBezTo>
                  <a:cubicBezTo>
                    <a:pt x="15310" y="11759"/>
                    <a:pt x="15916" y="11509"/>
                    <a:pt x="16469" y="11241"/>
                  </a:cubicBezTo>
                  <a:cubicBezTo>
                    <a:pt x="17040" y="10973"/>
                    <a:pt x="17576" y="10652"/>
                    <a:pt x="18075" y="10295"/>
                  </a:cubicBezTo>
                  <a:cubicBezTo>
                    <a:pt x="19057" y="9582"/>
                    <a:pt x="19877" y="8672"/>
                    <a:pt x="20538" y="7601"/>
                  </a:cubicBezTo>
                  <a:cubicBezTo>
                    <a:pt x="21198" y="6531"/>
                    <a:pt x="21715" y="5335"/>
                    <a:pt x="22126" y="4104"/>
                  </a:cubicBezTo>
                  <a:cubicBezTo>
                    <a:pt x="22536" y="2855"/>
                    <a:pt x="22839" y="1553"/>
                    <a:pt x="23089" y="232"/>
                  </a:cubicBezTo>
                  <a:lnTo>
                    <a:pt x="2189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1111500" y="1114050"/>
              <a:ext cx="573675" cy="540200"/>
            </a:xfrm>
            <a:custGeom>
              <a:avLst/>
              <a:gdLst/>
              <a:ahLst/>
              <a:cxnLst/>
              <a:rect l="l" t="t" r="r" b="b"/>
              <a:pathLst>
                <a:path w="22947" h="21608" extrusionOk="0">
                  <a:moveTo>
                    <a:pt x="21769" y="0"/>
                  </a:moveTo>
                  <a:cubicBezTo>
                    <a:pt x="21519" y="1231"/>
                    <a:pt x="21234" y="2445"/>
                    <a:pt x="20877" y="3551"/>
                  </a:cubicBezTo>
                  <a:cubicBezTo>
                    <a:pt x="20502" y="4675"/>
                    <a:pt x="20056" y="5692"/>
                    <a:pt x="19539" y="6531"/>
                  </a:cubicBezTo>
                  <a:cubicBezTo>
                    <a:pt x="19271" y="6959"/>
                    <a:pt x="18985" y="7333"/>
                    <a:pt x="18682" y="7655"/>
                  </a:cubicBezTo>
                  <a:cubicBezTo>
                    <a:pt x="18379" y="7994"/>
                    <a:pt x="18058" y="8279"/>
                    <a:pt x="17701" y="8547"/>
                  </a:cubicBezTo>
                  <a:cubicBezTo>
                    <a:pt x="17344" y="8814"/>
                    <a:pt x="16934" y="9046"/>
                    <a:pt x="16470" y="9278"/>
                  </a:cubicBezTo>
                  <a:cubicBezTo>
                    <a:pt x="16006" y="9492"/>
                    <a:pt x="15488" y="9706"/>
                    <a:pt x="14917" y="9921"/>
                  </a:cubicBezTo>
                  <a:cubicBezTo>
                    <a:pt x="13758" y="10331"/>
                    <a:pt x="12384" y="10741"/>
                    <a:pt x="10921" y="11294"/>
                  </a:cubicBezTo>
                  <a:cubicBezTo>
                    <a:pt x="9475" y="11865"/>
                    <a:pt x="7923" y="12597"/>
                    <a:pt x="6496" y="13578"/>
                  </a:cubicBezTo>
                  <a:cubicBezTo>
                    <a:pt x="5068" y="14560"/>
                    <a:pt x="3801" y="15737"/>
                    <a:pt x="2731" y="17022"/>
                  </a:cubicBezTo>
                  <a:cubicBezTo>
                    <a:pt x="2178" y="17646"/>
                    <a:pt x="1696" y="18307"/>
                    <a:pt x="1250" y="18985"/>
                  </a:cubicBezTo>
                  <a:cubicBezTo>
                    <a:pt x="786" y="19663"/>
                    <a:pt x="376" y="20341"/>
                    <a:pt x="1" y="21019"/>
                  </a:cubicBezTo>
                  <a:lnTo>
                    <a:pt x="1054" y="21608"/>
                  </a:lnTo>
                  <a:cubicBezTo>
                    <a:pt x="1428" y="20947"/>
                    <a:pt x="1821" y="20305"/>
                    <a:pt x="2249" y="19663"/>
                  </a:cubicBezTo>
                  <a:cubicBezTo>
                    <a:pt x="2677" y="19020"/>
                    <a:pt x="3141" y="18396"/>
                    <a:pt x="3659" y="17789"/>
                  </a:cubicBezTo>
                  <a:cubicBezTo>
                    <a:pt x="4658" y="16594"/>
                    <a:pt x="5853" y="15488"/>
                    <a:pt x="7191" y="14578"/>
                  </a:cubicBezTo>
                  <a:cubicBezTo>
                    <a:pt x="8512" y="13668"/>
                    <a:pt x="9957" y="12972"/>
                    <a:pt x="11367" y="12436"/>
                  </a:cubicBezTo>
                  <a:cubicBezTo>
                    <a:pt x="12758" y="11883"/>
                    <a:pt x="14114" y="11491"/>
                    <a:pt x="15328" y="11063"/>
                  </a:cubicBezTo>
                  <a:cubicBezTo>
                    <a:pt x="15917" y="10848"/>
                    <a:pt x="16488" y="10616"/>
                    <a:pt x="17005" y="10367"/>
                  </a:cubicBezTo>
                  <a:cubicBezTo>
                    <a:pt x="17522" y="10117"/>
                    <a:pt x="17986" y="9831"/>
                    <a:pt x="18415" y="9528"/>
                  </a:cubicBezTo>
                  <a:cubicBezTo>
                    <a:pt x="19271" y="8904"/>
                    <a:pt x="19967" y="8136"/>
                    <a:pt x="20556" y="7173"/>
                  </a:cubicBezTo>
                  <a:cubicBezTo>
                    <a:pt x="21162" y="6227"/>
                    <a:pt x="21626" y="5103"/>
                    <a:pt x="22019" y="3925"/>
                  </a:cubicBezTo>
                  <a:cubicBezTo>
                    <a:pt x="22411" y="2748"/>
                    <a:pt x="22715" y="1499"/>
                    <a:pt x="22947" y="232"/>
                  </a:cubicBezTo>
                  <a:lnTo>
                    <a:pt x="2176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5"/>
          <p:cNvGrpSpPr/>
          <p:nvPr/>
        </p:nvGrpSpPr>
        <p:grpSpPr>
          <a:xfrm>
            <a:off x="0" y="861715"/>
            <a:ext cx="753378" cy="572684"/>
            <a:chOff x="0" y="3839250"/>
            <a:chExt cx="1107420" cy="841811"/>
          </a:xfrm>
        </p:grpSpPr>
        <p:sp>
          <p:nvSpPr>
            <p:cNvPr id="130" name="Google Shape;130;p5"/>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5"/>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4" name="Google Shape;134;p5"/>
          <p:cNvSpPr txBox="1">
            <a:spLocks noGrp="1"/>
          </p:cNvSpPr>
          <p:nvPr>
            <p:ph type="subTitle" idx="1"/>
          </p:nvPr>
        </p:nvSpPr>
        <p:spPr>
          <a:xfrm>
            <a:off x="1354413" y="2740500"/>
            <a:ext cx="2518500" cy="46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Luckiest Guy"/>
              <a:buNone/>
              <a:defRPr sz="2000" b="1">
                <a:solidFill>
                  <a:schemeClr val="dk1"/>
                </a:solidFill>
                <a:latin typeface="Palanquin Dark"/>
                <a:ea typeface="Palanquin Dark"/>
                <a:cs typeface="Palanquin Dark"/>
                <a:sym typeface="Palanquin Dark"/>
              </a:defRPr>
            </a:lvl1pPr>
            <a:lvl2pPr lvl="1"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2pPr>
            <a:lvl3pPr lvl="2"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3pPr>
            <a:lvl4pPr lvl="3"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4pPr>
            <a:lvl5pPr lvl="4"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5pPr>
            <a:lvl6pPr lvl="5"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6pPr>
            <a:lvl7pPr lvl="6"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7pPr>
            <a:lvl8pPr lvl="7"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8pPr>
            <a:lvl9pPr lvl="8"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9pPr>
          </a:lstStyle>
          <a:p>
            <a:endParaRPr/>
          </a:p>
        </p:txBody>
      </p:sp>
      <p:sp>
        <p:nvSpPr>
          <p:cNvPr id="135" name="Google Shape;135;p5"/>
          <p:cNvSpPr txBox="1">
            <a:spLocks noGrp="1"/>
          </p:cNvSpPr>
          <p:nvPr>
            <p:ph type="subTitle" idx="2"/>
          </p:nvPr>
        </p:nvSpPr>
        <p:spPr>
          <a:xfrm>
            <a:off x="1354425" y="3210300"/>
            <a:ext cx="2518500" cy="893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6" name="Google Shape;136;p5"/>
          <p:cNvSpPr txBox="1">
            <a:spLocks noGrp="1"/>
          </p:cNvSpPr>
          <p:nvPr>
            <p:ph type="subTitle" idx="3"/>
          </p:nvPr>
        </p:nvSpPr>
        <p:spPr>
          <a:xfrm>
            <a:off x="5271088" y="2740500"/>
            <a:ext cx="2518500" cy="46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Luckiest Guy"/>
              <a:buNone/>
              <a:defRPr sz="2000" b="1">
                <a:solidFill>
                  <a:schemeClr val="dk1"/>
                </a:solidFill>
                <a:latin typeface="Palanquin Dark"/>
                <a:ea typeface="Palanquin Dark"/>
                <a:cs typeface="Palanquin Dark"/>
                <a:sym typeface="Palanquin Dark"/>
              </a:defRPr>
            </a:lvl1pPr>
            <a:lvl2pPr lvl="1"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2pPr>
            <a:lvl3pPr lvl="2"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3pPr>
            <a:lvl4pPr lvl="3"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4pPr>
            <a:lvl5pPr lvl="4"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5pPr>
            <a:lvl6pPr lvl="5"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6pPr>
            <a:lvl7pPr lvl="6"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7pPr>
            <a:lvl8pPr lvl="7"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8pPr>
            <a:lvl9pPr lvl="8" algn="ctr" rtl="0">
              <a:lnSpc>
                <a:spcPct val="100000"/>
              </a:lnSpc>
              <a:spcBef>
                <a:spcPts val="0"/>
              </a:spcBef>
              <a:spcAft>
                <a:spcPts val="0"/>
              </a:spcAft>
              <a:buClr>
                <a:schemeClr val="dk1"/>
              </a:buClr>
              <a:buSzPts val="2000"/>
              <a:buFont typeface="Luckiest Guy"/>
              <a:buNone/>
              <a:defRPr sz="2000" b="1">
                <a:solidFill>
                  <a:schemeClr val="dk1"/>
                </a:solidFill>
                <a:latin typeface="Luckiest Guy"/>
                <a:ea typeface="Luckiest Guy"/>
                <a:cs typeface="Luckiest Guy"/>
                <a:sym typeface="Luckiest Guy"/>
              </a:defRPr>
            </a:lvl9pPr>
          </a:lstStyle>
          <a:p>
            <a:endParaRPr/>
          </a:p>
        </p:txBody>
      </p:sp>
      <p:sp>
        <p:nvSpPr>
          <p:cNvPr id="137" name="Google Shape;137;p5"/>
          <p:cNvSpPr txBox="1">
            <a:spLocks noGrp="1"/>
          </p:cNvSpPr>
          <p:nvPr>
            <p:ph type="subTitle" idx="4"/>
          </p:nvPr>
        </p:nvSpPr>
        <p:spPr>
          <a:xfrm>
            <a:off x="5271100" y="3210300"/>
            <a:ext cx="2518500" cy="893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138" name="Google Shape;138;p5"/>
          <p:cNvGrpSpPr/>
          <p:nvPr/>
        </p:nvGrpSpPr>
        <p:grpSpPr>
          <a:xfrm>
            <a:off x="163437" y="250249"/>
            <a:ext cx="8770761" cy="4671073"/>
            <a:chOff x="163437" y="250249"/>
            <a:chExt cx="8770761" cy="4671073"/>
          </a:xfrm>
        </p:grpSpPr>
        <p:grpSp>
          <p:nvGrpSpPr>
            <p:cNvPr id="139" name="Google Shape;139;p5"/>
            <p:cNvGrpSpPr/>
            <p:nvPr/>
          </p:nvGrpSpPr>
          <p:grpSpPr>
            <a:xfrm>
              <a:off x="163437" y="250249"/>
              <a:ext cx="8770761" cy="4550998"/>
              <a:chOff x="163437" y="250249"/>
              <a:chExt cx="8770761" cy="4550998"/>
            </a:xfrm>
          </p:grpSpPr>
          <p:grpSp>
            <p:nvGrpSpPr>
              <p:cNvPr id="140" name="Google Shape;140;p5"/>
              <p:cNvGrpSpPr/>
              <p:nvPr/>
            </p:nvGrpSpPr>
            <p:grpSpPr>
              <a:xfrm>
                <a:off x="163437" y="250249"/>
                <a:ext cx="8733815" cy="4550998"/>
                <a:chOff x="163437" y="97849"/>
                <a:chExt cx="8733815" cy="4550998"/>
              </a:xfrm>
            </p:grpSpPr>
            <p:sp>
              <p:nvSpPr>
                <p:cNvPr id="141" name="Google Shape;141;p5"/>
                <p:cNvSpPr/>
                <p:nvPr/>
              </p:nvSpPr>
              <p:spPr>
                <a:xfrm>
                  <a:off x="6837599" y="45287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a:off x="8475119" y="296632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3" name="Google Shape;143;p5"/>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4" name="Google Shape;144;p5"/>
                <p:cNvSpPr/>
                <p:nvPr/>
              </p:nvSpPr>
              <p:spPr>
                <a:xfrm>
                  <a:off x="7558492" y="1208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5" name="Google Shape;145;p5"/>
                <p:cNvSpPr/>
                <p:nvPr/>
              </p:nvSpPr>
              <p:spPr>
                <a:xfrm>
                  <a:off x="480099" y="40252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6" name="Google Shape;146;p5"/>
                <p:cNvSpPr/>
                <p:nvPr/>
              </p:nvSpPr>
              <p:spPr>
                <a:xfrm>
                  <a:off x="199917" y="14747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7" name="Google Shape;147;p5"/>
                <p:cNvSpPr/>
                <p:nvPr/>
              </p:nvSpPr>
              <p:spPr>
                <a:xfrm>
                  <a:off x="163437" y="67134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8" name="Google Shape;148;p5"/>
                <p:cNvSpPr/>
                <p:nvPr/>
              </p:nvSpPr>
              <p:spPr>
                <a:xfrm>
                  <a:off x="8851070" y="160183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9" name="Google Shape;149;p5"/>
                <p:cNvSpPr/>
                <p:nvPr/>
              </p:nvSpPr>
              <p:spPr>
                <a:xfrm>
                  <a:off x="4788994" y="97849"/>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0" name="Google Shape;150;p5"/>
                <p:cNvSpPr/>
                <p:nvPr/>
              </p:nvSpPr>
              <p:spPr>
                <a:xfrm>
                  <a:off x="2114242" y="2261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1" name="Google Shape;151;p5"/>
                <p:cNvSpPr/>
                <p:nvPr/>
              </p:nvSpPr>
              <p:spPr>
                <a:xfrm>
                  <a:off x="4964392" y="18163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2" name="Google Shape;152;p5"/>
                <p:cNvSpPr/>
                <p:nvPr/>
              </p:nvSpPr>
              <p:spPr>
                <a:xfrm>
                  <a:off x="4308774" y="35572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53" name="Google Shape;153;p5"/>
              <p:cNvSpPr/>
              <p:nvPr/>
            </p:nvSpPr>
            <p:spPr>
              <a:xfrm>
                <a:off x="7742517" y="1541435"/>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4" name="Google Shape;154;p5"/>
              <p:cNvSpPr/>
              <p:nvPr/>
            </p:nvSpPr>
            <p:spPr>
              <a:xfrm>
                <a:off x="8814137" y="67134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5" name="Google Shape;155;p5"/>
              <p:cNvSpPr/>
              <p:nvPr/>
            </p:nvSpPr>
            <p:spPr>
              <a:xfrm>
                <a:off x="1609617" y="154142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 name="Google Shape;156;p5"/>
              <p:cNvSpPr/>
              <p:nvPr/>
            </p:nvSpPr>
            <p:spPr>
              <a:xfrm>
                <a:off x="5933967" y="12842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57" name="Google Shape;157;p5"/>
            <p:cNvSpPr/>
            <p:nvPr/>
          </p:nvSpPr>
          <p:spPr>
            <a:xfrm>
              <a:off x="1947024" y="48012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 name="Google Shape;158;p5"/>
            <p:cNvSpPr/>
            <p:nvPr/>
          </p:nvSpPr>
          <p:spPr>
            <a:xfrm>
              <a:off x="2981567" y="46340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 name="Google Shape;159;p5"/>
            <p:cNvSpPr/>
            <p:nvPr/>
          </p:nvSpPr>
          <p:spPr>
            <a:xfrm>
              <a:off x="4173592" y="48377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0"/>
        <p:cNvGrpSpPr/>
        <p:nvPr/>
      </p:nvGrpSpPr>
      <p:grpSpPr>
        <a:xfrm>
          <a:off x="0" y="0"/>
          <a:ext cx="0" cy="0"/>
          <a:chOff x="0" y="0"/>
          <a:chExt cx="0" cy="0"/>
        </a:xfrm>
      </p:grpSpPr>
      <p:grpSp>
        <p:nvGrpSpPr>
          <p:cNvPr id="161" name="Google Shape;161;p6"/>
          <p:cNvGrpSpPr/>
          <p:nvPr/>
        </p:nvGrpSpPr>
        <p:grpSpPr>
          <a:xfrm rot="4231751">
            <a:off x="7635419" y="-675822"/>
            <a:ext cx="2467781" cy="1653297"/>
            <a:chOff x="2636600" y="2424575"/>
            <a:chExt cx="1770125" cy="1185900"/>
          </a:xfrm>
        </p:grpSpPr>
        <p:sp>
          <p:nvSpPr>
            <p:cNvPr id="162" name="Google Shape;162;p6"/>
            <p:cNvSpPr/>
            <p:nvPr/>
          </p:nvSpPr>
          <p:spPr>
            <a:xfrm>
              <a:off x="2636600" y="2424575"/>
              <a:ext cx="1770125" cy="1185900"/>
            </a:xfrm>
            <a:custGeom>
              <a:avLst/>
              <a:gdLst/>
              <a:ahLst/>
              <a:cxnLst/>
              <a:rect l="l" t="t" r="r" b="b"/>
              <a:pathLst>
                <a:path w="70805" h="47436" extrusionOk="0">
                  <a:moveTo>
                    <a:pt x="57704" y="1"/>
                  </a:moveTo>
                  <a:lnTo>
                    <a:pt x="57704" y="1"/>
                  </a:lnTo>
                  <a:cubicBezTo>
                    <a:pt x="57169" y="286"/>
                    <a:pt x="56616" y="554"/>
                    <a:pt x="56063" y="839"/>
                  </a:cubicBezTo>
                  <a:cubicBezTo>
                    <a:pt x="68411" y="25130"/>
                    <a:pt x="48131" y="45568"/>
                    <a:pt x="27825" y="45568"/>
                  </a:cubicBezTo>
                  <a:cubicBezTo>
                    <a:pt x="17793" y="45568"/>
                    <a:pt x="7755" y="40580"/>
                    <a:pt x="1642" y="28602"/>
                  </a:cubicBezTo>
                  <a:cubicBezTo>
                    <a:pt x="1089" y="28870"/>
                    <a:pt x="536" y="29156"/>
                    <a:pt x="1" y="29441"/>
                  </a:cubicBezTo>
                  <a:cubicBezTo>
                    <a:pt x="6479" y="42144"/>
                    <a:pt x="17124" y="47435"/>
                    <a:pt x="27762" y="47435"/>
                  </a:cubicBezTo>
                  <a:cubicBezTo>
                    <a:pt x="49295" y="47435"/>
                    <a:pt x="70805" y="25760"/>
                    <a:pt x="577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6"/>
            <p:cNvSpPr/>
            <p:nvPr/>
          </p:nvSpPr>
          <p:spPr>
            <a:xfrm>
              <a:off x="2677650" y="2445550"/>
              <a:ext cx="1669250" cy="1118250"/>
            </a:xfrm>
            <a:custGeom>
              <a:avLst/>
              <a:gdLst/>
              <a:ahLst/>
              <a:cxnLst/>
              <a:rect l="l" t="t" r="r" b="b"/>
              <a:pathLst>
                <a:path w="66770" h="44730" extrusionOk="0">
                  <a:moveTo>
                    <a:pt x="54421" y="0"/>
                  </a:moveTo>
                  <a:lnTo>
                    <a:pt x="54421" y="0"/>
                  </a:lnTo>
                  <a:cubicBezTo>
                    <a:pt x="53867" y="268"/>
                    <a:pt x="53314" y="553"/>
                    <a:pt x="52761" y="839"/>
                  </a:cubicBezTo>
                  <a:cubicBezTo>
                    <a:pt x="64371" y="23652"/>
                    <a:pt x="45318" y="42859"/>
                    <a:pt x="26245" y="42859"/>
                  </a:cubicBezTo>
                  <a:cubicBezTo>
                    <a:pt x="16825" y="42859"/>
                    <a:pt x="7399" y="38174"/>
                    <a:pt x="1660" y="26925"/>
                  </a:cubicBezTo>
                  <a:cubicBezTo>
                    <a:pt x="1107" y="27210"/>
                    <a:pt x="554" y="27478"/>
                    <a:pt x="0" y="27763"/>
                  </a:cubicBezTo>
                  <a:cubicBezTo>
                    <a:pt x="6113" y="39741"/>
                    <a:pt x="16151" y="44729"/>
                    <a:pt x="26183" y="44729"/>
                  </a:cubicBezTo>
                  <a:cubicBezTo>
                    <a:pt x="46489" y="44729"/>
                    <a:pt x="66769" y="24291"/>
                    <a:pt x="5442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6"/>
            <p:cNvSpPr/>
            <p:nvPr/>
          </p:nvSpPr>
          <p:spPr>
            <a:xfrm>
              <a:off x="2719125" y="2466500"/>
              <a:ext cx="1567800" cy="1050525"/>
            </a:xfrm>
            <a:custGeom>
              <a:avLst/>
              <a:gdLst/>
              <a:ahLst/>
              <a:cxnLst/>
              <a:rect l="l" t="t" r="r" b="b"/>
              <a:pathLst>
                <a:path w="62712" h="42021" extrusionOk="0">
                  <a:moveTo>
                    <a:pt x="51102" y="1"/>
                  </a:moveTo>
                  <a:cubicBezTo>
                    <a:pt x="50567" y="269"/>
                    <a:pt x="50014" y="554"/>
                    <a:pt x="49461" y="822"/>
                  </a:cubicBezTo>
                  <a:cubicBezTo>
                    <a:pt x="60330" y="22179"/>
                    <a:pt x="42502" y="40153"/>
                    <a:pt x="24650" y="40153"/>
                  </a:cubicBezTo>
                  <a:cubicBezTo>
                    <a:pt x="15836" y="40153"/>
                    <a:pt x="7015" y="35770"/>
                    <a:pt x="1642" y="25248"/>
                  </a:cubicBezTo>
                  <a:cubicBezTo>
                    <a:pt x="1089" y="25534"/>
                    <a:pt x="536" y="25801"/>
                    <a:pt x="1" y="26087"/>
                  </a:cubicBezTo>
                  <a:cubicBezTo>
                    <a:pt x="5740" y="37336"/>
                    <a:pt x="15166" y="42021"/>
                    <a:pt x="24586" y="42021"/>
                  </a:cubicBezTo>
                  <a:cubicBezTo>
                    <a:pt x="43659" y="42021"/>
                    <a:pt x="62712" y="22814"/>
                    <a:pt x="511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2760175" y="2487025"/>
              <a:ext cx="1467225" cy="983325"/>
            </a:xfrm>
            <a:custGeom>
              <a:avLst/>
              <a:gdLst/>
              <a:ahLst/>
              <a:cxnLst/>
              <a:rect l="l" t="t" r="r" b="b"/>
              <a:pathLst>
                <a:path w="58689" h="39333" extrusionOk="0">
                  <a:moveTo>
                    <a:pt x="47819" y="1"/>
                  </a:moveTo>
                  <a:lnTo>
                    <a:pt x="47819" y="1"/>
                  </a:lnTo>
                  <a:cubicBezTo>
                    <a:pt x="47266" y="286"/>
                    <a:pt x="46712" y="554"/>
                    <a:pt x="46159" y="839"/>
                  </a:cubicBezTo>
                  <a:cubicBezTo>
                    <a:pt x="56289" y="20728"/>
                    <a:pt x="39685" y="37465"/>
                    <a:pt x="23063" y="37465"/>
                  </a:cubicBezTo>
                  <a:cubicBezTo>
                    <a:pt x="14855" y="37465"/>
                    <a:pt x="6643" y="33385"/>
                    <a:pt x="1642" y="23589"/>
                  </a:cubicBezTo>
                  <a:cubicBezTo>
                    <a:pt x="1107" y="23874"/>
                    <a:pt x="553" y="24160"/>
                    <a:pt x="0" y="24427"/>
                  </a:cubicBezTo>
                  <a:cubicBezTo>
                    <a:pt x="5373" y="34949"/>
                    <a:pt x="14194" y="39332"/>
                    <a:pt x="23008" y="39332"/>
                  </a:cubicBezTo>
                  <a:cubicBezTo>
                    <a:pt x="40860" y="39332"/>
                    <a:pt x="58688" y="21358"/>
                    <a:pt x="4781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6"/>
            <p:cNvSpPr/>
            <p:nvPr/>
          </p:nvSpPr>
          <p:spPr>
            <a:xfrm>
              <a:off x="2801200" y="2508000"/>
              <a:ext cx="1366200" cy="915675"/>
            </a:xfrm>
            <a:custGeom>
              <a:avLst/>
              <a:gdLst/>
              <a:ahLst/>
              <a:cxnLst/>
              <a:rect l="l" t="t" r="r" b="b"/>
              <a:pathLst>
                <a:path w="54648" h="36627" extrusionOk="0">
                  <a:moveTo>
                    <a:pt x="44518" y="0"/>
                  </a:moveTo>
                  <a:cubicBezTo>
                    <a:pt x="43983" y="286"/>
                    <a:pt x="43430" y="553"/>
                    <a:pt x="42877" y="839"/>
                  </a:cubicBezTo>
                  <a:cubicBezTo>
                    <a:pt x="52254" y="19259"/>
                    <a:pt x="36880" y="34751"/>
                    <a:pt x="21489" y="34751"/>
                  </a:cubicBezTo>
                  <a:cubicBezTo>
                    <a:pt x="13891" y="34751"/>
                    <a:pt x="6290" y="30975"/>
                    <a:pt x="1660" y="21911"/>
                  </a:cubicBezTo>
                  <a:cubicBezTo>
                    <a:pt x="1107" y="22197"/>
                    <a:pt x="554" y="22482"/>
                    <a:pt x="1" y="22750"/>
                  </a:cubicBezTo>
                  <a:cubicBezTo>
                    <a:pt x="5002" y="32546"/>
                    <a:pt x="13214" y="36626"/>
                    <a:pt x="21422" y="36626"/>
                  </a:cubicBezTo>
                  <a:cubicBezTo>
                    <a:pt x="38044" y="36626"/>
                    <a:pt x="54648" y="19889"/>
                    <a:pt x="4451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6"/>
            <p:cNvSpPr/>
            <p:nvPr/>
          </p:nvSpPr>
          <p:spPr>
            <a:xfrm>
              <a:off x="2842700" y="2528950"/>
              <a:ext cx="1264850" cy="847850"/>
            </a:xfrm>
            <a:custGeom>
              <a:avLst/>
              <a:gdLst/>
              <a:ahLst/>
              <a:cxnLst/>
              <a:rect l="l" t="t" r="r" b="b"/>
              <a:pathLst>
                <a:path w="50594" h="33914" extrusionOk="0">
                  <a:moveTo>
                    <a:pt x="41217" y="1"/>
                  </a:moveTo>
                  <a:lnTo>
                    <a:pt x="41217" y="1"/>
                  </a:lnTo>
                  <a:cubicBezTo>
                    <a:pt x="40664" y="269"/>
                    <a:pt x="40110" y="554"/>
                    <a:pt x="39557" y="840"/>
                  </a:cubicBezTo>
                  <a:cubicBezTo>
                    <a:pt x="48194" y="17791"/>
                    <a:pt x="34053" y="32046"/>
                    <a:pt x="19892" y="32046"/>
                  </a:cubicBezTo>
                  <a:cubicBezTo>
                    <a:pt x="12901" y="32046"/>
                    <a:pt x="5905" y="28573"/>
                    <a:pt x="1642" y="20234"/>
                  </a:cubicBezTo>
                  <a:cubicBezTo>
                    <a:pt x="1089" y="20520"/>
                    <a:pt x="553" y="20805"/>
                    <a:pt x="0" y="21073"/>
                  </a:cubicBezTo>
                  <a:cubicBezTo>
                    <a:pt x="4630" y="30137"/>
                    <a:pt x="12231" y="33913"/>
                    <a:pt x="19829" y="33913"/>
                  </a:cubicBezTo>
                  <a:cubicBezTo>
                    <a:pt x="35220" y="33913"/>
                    <a:pt x="50594" y="18421"/>
                    <a:pt x="412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6"/>
            <p:cNvSpPr/>
            <p:nvPr/>
          </p:nvSpPr>
          <p:spPr>
            <a:xfrm>
              <a:off x="2883725" y="2549925"/>
              <a:ext cx="1163850" cy="780200"/>
            </a:xfrm>
            <a:custGeom>
              <a:avLst/>
              <a:gdLst/>
              <a:ahLst/>
              <a:cxnLst/>
              <a:rect l="l" t="t" r="r" b="b"/>
              <a:pathLst>
                <a:path w="46554" h="31208" extrusionOk="0">
                  <a:moveTo>
                    <a:pt x="37916" y="1"/>
                  </a:moveTo>
                  <a:lnTo>
                    <a:pt x="37916" y="1"/>
                  </a:lnTo>
                  <a:cubicBezTo>
                    <a:pt x="37381" y="268"/>
                    <a:pt x="36828" y="554"/>
                    <a:pt x="36275" y="839"/>
                  </a:cubicBezTo>
                  <a:cubicBezTo>
                    <a:pt x="44159" y="16322"/>
                    <a:pt x="31240" y="29340"/>
                    <a:pt x="18305" y="29340"/>
                  </a:cubicBezTo>
                  <a:cubicBezTo>
                    <a:pt x="11921" y="29340"/>
                    <a:pt x="5534" y="26169"/>
                    <a:pt x="1642" y="18557"/>
                  </a:cubicBezTo>
                  <a:cubicBezTo>
                    <a:pt x="1107" y="18842"/>
                    <a:pt x="554" y="19128"/>
                    <a:pt x="1" y="19395"/>
                  </a:cubicBezTo>
                  <a:cubicBezTo>
                    <a:pt x="4264" y="27734"/>
                    <a:pt x="11260" y="31207"/>
                    <a:pt x="18251" y="31207"/>
                  </a:cubicBezTo>
                  <a:cubicBezTo>
                    <a:pt x="32412" y="31207"/>
                    <a:pt x="46553" y="16952"/>
                    <a:pt x="3791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6"/>
          <p:cNvGrpSpPr/>
          <p:nvPr/>
        </p:nvGrpSpPr>
        <p:grpSpPr>
          <a:xfrm>
            <a:off x="-153225" y="4378877"/>
            <a:ext cx="753378" cy="572684"/>
            <a:chOff x="0" y="3839250"/>
            <a:chExt cx="1107420" cy="841811"/>
          </a:xfrm>
        </p:grpSpPr>
        <p:sp>
          <p:nvSpPr>
            <p:cNvPr id="170" name="Google Shape;170;p6"/>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6"/>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6"/>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6"/>
          <p:cNvGrpSpPr/>
          <p:nvPr/>
        </p:nvGrpSpPr>
        <p:grpSpPr>
          <a:xfrm>
            <a:off x="199917" y="273248"/>
            <a:ext cx="8697334" cy="4146999"/>
            <a:chOff x="199917" y="273248"/>
            <a:chExt cx="8697334" cy="4146999"/>
          </a:xfrm>
        </p:grpSpPr>
        <p:grpSp>
          <p:nvGrpSpPr>
            <p:cNvPr id="174" name="Google Shape;174;p6"/>
            <p:cNvGrpSpPr/>
            <p:nvPr/>
          </p:nvGrpSpPr>
          <p:grpSpPr>
            <a:xfrm>
              <a:off x="199917" y="273248"/>
              <a:ext cx="8697334" cy="4146999"/>
              <a:chOff x="199917" y="273248"/>
              <a:chExt cx="8697334" cy="4146999"/>
            </a:xfrm>
          </p:grpSpPr>
          <p:sp>
            <p:nvSpPr>
              <p:cNvPr id="175" name="Google Shape;175;p6"/>
              <p:cNvSpPr/>
              <p:nvPr/>
            </p:nvSpPr>
            <p:spPr>
              <a:xfrm>
                <a:off x="8666399" y="43001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6" name="Google Shape;176;p6"/>
              <p:cNvSpPr/>
              <p:nvPr/>
            </p:nvSpPr>
            <p:spPr>
              <a:xfrm>
                <a:off x="8634057" y="23513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7" name="Google Shape;177;p6"/>
              <p:cNvSpPr/>
              <p:nvPr/>
            </p:nvSpPr>
            <p:spPr>
              <a:xfrm>
                <a:off x="200370" y="2966314"/>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 name="Google Shape;178;p6"/>
              <p:cNvSpPr/>
              <p:nvPr/>
            </p:nvSpPr>
            <p:spPr>
              <a:xfrm>
                <a:off x="6263092" y="2732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9" name="Google Shape;179;p6"/>
              <p:cNvSpPr/>
              <p:nvPr/>
            </p:nvSpPr>
            <p:spPr>
              <a:xfrm>
                <a:off x="480099" y="40252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0" name="Google Shape;180;p6"/>
              <p:cNvSpPr/>
              <p:nvPr/>
            </p:nvSpPr>
            <p:spPr>
              <a:xfrm>
                <a:off x="199917" y="147479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1" name="Google Shape;181;p6"/>
              <p:cNvSpPr/>
              <p:nvPr/>
            </p:nvSpPr>
            <p:spPr>
              <a:xfrm>
                <a:off x="1154037" y="290348"/>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2" name="Google Shape;182;p6"/>
              <p:cNvSpPr/>
              <p:nvPr/>
            </p:nvSpPr>
            <p:spPr>
              <a:xfrm>
                <a:off x="8851070" y="160183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83" name="Google Shape;183;p6"/>
            <p:cNvSpPr/>
            <p:nvPr/>
          </p:nvSpPr>
          <p:spPr>
            <a:xfrm>
              <a:off x="480099" y="8976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84" name="Google Shape;184;p6"/>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85"/>
        <p:cNvGrpSpPr/>
        <p:nvPr/>
      </p:nvGrpSpPr>
      <p:grpSpPr>
        <a:xfrm>
          <a:off x="0" y="0"/>
          <a:ext cx="0" cy="0"/>
          <a:chOff x="0" y="0"/>
          <a:chExt cx="0" cy="0"/>
        </a:xfrm>
      </p:grpSpPr>
      <p:sp>
        <p:nvSpPr>
          <p:cNvPr id="186" name="Google Shape;186;p7"/>
          <p:cNvSpPr txBox="1">
            <a:spLocks noGrp="1"/>
          </p:cNvSpPr>
          <p:nvPr>
            <p:ph type="title"/>
          </p:nvPr>
        </p:nvSpPr>
        <p:spPr>
          <a:xfrm>
            <a:off x="720000" y="1232750"/>
            <a:ext cx="3738300" cy="1463700"/>
          </a:xfrm>
          <a:prstGeom prst="rect">
            <a:avLst/>
          </a:prstGeom>
        </p:spPr>
        <p:txBody>
          <a:bodyPr spcFirstLastPara="1" wrap="square" lIns="0" tIns="0" rIns="0" bIns="0" anchor="ctr" anchorCtr="0">
            <a:noAutofit/>
          </a:bodyPr>
          <a:lstStyle>
            <a:lvl1pPr lvl="0" algn="r">
              <a:spcBef>
                <a:spcPts val="0"/>
              </a:spcBef>
              <a:spcAft>
                <a:spcPts val="0"/>
              </a:spcAft>
              <a:buSzPts val="3000"/>
              <a:buNon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87" name="Google Shape;187;p7"/>
          <p:cNvSpPr txBox="1">
            <a:spLocks noGrp="1"/>
          </p:cNvSpPr>
          <p:nvPr>
            <p:ph type="subTitle" idx="1"/>
          </p:nvPr>
        </p:nvSpPr>
        <p:spPr>
          <a:xfrm>
            <a:off x="977175" y="2696375"/>
            <a:ext cx="3481200" cy="1214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188" name="Google Shape;188;p7"/>
          <p:cNvGrpSpPr/>
          <p:nvPr/>
        </p:nvGrpSpPr>
        <p:grpSpPr>
          <a:xfrm>
            <a:off x="7106567" y="-545809"/>
            <a:ext cx="2820983" cy="1685323"/>
            <a:chOff x="7106567" y="-545809"/>
            <a:chExt cx="2820983" cy="1685323"/>
          </a:xfrm>
        </p:grpSpPr>
        <p:grpSp>
          <p:nvGrpSpPr>
            <p:cNvPr id="189" name="Google Shape;189;p7"/>
            <p:cNvGrpSpPr/>
            <p:nvPr/>
          </p:nvGrpSpPr>
          <p:grpSpPr>
            <a:xfrm>
              <a:off x="7474587" y="-458560"/>
              <a:ext cx="2372387" cy="1551197"/>
              <a:chOff x="7474587" y="-458560"/>
              <a:chExt cx="2372387" cy="1551197"/>
            </a:xfrm>
          </p:grpSpPr>
          <p:sp>
            <p:nvSpPr>
              <p:cNvPr id="190" name="Google Shape;190;p7"/>
              <p:cNvSpPr/>
              <p:nvPr/>
            </p:nvSpPr>
            <p:spPr>
              <a:xfrm rot="1638287">
                <a:off x="9420892" y="322506"/>
                <a:ext cx="268994" cy="750230"/>
              </a:xfrm>
              <a:custGeom>
                <a:avLst/>
                <a:gdLst/>
                <a:ahLst/>
                <a:cxnLst/>
                <a:rect l="l" t="t" r="r" b="b"/>
                <a:pathLst>
                  <a:path w="4735" h="13206" extrusionOk="0">
                    <a:moveTo>
                      <a:pt x="870" y="0"/>
                    </a:moveTo>
                    <a:lnTo>
                      <a:pt x="1" y="846"/>
                    </a:lnTo>
                    <a:cubicBezTo>
                      <a:pt x="755" y="1624"/>
                      <a:pt x="1396" y="2504"/>
                      <a:pt x="1933" y="3442"/>
                    </a:cubicBezTo>
                    <a:cubicBezTo>
                      <a:pt x="2459" y="4391"/>
                      <a:pt x="2870" y="5397"/>
                      <a:pt x="3133" y="6449"/>
                    </a:cubicBezTo>
                    <a:cubicBezTo>
                      <a:pt x="3396" y="7501"/>
                      <a:pt x="3522" y="8587"/>
                      <a:pt x="3511" y="9673"/>
                    </a:cubicBezTo>
                    <a:cubicBezTo>
                      <a:pt x="3488" y="10759"/>
                      <a:pt x="3328" y="11834"/>
                      <a:pt x="3031" y="12874"/>
                    </a:cubicBezTo>
                    <a:lnTo>
                      <a:pt x="4197" y="13206"/>
                    </a:lnTo>
                    <a:cubicBezTo>
                      <a:pt x="4517" y="12074"/>
                      <a:pt x="4700" y="10885"/>
                      <a:pt x="4711" y="9696"/>
                    </a:cubicBezTo>
                    <a:cubicBezTo>
                      <a:pt x="4734" y="8507"/>
                      <a:pt x="4597" y="7306"/>
                      <a:pt x="4300" y="6163"/>
                    </a:cubicBezTo>
                    <a:cubicBezTo>
                      <a:pt x="4014" y="5008"/>
                      <a:pt x="3557" y="3899"/>
                      <a:pt x="2985" y="2858"/>
                    </a:cubicBezTo>
                    <a:cubicBezTo>
                      <a:pt x="2402" y="1818"/>
                      <a:pt x="1704" y="858"/>
                      <a:pt x="87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7"/>
              <p:cNvSpPr/>
              <p:nvPr/>
            </p:nvSpPr>
            <p:spPr>
              <a:xfrm rot="1638287">
                <a:off x="8991684" y="-69703"/>
                <a:ext cx="744436" cy="282742"/>
              </a:xfrm>
              <a:custGeom>
                <a:avLst/>
                <a:gdLst/>
                <a:ahLst/>
                <a:cxnLst/>
                <a:rect l="l" t="t" r="r" b="b"/>
                <a:pathLst>
                  <a:path w="13104" h="4977" extrusionOk="0">
                    <a:moveTo>
                      <a:pt x="3279" y="0"/>
                    </a:moveTo>
                    <a:cubicBezTo>
                      <a:pt x="2175" y="0"/>
                      <a:pt x="1073" y="138"/>
                      <a:pt x="1" y="414"/>
                    </a:cubicBezTo>
                    <a:lnTo>
                      <a:pt x="298" y="1580"/>
                    </a:lnTo>
                    <a:cubicBezTo>
                      <a:pt x="1306" y="1328"/>
                      <a:pt x="2346" y="1202"/>
                      <a:pt x="3376" y="1202"/>
                    </a:cubicBezTo>
                    <a:cubicBezTo>
                      <a:pt x="3421" y="1202"/>
                      <a:pt x="3466" y="1203"/>
                      <a:pt x="3511" y="1203"/>
                    </a:cubicBezTo>
                    <a:cubicBezTo>
                      <a:pt x="4597" y="1226"/>
                      <a:pt x="5683" y="1386"/>
                      <a:pt x="6724" y="1683"/>
                    </a:cubicBezTo>
                    <a:cubicBezTo>
                      <a:pt x="7753" y="1981"/>
                      <a:pt x="8759" y="2404"/>
                      <a:pt x="9696" y="2964"/>
                    </a:cubicBezTo>
                    <a:cubicBezTo>
                      <a:pt x="10622" y="3524"/>
                      <a:pt x="11480" y="4199"/>
                      <a:pt x="12235" y="4976"/>
                    </a:cubicBezTo>
                    <a:lnTo>
                      <a:pt x="13104" y="4130"/>
                    </a:lnTo>
                    <a:cubicBezTo>
                      <a:pt x="12280" y="3284"/>
                      <a:pt x="11331" y="2541"/>
                      <a:pt x="10314" y="1923"/>
                    </a:cubicBezTo>
                    <a:cubicBezTo>
                      <a:pt x="9296" y="1317"/>
                      <a:pt x="8187" y="849"/>
                      <a:pt x="7055" y="517"/>
                    </a:cubicBezTo>
                    <a:cubicBezTo>
                      <a:pt x="5912" y="197"/>
                      <a:pt x="4723" y="14"/>
                      <a:pt x="3534" y="3"/>
                    </a:cubicBezTo>
                    <a:cubicBezTo>
                      <a:pt x="3449" y="1"/>
                      <a:pt x="3364" y="0"/>
                      <a:pt x="327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7"/>
              <p:cNvSpPr/>
              <p:nvPr/>
            </p:nvSpPr>
            <p:spPr>
              <a:xfrm rot="1638287">
                <a:off x="8434005" y="-358346"/>
                <a:ext cx="572302" cy="557361"/>
              </a:xfrm>
              <a:custGeom>
                <a:avLst/>
                <a:gdLst/>
                <a:ahLst/>
                <a:cxnLst/>
                <a:rect l="l" t="t" r="r" b="b"/>
                <a:pathLst>
                  <a:path w="10074" h="9811" extrusionOk="0">
                    <a:moveTo>
                      <a:pt x="9777" y="0"/>
                    </a:moveTo>
                    <a:cubicBezTo>
                      <a:pt x="8622" y="286"/>
                      <a:pt x="7513" y="743"/>
                      <a:pt x="6472" y="1315"/>
                    </a:cubicBezTo>
                    <a:cubicBezTo>
                      <a:pt x="5443" y="1898"/>
                      <a:pt x="4471" y="2596"/>
                      <a:pt x="3625" y="3430"/>
                    </a:cubicBezTo>
                    <a:cubicBezTo>
                      <a:pt x="2768" y="4253"/>
                      <a:pt x="2025" y="5202"/>
                      <a:pt x="1407" y="6220"/>
                    </a:cubicBezTo>
                    <a:cubicBezTo>
                      <a:pt x="801" y="7238"/>
                      <a:pt x="332" y="8347"/>
                      <a:pt x="1" y="9479"/>
                    </a:cubicBezTo>
                    <a:lnTo>
                      <a:pt x="1167" y="9810"/>
                    </a:lnTo>
                    <a:cubicBezTo>
                      <a:pt x="1464" y="8781"/>
                      <a:pt x="1887" y="7775"/>
                      <a:pt x="2448" y="6837"/>
                    </a:cubicBezTo>
                    <a:cubicBezTo>
                      <a:pt x="3008" y="5911"/>
                      <a:pt x="3682" y="5054"/>
                      <a:pt x="4460" y="4299"/>
                    </a:cubicBezTo>
                    <a:cubicBezTo>
                      <a:pt x="5237" y="3545"/>
                      <a:pt x="6118" y="2904"/>
                      <a:pt x="7067" y="2367"/>
                    </a:cubicBezTo>
                    <a:cubicBezTo>
                      <a:pt x="8004" y="1841"/>
                      <a:pt x="9022" y="1429"/>
                      <a:pt x="10074" y="1166"/>
                    </a:cubicBezTo>
                    <a:lnTo>
                      <a:pt x="977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7"/>
              <p:cNvSpPr/>
              <p:nvPr/>
            </p:nvSpPr>
            <p:spPr>
              <a:xfrm rot="1638287">
                <a:off x="7962310" y="-57366"/>
                <a:ext cx="379433" cy="370968"/>
              </a:xfrm>
              <a:custGeom>
                <a:avLst/>
                <a:gdLst/>
                <a:ahLst/>
                <a:cxnLst/>
                <a:rect l="l" t="t" r="r" b="b"/>
                <a:pathLst>
                  <a:path w="6679" h="6530" extrusionOk="0">
                    <a:moveTo>
                      <a:pt x="5512" y="1"/>
                    </a:moveTo>
                    <a:cubicBezTo>
                      <a:pt x="5146" y="1304"/>
                      <a:pt x="4449" y="2493"/>
                      <a:pt x="3477" y="3419"/>
                    </a:cubicBezTo>
                    <a:cubicBezTo>
                      <a:pt x="2996" y="3888"/>
                      <a:pt x="2448" y="4288"/>
                      <a:pt x="1865" y="4620"/>
                    </a:cubicBezTo>
                    <a:cubicBezTo>
                      <a:pt x="1281" y="4940"/>
                      <a:pt x="653" y="5203"/>
                      <a:pt x="1" y="5352"/>
                    </a:cubicBezTo>
                    <a:lnTo>
                      <a:pt x="298" y="6529"/>
                    </a:lnTo>
                    <a:cubicBezTo>
                      <a:pt x="1053" y="6346"/>
                      <a:pt x="1773" y="6049"/>
                      <a:pt x="2459" y="5672"/>
                    </a:cubicBezTo>
                    <a:cubicBezTo>
                      <a:pt x="3134" y="5283"/>
                      <a:pt x="3763" y="4826"/>
                      <a:pt x="4323" y="4288"/>
                    </a:cubicBezTo>
                    <a:cubicBezTo>
                      <a:pt x="5443" y="3214"/>
                      <a:pt x="6255" y="1830"/>
                      <a:pt x="6678" y="332"/>
                    </a:cubicBezTo>
                    <a:lnTo>
                      <a:pt x="551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7"/>
              <p:cNvSpPr/>
              <p:nvPr/>
            </p:nvSpPr>
            <p:spPr>
              <a:xfrm rot="1638287">
                <a:off x="7493667" y="-74089"/>
                <a:ext cx="485951" cy="201220"/>
              </a:xfrm>
              <a:custGeom>
                <a:avLst/>
                <a:gdLst/>
                <a:ahLst/>
                <a:cxnLst/>
                <a:rect l="l" t="t" r="r" b="b"/>
                <a:pathLst>
                  <a:path w="8554" h="3542" extrusionOk="0">
                    <a:moveTo>
                      <a:pt x="870" y="0"/>
                    </a:moveTo>
                    <a:lnTo>
                      <a:pt x="1" y="846"/>
                    </a:lnTo>
                    <a:cubicBezTo>
                      <a:pt x="1075" y="1967"/>
                      <a:pt x="2459" y="2767"/>
                      <a:pt x="3957" y="3202"/>
                    </a:cubicBezTo>
                    <a:cubicBezTo>
                      <a:pt x="4753" y="3427"/>
                      <a:pt x="5575" y="3542"/>
                      <a:pt x="6397" y="3542"/>
                    </a:cubicBezTo>
                    <a:cubicBezTo>
                      <a:pt x="7122" y="3542"/>
                      <a:pt x="7846" y="3452"/>
                      <a:pt x="8553" y="3270"/>
                    </a:cubicBezTo>
                    <a:lnTo>
                      <a:pt x="8256" y="2093"/>
                    </a:lnTo>
                    <a:cubicBezTo>
                      <a:pt x="7646" y="2253"/>
                      <a:pt x="7021" y="2331"/>
                      <a:pt x="6397" y="2331"/>
                    </a:cubicBezTo>
                    <a:cubicBezTo>
                      <a:pt x="5686" y="2331"/>
                      <a:pt x="4976" y="2230"/>
                      <a:pt x="4288" y="2035"/>
                    </a:cubicBezTo>
                    <a:cubicBezTo>
                      <a:pt x="2985" y="1670"/>
                      <a:pt x="1807" y="972"/>
                      <a:pt x="87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7"/>
            <p:cNvGrpSpPr/>
            <p:nvPr/>
          </p:nvGrpSpPr>
          <p:grpSpPr>
            <a:xfrm>
              <a:off x="7401078" y="-537025"/>
              <a:ext cx="2364428" cy="1582523"/>
              <a:chOff x="7401078" y="-537025"/>
              <a:chExt cx="2364428" cy="1582523"/>
            </a:xfrm>
          </p:grpSpPr>
          <p:sp>
            <p:nvSpPr>
              <p:cNvPr id="196" name="Google Shape;196;p7"/>
              <p:cNvSpPr/>
              <p:nvPr/>
            </p:nvSpPr>
            <p:spPr>
              <a:xfrm rot="1638287">
                <a:off x="8983618" y="-16357"/>
                <a:ext cx="680127" cy="262518"/>
              </a:xfrm>
              <a:custGeom>
                <a:avLst/>
                <a:gdLst/>
                <a:ahLst/>
                <a:cxnLst/>
                <a:rect l="l" t="t" r="r" b="b"/>
                <a:pathLst>
                  <a:path w="11972" h="4621" extrusionOk="0">
                    <a:moveTo>
                      <a:pt x="3089" y="0"/>
                    </a:moveTo>
                    <a:cubicBezTo>
                      <a:pt x="2048" y="0"/>
                      <a:pt x="1009" y="126"/>
                      <a:pt x="0" y="379"/>
                    </a:cubicBezTo>
                    <a:lnTo>
                      <a:pt x="298" y="1556"/>
                    </a:lnTo>
                    <a:cubicBezTo>
                      <a:pt x="1200" y="1317"/>
                      <a:pt x="2133" y="1212"/>
                      <a:pt x="3067" y="1212"/>
                    </a:cubicBezTo>
                    <a:cubicBezTo>
                      <a:pt x="3116" y="1212"/>
                      <a:pt x="3165" y="1213"/>
                      <a:pt x="3213" y="1213"/>
                    </a:cubicBezTo>
                    <a:cubicBezTo>
                      <a:pt x="4197" y="1225"/>
                      <a:pt x="5168" y="1373"/>
                      <a:pt x="6106" y="1636"/>
                    </a:cubicBezTo>
                    <a:cubicBezTo>
                      <a:pt x="7055" y="1911"/>
                      <a:pt x="7958" y="2299"/>
                      <a:pt x="8804" y="2802"/>
                    </a:cubicBezTo>
                    <a:cubicBezTo>
                      <a:pt x="9639" y="3306"/>
                      <a:pt x="10417" y="3912"/>
                      <a:pt x="11103" y="4620"/>
                    </a:cubicBezTo>
                    <a:lnTo>
                      <a:pt x="11972" y="3774"/>
                    </a:lnTo>
                    <a:cubicBezTo>
                      <a:pt x="11217" y="2997"/>
                      <a:pt x="10348" y="2322"/>
                      <a:pt x="9422" y="1762"/>
                    </a:cubicBezTo>
                    <a:cubicBezTo>
                      <a:pt x="8484" y="1202"/>
                      <a:pt x="7478" y="779"/>
                      <a:pt x="6438" y="470"/>
                    </a:cubicBezTo>
                    <a:cubicBezTo>
                      <a:pt x="5397" y="184"/>
                      <a:pt x="4322" y="13"/>
                      <a:pt x="3225" y="1"/>
                    </a:cubicBezTo>
                    <a:cubicBezTo>
                      <a:pt x="3180" y="1"/>
                      <a:pt x="3134" y="0"/>
                      <a:pt x="308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7"/>
              <p:cNvSpPr/>
              <p:nvPr/>
            </p:nvSpPr>
            <p:spPr>
              <a:xfrm rot="1638287">
                <a:off x="8042272" y="-384616"/>
                <a:ext cx="885381" cy="909411"/>
              </a:xfrm>
              <a:custGeom>
                <a:avLst/>
                <a:gdLst/>
                <a:ahLst/>
                <a:cxnLst/>
                <a:rect l="l" t="t" r="r" b="b"/>
                <a:pathLst>
                  <a:path w="15585" h="16008" extrusionOk="0">
                    <a:moveTo>
                      <a:pt x="15287" y="1"/>
                    </a:moveTo>
                    <a:cubicBezTo>
                      <a:pt x="14236" y="263"/>
                      <a:pt x="13229" y="675"/>
                      <a:pt x="12269" y="1201"/>
                    </a:cubicBezTo>
                    <a:cubicBezTo>
                      <a:pt x="11331" y="1738"/>
                      <a:pt x="10451" y="2379"/>
                      <a:pt x="9674" y="3133"/>
                    </a:cubicBezTo>
                    <a:cubicBezTo>
                      <a:pt x="8885" y="3888"/>
                      <a:pt x="8210" y="4757"/>
                      <a:pt x="7650" y="5683"/>
                    </a:cubicBezTo>
                    <a:cubicBezTo>
                      <a:pt x="7090" y="6621"/>
                      <a:pt x="6666" y="7627"/>
                      <a:pt x="6369" y="8667"/>
                    </a:cubicBezTo>
                    <a:cubicBezTo>
                      <a:pt x="5935" y="10154"/>
                      <a:pt x="5134" y="11526"/>
                      <a:pt x="4014" y="12600"/>
                    </a:cubicBezTo>
                    <a:cubicBezTo>
                      <a:pt x="3465" y="13149"/>
                      <a:pt x="2836" y="13595"/>
                      <a:pt x="2162" y="13984"/>
                    </a:cubicBezTo>
                    <a:cubicBezTo>
                      <a:pt x="1476" y="14350"/>
                      <a:pt x="755" y="14658"/>
                      <a:pt x="1" y="14841"/>
                    </a:cubicBezTo>
                    <a:lnTo>
                      <a:pt x="298" y="16008"/>
                    </a:lnTo>
                    <a:cubicBezTo>
                      <a:pt x="1155" y="15802"/>
                      <a:pt x="1979" y="15459"/>
                      <a:pt x="2745" y="15036"/>
                    </a:cubicBezTo>
                    <a:cubicBezTo>
                      <a:pt x="3511" y="14601"/>
                      <a:pt x="4231" y="14087"/>
                      <a:pt x="4860" y="13469"/>
                    </a:cubicBezTo>
                    <a:cubicBezTo>
                      <a:pt x="5489" y="12863"/>
                      <a:pt x="6038" y="12166"/>
                      <a:pt x="6484" y="11411"/>
                    </a:cubicBezTo>
                    <a:cubicBezTo>
                      <a:pt x="6941" y="10657"/>
                      <a:pt x="7295" y="9811"/>
                      <a:pt x="7535" y="8964"/>
                    </a:cubicBezTo>
                    <a:cubicBezTo>
                      <a:pt x="7810" y="8027"/>
                      <a:pt x="8187" y="7147"/>
                      <a:pt x="8690" y="6300"/>
                    </a:cubicBezTo>
                    <a:cubicBezTo>
                      <a:pt x="9193" y="5466"/>
                      <a:pt x="9799" y="4688"/>
                      <a:pt x="10508" y="4002"/>
                    </a:cubicBezTo>
                    <a:cubicBezTo>
                      <a:pt x="11206" y="3316"/>
                      <a:pt x="12006" y="2733"/>
                      <a:pt x="12864" y="2253"/>
                    </a:cubicBezTo>
                    <a:cubicBezTo>
                      <a:pt x="13721" y="1784"/>
                      <a:pt x="14636" y="1407"/>
                      <a:pt x="15585" y="1178"/>
                    </a:cubicBezTo>
                    <a:lnTo>
                      <a:pt x="1528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7"/>
              <p:cNvSpPr/>
              <p:nvPr/>
            </p:nvSpPr>
            <p:spPr>
              <a:xfrm rot="1638287">
                <a:off x="9372717" y="341152"/>
                <a:ext cx="249509" cy="685297"/>
              </a:xfrm>
              <a:custGeom>
                <a:avLst/>
                <a:gdLst/>
                <a:ahLst/>
                <a:cxnLst/>
                <a:rect l="l" t="t" r="r" b="b"/>
                <a:pathLst>
                  <a:path w="4392" h="12063" extrusionOk="0">
                    <a:moveTo>
                      <a:pt x="870" y="0"/>
                    </a:moveTo>
                    <a:lnTo>
                      <a:pt x="1" y="846"/>
                    </a:lnTo>
                    <a:cubicBezTo>
                      <a:pt x="687" y="1544"/>
                      <a:pt x="1270" y="2344"/>
                      <a:pt x="1750" y="3202"/>
                    </a:cubicBezTo>
                    <a:cubicBezTo>
                      <a:pt x="2219" y="4059"/>
                      <a:pt x="2596" y="4974"/>
                      <a:pt x="2825" y="5923"/>
                    </a:cubicBezTo>
                    <a:cubicBezTo>
                      <a:pt x="3076" y="6872"/>
                      <a:pt x="3179" y="7855"/>
                      <a:pt x="3168" y="8827"/>
                    </a:cubicBezTo>
                    <a:cubicBezTo>
                      <a:pt x="3156" y="9810"/>
                      <a:pt x="3008" y="10794"/>
                      <a:pt x="2745" y="11731"/>
                    </a:cubicBezTo>
                    <a:lnTo>
                      <a:pt x="3911" y="12063"/>
                    </a:lnTo>
                    <a:cubicBezTo>
                      <a:pt x="4197" y="11022"/>
                      <a:pt x="4368" y="9936"/>
                      <a:pt x="4380" y="8850"/>
                    </a:cubicBezTo>
                    <a:cubicBezTo>
                      <a:pt x="4391" y="7764"/>
                      <a:pt x="4265" y="6678"/>
                      <a:pt x="4002" y="5626"/>
                    </a:cubicBezTo>
                    <a:cubicBezTo>
                      <a:pt x="3739" y="4574"/>
                      <a:pt x="3328" y="3556"/>
                      <a:pt x="2802" y="2607"/>
                    </a:cubicBezTo>
                    <a:cubicBezTo>
                      <a:pt x="2264" y="1670"/>
                      <a:pt x="1624" y="778"/>
                      <a:pt x="87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7"/>
              <p:cNvSpPr/>
              <p:nvPr/>
            </p:nvSpPr>
            <p:spPr>
              <a:xfrm rot="1638287">
                <a:off x="7421256" y="-40990"/>
                <a:ext cx="550203" cy="221615"/>
              </a:xfrm>
              <a:custGeom>
                <a:avLst/>
                <a:gdLst/>
                <a:ahLst/>
                <a:cxnLst/>
                <a:rect l="l" t="t" r="r" b="b"/>
                <a:pathLst>
                  <a:path w="9685" h="3901" extrusionOk="0">
                    <a:moveTo>
                      <a:pt x="870" y="0"/>
                    </a:moveTo>
                    <a:lnTo>
                      <a:pt x="1" y="847"/>
                    </a:lnTo>
                    <a:cubicBezTo>
                      <a:pt x="607" y="1475"/>
                      <a:pt x="1304" y="2024"/>
                      <a:pt x="2059" y="2470"/>
                    </a:cubicBezTo>
                    <a:cubicBezTo>
                      <a:pt x="2813" y="2927"/>
                      <a:pt x="3637" y="3270"/>
                      <a:pt x="4471" y="3511"/>
                    </a:cubicBezTo>
                    <a:cubicBezTo>
                      <a:pt x="5329" y="3751"/>
                      <a:pt x="6198" y="3888"/>
                      <a:pt x="7078" y="3899"/>
                    </a:cubicBezTo>
                    <a:cubicBezTo>
                      <a:pt x="7122" y="3900"/>
                      <a:pt x="7166" y="3900"/>
                      <a:pt x="7210" y="3900"/>
                    </a:cubicBezTo>
                    <a:cubicBezTo>
                      <a:pt x="8046" y="3900"/>
                      <a:pt x="8881" y="3797"/>
                      <a:pt x="9685" y="3591"/>
                    </a:cubicBezTo>
                    <a:lnTo>
                      <a:pt x="9388" y="2424"/>
                    </a:lnTo>
                    <a:cubicBezTo>
                      <a:pt x="8692" y="2605"/>
                      <a:pt x="7977" y="2692"/>
                      <a:pt x="7260" y="2692"/>
                    </a:cubicBezTo>
                    <a:cubicBezTo>
                      <a:pt x="6433" y="2692"/>
                      <a:pt x="5605" y="2576"/>
                      <a:pt x="4803" y="2356"/>
                    </a:cubicBezTo>
                    <a:cubicBezTo>
                      <a:pt x="3316" y="1921"/>
                      <a:pt x="1944" y="1121"/>
                      <a:pt x="87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7"/>
            <p:cNvGrpSpPr/>
            <p:nvPr/>
          </p:nvGrpSpPr>
          <p:grpSpPr>
            <a:xfrm>
              <a:off x="7327700" y="-283850"/>
              <a:ext cx="2356894" cy="1282496"/>
              <a:chOff x="7327700" y="-283850"/>
              <a:chExt cx="2356894" cy="1282496"/>
            </a:xfrm>
          </p:grpSpPr>
          <p:sp>
            <p:nvSpPr>
              <p:cNvPr id="201" name="Google Shape;201;p7"/>
              <p:cNvSpPr/>
              <p:nvPr/>
            </p:nvSpPr>
            <p:spPr>
              <a:xfrm rot="1638287">
                <a:off x="9324508" y="359942"/>
                <a:ext cx="230648" cy="620363"/>
              </a:xfrm>
              <a:custGeom>
                <a:avLst/>
                <a:gdLst/>
                <a:ahLst/>
                <a:cxnLst/>
                <a:rect l="l" t="t" r="r" b="b"/>
                <a:pathLst>
                  <a:path w="4060" h="10920" extrusionOk="0">
                    <a:moveTo>
                      <a:pt x="858" y="1"/>
                    </a:moveTo>
                    <a:lnTo>
                      <a:pt x="0" y="847"/>
                    </a:lnTo>
                    <a:cubicBezTo>
                      <a:pt x="606" y="1475"/>
                      <a:pt x="1132" y="2184"/>
                      <a:pt x="1567" y="2950"/>
                    </a:cubicBezTo>
                    <a:cubicBezTo>
                      <a:pt x="1978" y="3716"/>
                      <a:pt x="2321" y="4540"/>
                      <a:pt x="2527" y="5386"/>
                    </a:cubicBezTo>
                    <a:cubicBezTo>
                      <a:pt x="2745" y="6232"/>
                      <a:pt x="2847" y="7112"/>
                      <a:pt x="2836" y="7993"/>
                    </a:cubicBezTo>
                    <a:cubicBezTo>
                      <a:pt x="2825" y="8873"/>
                      <a:pt x="2687" y="9742"/>
                      <a:pt x="2447" y="10588"/>
                    </a:cubicBezTo>
                    <a:lnTo>
                      <a:pt x="3613" y="10920"/>
                    </a:lnTo>
                    <a:cubicBezTo>
                      <a:pt x="3876" y="9971"/>
                      <a:pt x="4025" y="8987"/>
                      <a:pt x="4037" y="8016"/>
                    </a:cubicBezTo>
                    <a:cubicBezTo>
                      <a:pt x="4059" y="7032"/>
                      <a:pt x="3945" y="6037"/>
                      <a:pt x="3705" y="5089"/>
                    </a:cubicBezTo>
                    <a:cubicBezTo>
                      <a:pt x="3465" y="4140"/>
                      <a:pt x="3088" y="3225"/>
                      <a:pt x="2619" y="2356"/>
                    </a:cubicBezTo>
                    <a:cubicBezTo>
                      <a:pt x="2127" y="1510"/>
                      <a:pt x="1555" y="709"/>
                      <a:pt x="858"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7"/>
              <p:cNvSpPr/>
              <p:nvPr/>
            </p:nvSpPr>
            <p:spPr>
              <a:xfrm rot="1638287">
                <a:off x="8976076" y="37405"/>
                <a:ext cx="614512" cy="241839"/>
              </a:xfrm>
              <a:custGeom>
                <a:avLst/>
                <a:gdLst/>
                <a:ahLst/>
                <a:cxnLst/>
                <a:rect l="l" t="t" r="r" b="b"/>
                <a:pathLst>
                  <a:path w="10817" h="4257" extrusionOk="0">
                    <a:moveTo>
                      <a:pt x="2670" y="0"/>
                    </a:moveTo>
                    <a:cubicBezTo>
                      <a:pt x="1769" y="0"/>
                      <a:pt x="870" y="115"/>
                      <a:pt x="1" y="335"/>
                    </a:cubicBezTo>
                    <a:lnTo>
                      <a:pt x="298" y="1513"/>
                    </a:lnTo>
                    <a:cubicBezTo>
                      <a:pt x="1102" y="1306"/>
                      <a:pt x="1937" y="1203"/>
                      <a:pt x="2763" y="1203"/>
                    </a:cubicBezTo>
                    <a:cubicBezTo>
                      <a:pt x="2807" y="1203"/>
                      <a:pt x="2850" y="1203"/>
                      <a:pt x="2893" y="1204"/>
                    </a:cubicBezTo>
                    <a:cubicBezTo>
                      <a:pt x="3774" y="1215"/>
                      <a:pt x="4643" y="1352"/>
                      <a:pt x="5489" y="1593"/>
                    </a:cubicBezTo>
                    <a:cubicBezTo>
                      <a:pt x="6335" y="1833"/>
                      <a:pt x="7147" y="2176"/>
                      <a:pt x="7901" y="2622"/>
                    </a:cubicBezTo>
                    <a:cubicBezTo>
                      <a:pt x="8656" y="3079"/>
                      <a:pt x="9342" y="3628"/>
                      <a:pt x="9959" y="4257"/>
                    </a:cubicBezTo>
                    <a:lnTo>
                      <a:pt x="10817" y="3411"/>
                    </a:lnTo>
                    <a:cubicBezTo>
                      <a:pt x="10142" y="2702"/>
                      <a:pt x="9365" y="2096"/>
                      <a:pt x="8519" y="1593"/>
                    </a:cubicBezTo>
                    <a:cubicBezTo>
                      <a:pt x="7673" y="1089"/>
                      <a:pt x="6758" y="701"/>
                      <a:pt x="5820" y="426"/>
                    </a:cubicBezTo>
                    <a:cubicBezTo>
                      <a:pt x="4871" y="163"/>
                      <a:pt x="3900" y="15"/>
                      <a:pt x="2916" y="3"/>
                    </a:cubicBezTo>
                    <a:cubicBezTo>
                      <a:pt x="2834" y="1"/>
                      <a:pt x="2752" y="0"/>
                      <a:pt x="267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
              <p:cNvSpPr/>
              <p:nvPr/>
            </p:nvSpPr>
            <p:spPr>
              <a:xfrm rot="1638287">
                <a:off x="8515984" y="-200509"/>
                <a:ext cx="476180" cy="464477"/>
              </a:xfrm>
              <a:custGeom>
                <a:avLst/>
                <a:gdLst/>
                <a:ahLst/>
                <a:cxnLst/>
                <a:rect l="l" t="t" r="r" b="b"/>
                <a:pathLst>
                  <a:path w="8382" h="8176" extrusionOk="0">
                    <a:moveTo>
                      <a:pt x="8084" y="1"/>
                    </a:moveTo>
                    <a:cubicBezTo>
                      <a:pt x="7123" y="241"/>
                      <a:pt x="6209" y="618"/>
                      <a:pt x="5351" y="1087"/>
                    </a:cubicBezTo>
                    <a:cubicBezTo>
                      <a:pt x="4494" y="1579"/>
                      <a:pt x="3693" y="2150"/>
                      <a:pt x="2996" y="2848"/>
                    </a:cubicBezTo>
                    <a:cubicBezTo>
                      <a:pt x="2287" y="3522"/>
                      <a:pt x="1669" y="4300"/>
                      <a:pt x="1166" y="5146"/>
                    </a:cubicBezTo>
                    <a:cubicBezTo>
                      <a:pt x="663" y="5992"/>
                      <a:pt x="275" y="6907"/>
                      <a:pt x="0" y="7844"/>
                    </a:cubicBezTo>
                    <a:lnTo>
                      <a:pt x="1166" y="8176"/>
                    </a:lnTo>
                    <a:cubicBezTo>
                      <a:pt x="1406" y="7330"/>
                      <a:pt x="1749" y="6518"/>
                      <a:pt x="2207" y="5763"/>
                    </a:cubicBezTo>
                    <a:cubicBezTo>
                      <a:pt x="2653" y="5009"/>
                      <a:pt x="3202" y="4323"/>
                      <a:pt x="3830" y="3705"/>
                    </a:cubicBezTo>
                    <a:cubicBezTo>
                      <a:pt x="4459" y="3099"/>
                      <a:pt x="5180" y="2573"/>
                      <a:pt x="5934" y="2139"/>
                    </a:cubicBezTo>
                    <a:cubicBezTo>
                      <a:pt x="6700" y="1727"/>
                      <a:pt x="7523" y="1384"/>
                      <a:pt x="8381" y="1179"/>
                    </a:cubicBezTo>
                    <a:lnTo>
                      <a:pt x="8084"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7"/>
              <p:cNvSpPr/>
              <p:nvPr/>
            </p:nvSpPr>
            <p:spPr>
              <a:xfrm rot="1638287">
                <a:off x="7348870" y="-7706"/>
                <a:ext cx="615193" cy="241726"/>
              </a:xfrm>
              <a:custGeom>
                <a:avLst/>
                <a:gdLst/>
                <a:ahLst/>
                <a:cxnLst/>
                <a:rect l="l" t="t" r="r" b="b"/>
                <a:pathLst>
                  <a:path w="10829" h="4255" extrusionOk="0">
                    <a:moveTo>
                      <a:pt x="870" y="1"/>
                    </a:moveTo>
                    <a:lnTo>
                      <a:pt x="1" y="835"/>
                    </a:lnTo>
                    <a:cubicBezTo>
                      <a:pt x="675" y="1544"/>
                      <a:pt x="1464" y="2162"/>
                      <a:pt x="2299" y="2665"/>
                    </a:cubicBezTo>
                    <a:cubicBezTo>
                      <a:pt x="3145" y="3168"/>
                      <a:pt x="4059" y="3557"/>
                      <a:pt x="4997" y="3831"/>
                    </a:cubicBezTo>
                    <a:cubicBezTo>
                      <a:pt x="5946" y="4094"/>
                      <a:pt x="6929" y="4243"/>
                      <a:pt x="7901" y="4254"/>
                    </a:cubicBezTo>
                    <a:cubicBezTo>
                      <a:pt x="7950" y="4255"/>
                      <a:pt x="7999" y="4255"/>
                      <a:pt x="8048" y="4255"/>
                    </a:cubicBezTo>
                    <a:cubicBezTo>
                      <a:pt x="8983" y="4255"/>
                      <a:pt x="9926" y="4150"/>
                      <a:pt x="10828" y="3911"/>
                    </a:cubicBezTo>
                    <a:lnTo>
                      <a:pt x="10531" y="2745"/>
                    </a:lnTo>
                    <a:cubicBezTo>
                      <a:pt x="9727" y="2951"/>
                      <a:pt x="8892" y="3054"/>
                      <a:pt x="8056" y="3054"/>
                    </a:cubicBezTo>
                    <a:cubicBezTo>
                      <a:pt x="8012" y="3054"/>
                      <a:pt x="7968" y="3054"/>
                      <a:pt x="7924" y="3053"/>
                    </a:cubicBezTo>
                    <a:cubicBezTo>
                      <a:pt x="7044" y="3042"/>
                      <a:pt x="6175" y="2905"/>
                      <a:pt x="5329" y="2665"/>
                    </a:cubicBezTo>
                    <a:cubicBezTo>
                      <a:pt x="4483" y="2425"/>
                      <a:pt x="3671" y="2082"/>
                      <a:pt x="2916" y="1624"/>
                    </a:cubicBezTo>
                    <a:cubicBezTo>
                      <a:pt x="2173" y="1178"/>
                      <a:pt x="1475" y="630"/>
                      <a:pt x="870"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7"/>
              <p:cNvSpPr/>
              <p:nvPr/>
            </p:nvSpPr>
            <p:spPr>
              <a:xfrm rot="1638287">
                <a:off x="7948102" y="7615"/>
                <a:ext cx="475555" cy="463795"/>
              </a:xfrm>
              <a:custGeom>
                <a:avLst/>
                <a:gdLst/>
                <a:ahLst/>
                <a:cxnLst/>
                <a:rect l="l" t="t" r="r" b="b"/>
                <a:pathLst>
                  <a:path w="8371" h="8164" extrusionOk="0">
                    <a:moveTo>
                      <a:pt x="7204" y="0"/>
                    </a:moveTo>
                    <a:cubicBezTo>
                      <a:pt x="6964" y="846"/>
                      <a:pt x="6621" y="1658"/>
                      <a:pt x="6164" y="2413"/>
                    </a:cubicBezTo>
                    <a:cubicBezTo>
                      <a:pt x="5718" y="3156"/>
                      <a:pt x="5169" y="3854"/>
                      <a:pt x="4540" y="4459"/>
                    </a:cubicBezTo>
                    <a:cubicBezTo>
                      <a:pt x="3911" y="5077"/>
                      <a:pt x="3202" y="5591"/>
                      <a:pt x="2436" y="6026"/>
                    </a:cubicBezTo>
                    <a:cubicBezTo>
                      <a:pt x="1670" y="6449"/>
                      <a:pt x="847" y="6792"/>
                      <a:pt x="1" y="6998"/>
                    </a:cubicBezTo>
                    <a:lnTo>
                      <a:pt x="298" y="8164"/>
                    </a:lnTo>
                    <a:cubicBezTo>
                      <a:pt x="1247" y="7935"/>
                      <a:pt x="2162" y="7558"/>
                      <a:pt x="3031" y="7089"/>
                    </a:cubicBezTo>
                    <a:cubicBezTo>
                      <a:pt x="3877" y="6598"/>
                      <a:pt x="4677" y="6014"/>
                      <a:pt x="5386" y="5328"/>
                    </a:cubicBezTo>
                    <a:cubicBezTo>
                      <a:pt x="6095" y="4654"/>
                      <a:pt x="6701" y="3865"/>
                      <a:pt x="7204" y="3030"/>
                    </a:cubicBezTo>
                    <a:cubicBezTo>
                      <a:pt x="7707" y="2184"/>
                      <a:pt x="8096" y="1269"/>
                      <a:pt x="8370" y="332"/>
                    </a:cubicBezTo>
                    <a:lnTo>
                      <a:pt x="7204"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7"/>
            <p:cNvGrpSpPr/>
            <p:nvPr/>
          </p:nvGrpSpPr>
          <p:grpSpPr>
            <a:xfrm>
              <a:off x="7254008" y="-405829"/>
              <a:ext cx="2349117" cy="1356781"/>
              <a:chOff x="7254008" y="-405829"/>
              <a:chExt cx="2349117" cy="1356781"/>
            </a:xfrm>
          </p:grpSpPr>
          <p:sp>
            <p:nvSpPr>
              <p:cNvPr id="207" name="Google Shape;207;p7"/>
              <p:cNvSpPr/>
              <p:nvPr/>
            </p:nvSpPr>
            <p:spPr>
              <a:xfrm rot="1638287">
                <a:off x="9275833" y="378467"/>
                <a:ext cx="211844" cy="554805"/>
              </a:xfrm>
              <a:custGeom>
                <a:avLst/>
                <a:gdLst/>
                <a:ahLst/>
                <a:cxnLst/>
                <a:rect l="l" t="t" r="r" b="b"/>
                <a:pathLst>
                  <a:path w="3729" h="9766" extrusionOk="0">
                    <a:moveTo>
                      <a:pt x="870" y="1"/>
                    </a:moveTo>
                    <a:lnTo>
                      <a:pt x="1" y="847"/>
                    </a:lnTo>
                    <a:cubicBezTo>
                      <a:pt x="550" y="1396"/>
                      <a:pt x="1007" y="2025"/>
                      <a:pt x="1384" y="2699"/>
                    </a:cubicBezTo>
                    <a:cubicBezTo>
                      <a:pt x="1762" y="3385"/>
                      <a:pt x="2059" y="4105"/>
                      <a:pt x="2242" y="4860"/>
                    </a:cubicBezTo>
                    <a:cubicBezTo>
                      <a:pt x="2631" y="6358"/>
                      <a:pt x="2596" y="7947"/>
                      <a:pt x="2173" y="9445"/>
                    </a:cubicBezTo>
                    <a:lnTo>
                      <a:pt x="3340" y="9765"/>
                    </a:lnTo>
                    <a:cubicBezTo>
                      <a:pt x="3568" y="8919"/>
                      <a:pt x="3705" y="8050"/>
                      <a:pt x="3717" y="7170"/>
                    </a:cubicBezTo>
                    <a:cubicBezTo>
                      <a:pt x="3728" y="6289"/>
                      <a:pt x="3637" y="5409"/>
                      <a:pt x="3408" y="4563"/>
                    </a:cubicBezTo>
                    <a:cubicBezTo>
                      <a:pt x="3202" y="3705"/>
                      <a:pt x="2859" y="2882"/>
                      <a:pt x="2448" y="2116"/>
                    </a:cubicBezTo>
                    <a:cubicBezTo>
                      <a:pt x="2013" y="1350"/>
                      <a:pt x="1487" y="630"/>
                      <a:pt x="87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7"/>
              <p:cNvSpPr/>
              <p:nvPr/>
            </p:nvSpPr>
            <p:spPr>
              <a:xfrm rot="1638287">
                <a:off x="8967996" y="90805"/>
                <a:ext cx="550203" cy="221558"/>
              </a:xfrm>
              <a:custGeom>
                <a:avLst/>
                <a:gdLst/>
                <a:ahLst/>
                <a:cxnLst/>
                <a:rect l="l" t="t" r="r" b="b"/>
                <a:pathLst>
                  <a:path w="9685" h="3900" extrusionOk="0">
                    <a:moveTo>
                      <a:pt x="2462" y="0"/>
                    </a:moveTo>
                    <a:cubicBezTo>
                      <a:pt x="1630" y="0"/>
                      <a:pt x="800" y="94"/>
                      <a:pt x="1" y="310"/>
                    </a:cubicBezTo>
                    <a:lnTo>
                      <a:pt x="298" y="1476"/>
                    </a:lnTo>
                    <a:cubicBezTo>
                      <a:pt x="999" y="1294"/>
                      <a:pt x="1721" y="1205"/>
                      <a:pt x="2444" y="1205"/>
                    </a:cubicBezTo>
                    <a:cubicBezTo>
                      <a:pt x="3264" y="1205"/>
                      <a:pt x="4086" y="1320"/>
                      <a:pt x="4883" y="1545"/>
                    </a:cubicBezTo>
                    <a:cubicBezTo>
                      <a:pt x="6369" y="1979"/>
                      <a:pt x="7741" y="2779"/>
                      <a:pt x="8816" y="3900"/>
                    </a:cubicBezTo>
                    <a:lnTo>
                      <a:pt x="9685" y="3054"/>
                    </a:lnTo>
                    <a:cubicBezTo>
                      <a:pt x="9079" y="2425"/>
                      <a:pt x="8381" y="1876"/>
                      <a:pt x="7627" y="1430"/>
                    </a:cubicBezTo>
                    <a:cubicBezTo>
                      <a:pt x="6872" y="973"/>
                      <a:pt x="6060" y="630"/>
                      <a:pt x="5214" y="378"/>
                    </a:cubicBezTo>
                    <a:cubicBezTo>
                      <a:pt x="4368" y="150"/>
                      <a:pt x="3488" y="12"/>
                      <a:pt x="2607" y="1"/>
                    </a:cubicBezTo>
                    <a:cubicBezTo>
                      <a:pt x="2559" y="0"/>
                      <a:pt x="2511" y="0"/>
                      <a:pt x="246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rot="1638287">
                <a:off x="7276364" y="25384"/>
                <a:ext cx="679502" cy="262518"/>
              </a:xfrm>
              <a:custGeom>
                <a:avLst/>
                <a:gdLst/>
                <a:ahLst/>
                <a:cxnLst/>
                <a:rect l="l" t="t" r="r" b="b"/>
                <a:pathLst>
                  <a:path w="11961" h="4621" extrusionOk="0">
                    <a:moveTo>
                      <a:pt x="869" y="1"/>
                    </a:moveTo>
                    <a:lnTo>
                      <a:pt x="0" y="836"/>
                    </a:lnTo>
                    <a:cubicBezTo>
                      <a:pt x="744" y="1624"/>
                      <a:pt x="1613" y="2299"/>
                      <a:pt x="2539" y="2859"/>
                    </a:cubicBezTo>
                    <a:cubicBezTo>
                      <a:pt x="3476" y="3420"/>
                      <a:pt x="4482" y="3843"/>
                      <a:pt x="5523" y="4140"/>
                    </a:cubicBezTo>
                    <a:cubicBezTo>
                      <a:pt x="6563" y="4437"/>
                      <a:pt x="7650" y="4597"/>
                      <a:pt x="8736" y="4620"/>
                    </a:cubicBezTo>
                    <a:cubicBezTo>
                      <a:pt x="8781" y="4621"/>
                      <a:pt x="8826" y="4621"/>
                      <a:pt x="8872" y="4621"/>
                    </a:cubicBezTo>
                    <a:cubicBezTo>
                      <a:pt x="9912" y="4621"/>
                      <a:pt x="10952" y="4495"/>
                      <a:pt x="11960" y="4243"/>
                    </a:cubicBezTo>
                    <a:lnTo>
                      <a:pt x="11663" y="3065"/>
                    </a:lnTo>
                    <a:cubicBezTo>
                      <a:pt x="10757" y="3294"/>
                      <a:pt x="9820" y="3409"/>
                      <a:pt x="8891" y="3409"/>
                    </a:cubicBezTo>
                    <a:cubicBezTo>
                      <a:pt x="8847" y="3409"/>
                      <a:pt x="8803" y="3409"/>
                      <a:pt x="8759" y="3408"/>
                    </a:cubicBezTo>
                    <a:cubicBezTo>
                      <a:pt x="7775" y="3397"/>
                      <a:pt x="6792" y="3237"/>
                      <a:pt x="5854" y="2985"/>
                    </a:cubicBezTo>
                    <a:cubicBezTo>
                      <a:pt x="4917" y="2711"/>
                      <a:pt x="4002" y="2322"/>
                      <a:pt x="3168" y="1819"/>
                    </a:cubicBezTo>
                    <a:cubicBezTo>
                      <a:pt x="2321" y="1316"/>
                      <a:pt x="1544" y="710"/>
                      <a:pt x="86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rot="1638287">
                <a:off x="8011816" y="-253420"/>
                <a:ext cx="885381" cy="909411"/>
              </a:xfrm>
              <a:custGeom>
                <a:avLst/>
                <a:gdLst/>
                <a:ahLst/>
                <a:cxnLst/>
                <a:rect l="l" t="t" r="r" b="b"/>
                <a:pathLst>
                  <a:path w="15585" h="16008" extrusionOk="0">
                    <a:moveTo>
                      <a:pt x="15288" y="1"/>
                    </a:moveTo>
                    <a:cubicBezTo>
                      <a:pt x="14430" y="206"/>
                      <a:pt x="13618" y="549"/>
                      <a:pt x="12841" y="961"/>
                    </a:cubicBezTo>
                    <a:cubicBezTo>
                      <a:pt x="12075" y="1396"/>
                      <a:pt x="11354" y="1922"/>
                      <a:pt x="10737" y="2539"/>
                    </a:cubicBezTo>
                    <a:cubicBezTo>
                      <a:pt x="10097" y="3145"/>
                      <a:pt x="9548" y="3842"/>
                      <a:pt x="9102" y="4597"/>
                    </a:cubicBezTo>
                    <a:cubicBezTo>
                      <a:pt x="8645" y="5352"/>
                      <a:pt x="8313" y="6152"/>
                      <a:pt x="8062" y="6998"/>
                    </a:cubicBezTo>
                    <a:cubicBezTo>
                      <a:pt x="7787" y="7936"/>
                      <a:pt x="7398" y="8862"/>
                      <a:pt x="6895" y="9708"/>
                    </a:cubicBezTo>
                    <a:cubicBezTo>
                      <a:pt x="6392" y="10543"/>
                      <a:pt x="5786" y="11320"/>
                      <a:pt x="5077" y="12006"/>
                    </a:cubicBezTo>
                    <a:cubicBezTo>
                      <a:pt x="4380" y="12692"/>
                      <a:pt x="3580" y="13264"/>
                      <a:pt x="2722" y="13755"/>
                    </a:cubicBezTo>
                    <a:cubicBezTo>
                      <a:pt x="1864" y="14224"/>
                      <a:pt x="950" y="14601"/>
                      <a:pt x="1" y="14830"/>
                    </a:cubicBezTo>
                    <a:lnTo>
                      <a:pt x="298" y="16008"/>
                    </a:lnTo>
                    <a:cubicBezTo>
                      <a:pt x="1350" y="15745"/>
                      <a:pt x="2368" y="15333"/>
                      <a:pt x="3317" y="14807"/>
                    </a:cubicBezTo>
                    <a:cubicBezTo>
                      <a:pt x="4254" y="14270"/>
                      <a:pt x="5146" y="13630"/>
                      <a:pt x="5923" y="12864"/>
                    </a:cubicBezTo>
                    <a:cubicBezTo>
                      <a:pt x="6701" y="12120"/>
                      <a:pt x="7375" y="11251"/>
                      <a:pt x="7936" y="10325"/>
                    </a:cubicBezTo>
                    <a:cubicBezTo>
                      <a:pt x="8496" y="9388"/>
                      <a:pt x="8919" y="8382"/>
                      <a:pt x="9216" y="7341"/>
                    </a:cubicBezTo>
                    <a:cubicBezTo>
                      <a:pt x="9651" y="5855"/>
                      <a:pt x="10451" y="4483"/>
                      <a:pt x="11572" y="3408"/>
                    </a:cubicBezTo>
                    <a:cubicBezTo>
                      <a:pt x="12120" y="2859"/>
                      <a:pt x="12761" y="2402"/>
                      <a:pt x="13435" y="2024"/>
                    </a:cubicBezTo>
                    <a:cubicBezTo>
                      <a:pt x="14110" y="1647"/>
                      <a:pt x="14830" y="1350"/>
                      <a:pt x="15585" y="1167"/>
                    </a:cubicBezTo>
                    <a:lnTo>
                      <a:pt x="1528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7"/>
            <p:cNvGrpSpPr/>
            <p:nvPr/>
          </p:nvGrpSpPr>
          <p:grpSpPr>
            <a:xfrm>
              <a:off x="7548780" y="-545809"/>
              <a:ext cx="2378770" cy="1685323"/>
              <a:chOff x="7548780" y="-545809"/>
              <a:chExt cx="2378770" cy="1685323"/>
            </a:xfrm>
          </p:grpSpPr>
          <p:sp>
            <p:nvSpPr>
              <p:cNvPr id="212" name="Google Shape;212;p7"/>
              <p:cNvSpPr/>
              <p:nvPr/>
            </p:nvSpPr>
            <p:spPr>
              <a:xfrm rot="1638287">
                <a:off x="7566764" y="-107036"/>
                <a:ext cx="420961" cy="180655"/>
              </a:xfrm>
              <a:custGeom>
                <a:avLst/>
                <a:gdLst/>
                <a:ahLst/>
                <a:cxnLst/>
                <a:rect l="l" t="t" r="r" b="b"/>
                <a:pathLst>
                  <a:path w="7410" h="3180" extrusionOk="0">
                    <a:moveTo>
                      <a:pt x="869" y="0"/>
                    </a:moveTo>
                    <a:lnTo>
                      <a:pt x="0" y="846"/>
                    </a:lnTo>
                    <a:cubicBezTo>
                      <a:pt x="926" y="1818"/>
                      <a:pt x="2115" y="2515"/>
                      <a:pt x="3419" y="2893"/>
                    </a:cubicBezTo>
                    <a:cubicBezTo>
                      <a:pt x="4114" y="3082"/>
                      <a:pt x="4832" y="3180"/>
                      <a:pt x="5548" y="3180"/>
                    </a:cubicBezTo>
                    <a:cubicBezTo>
                      <a:pt x="6175" y="3180"/>
                      <a:pt x="6801" y="3105"/>
                      <a:pt x="7409" y="2950"/>
                    </a:cubicBezTo>
                    <a:lnTo>
                      <a:pt x="7112" y="1772"/>
                    </a:lnTo>
                    <a:cubicBezTo>
                      <a:pt x="6589" y="1907"/>
                      <a:pt x="6059" y="1973"/>
                      <a:pt x="5529" y="1973"/>
                    </a:cubicBezTo>
                    <a:cubicBezTo>
                      <a:pt x="4933" y="1973"/>
                      <a:pt x="4337" y="1890"/>
                      <a:pt x="3750" y="1726"/>
                    </a:cubicBezTo>
                    <a:cubicBezTo>
                      <a:pt x="2653" y="1406"/>
                      <a:pt x="1647" y="823"/>
                      <a:pt x="86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rot="1638287">
                <a:off x="9468948" y="304290"/>
                <a:ext cx="287798" cy="814596"/>
              </a:xfrm>
              <a:custGeom>
                <a:avLst/>
                <a:gdLst/>
                <a:ahLst/>
                <a:cxnLst/>
                <a:rect l="l" t="t" r="r" b="b"/>
                <a:pathLst>
                  <a:path w="5066" h="14339" extrusionOk="0">
                    <a:moveTo>
                      <a:pt x="870" y="0"/>
                    </a:moveTo>
                    <a:lnTo>
                      <a:pt x="1" y="835"/>
                    </a:lnTo>
                    <a:cubicBezTo>
                      <a:pt x="835" y="1681"/>
                      <a:pt x="1533" y="2653"/>
                      <a:pt x="2116" y="3682"/>
                    </a:cubicBezTo>
                    <a:cubicBezTo>
                      <a:pt x="2688" y="4722"/>
                      <a:pt x="3145" y="5820"/>
                      <a:pt x="3431" y="6975"/>
                    </a:cubicBezTo>
                    <a:cubicBezTo>
                      <a:pt x="3728" y="8130"/>
                      <a:pt x="3854" y="9319"/>
                      <a:pt x="3842" y="10508"/>
                    </a:cubicBezTo>
                    <a:cubicBezTo>
                      <a:pt x="3820" y="11697"/>
                      <a:pt x="3637" y="12875"/>
                      <a:pt x="3328" y="14018"/>
                    </a:cubicBezTo>
                    <a:lnTo>
                      <a:pt x="4483" y="14338"/>
                    </a:lnTo>
                    <a:cubicBezTo>
                      <a:pt x="4837" y="13103"/>
                      <a:pt x="5032" y="11823"/>
                      <a:pt x="5054" y="10519"/>
                    </a:cubicBezTo>
                    <a:cubicBezTo>
                      <a:pt x="5066" y="9227"/>
                      <a:pt x="4917" y="7935"/>
                      <a:pt x="4597" y="6678"/>
                    </a:cubicBezTo>
                    <a:cubicBezTo>
                      <a:pt x="4288" y="5420"/>
                      <a:pt x="3797" y="4219"/>
                      <a:pt x="3179" y="3087"/>
                    </a:cubicBezTo>
                    <a:cubicBezTo>
                      <a:pt x="2539" y="1967"/>
                      <a:pt x="1773" y="915"/>
                      <a:pt x="87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rot="1638287">
                <a:off x="8999880" y="-123528"/>
                <a:ext cx="808744" cy="303421"/>
              </a:xfrm>
              <a:custGeom>
                <a:avLst/>
                <a:gdLst/>
                <a:ahLst/>
                <a:cxnLst/>
                <a:rect l="l" t="t" r="r" b="b"/>
                <a:pathLst>
                  <a:path w="14236" h="5341" extrusionOk="0">
                    <a:moveTo>
                      <a:pt x="3703" y="1"/>
                    </a:moveTo>
                    <a:cubicBezTo>
                      <a:pt x="2447" y="1"/>
                      <a:pt x="1203" y="150"/>
                      <a:pt x="1" y="459"/>
                    </a:cubicBezTo>
                    <a:lnTo>
                      <a:pt x="287" y="1625"/>
                    </a:lnTo>
                    <a:cubicBezTo>
                      <a:pt x="1394" y="1340"/>
                      <a:pt x="2532" y="1213"/>
                      <a:pt x="3672" y="1213"/>
                    </a:cubicBezTo>
                    <a:cubicBezTo>
                      <a:pt x="3721" y="1213"/>
                      <a:pt x="3770" y="1213"/>
                      <a:pt x="3820" y="1213"/>
                    </a:cubicBezTo>
                    <a:cubicBezTo>
                      <a:pt x="5009" y="1236"/>
                      <a:pt x="6186" y="1419"/>
                      <a:pt x="7330" y="1728"/>
                    </a:cubicBezTo>
                    <a:cubicBezTo>
                      <a:pt x="8462" y="2059"/>
                      <a:pt x="9571" y="2528"/>
                      <a:pt x="10588" y="3134"/>
                    </a:cubicBezTo>
                    <a:cubicBezTo>
                      <a:pt x="11606" y="3752"/>
                      <a:pt x="12544" y="4483"/>
                      <a:pt x="13367" y="5341"/>
                    </a:cubicBezTo>
                    <a:lnTo>
                      <a:pt x="14236" y="4506"/>
                    </a:lnTo>
                    <a:cubicBezTo>
                      <a:pt x="13344" y="3569"/>
                      <a:pt x="12315" y="2768"/>
                      <a:pt x="11206" y="2094"/>
                    </a:cubicBezTo>
                    <a:cubicBezTo>
                      <a:pt x="10097" y="1431"/>
                      <a:pt x="8896" y="928"/>
                      <a:pt x="7661" y="573"/>
                    </a:cubicBezTo>
                    <a:cubicBezTo>
                      <a:pt x="6427" y="219"/>
                      <a:pt x="5135" y="24"/>
                      <a:pt x="3842" y="1"/>
                    </a:cubicBezTo>
                    <a:cubicBezTo>
                      <a:pt x="3796" y="1"/>
                      <a:pt x="3750" y="1"/>
                      <a:pt x="3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rot="1638287">
                <a:off x="8393295" y="-437323"/>
                <a:ext cx="619738" cy="604172"/>
              </a:xfrm>
              <a:custGeom>
                <a:avLst/>
                <a:gdLst/>
                <a:ahLst/>
                <a:cxnLst/>
                <a:rect l="l" t="t" r="r" b="b"/>
                <a:pathLst>
                  <a:path w="10909" h="10635" extrusionOk="0">
                    <a:moveTo>
                      <a:pt x="10623" y="1"/>
                    </a:moveTo>
                    <a:cubicBezTo>
                      <a:pt x="9365" y="309"/>
                      <a:pt x="8153" y="801"/>
                      <a:pt x="7033" y="1419"/>
                    </a:cubicBezTo>
                    <a:cubicBezTo>
                      <a:pt x="5912" y="2059"/>
                      <a:pt x="4860" y="2825"/>
                      <a:pt x="3934" y="3728"/>
                    </a:cubicBezTo>
                    <a:cubicBezTo>
                      <a:pt x="2997" y="4620"/>
                      <a:pt x="2196" y="5649"/>
                      <a:pt x="1533" y="6758"/>
                    </a:cubicBezTo>
                    <a:cubicBezTo>
                      <a:pt x="870" y="7867"/>
                      <a:pt x="355" y="9068"/>
                      <a:pt x="1" y="10303"/>
                    </a:cubicBezTo>
                    <a:lnTo>
                      <a:pt x="1167" y="10634"/>
                    </a:lnTo>
                    <a:cubicBezTo>
                      <a:pt x="1487" y="9502"/>
                      <a:pt x="1956" y="8393"/>
                      <a:pt x="2562" y="7375"/>
                    </a:cubicBezTo>
                    <a:cubicBezTo>
                      <a:pt x="3179" y="6358"/>
                      <a:pt x="3923" y="5420"/>
                      <a:pt x="4769" y="4597"/>
                    </a:cubicBezTo>
                    <a:cubicBezTo>
                      <a:pt x="5626" y="3762"/>
                      <a:pt x="6587" y="3065"/>
                      <a:pt x="7616" y="2482"/>
                    </a:cubicBezTo>
                    <a:cubicBezTo>
                      <a:pt x="8656" y="1910"/>
                      <a:pt x="9765" y="1453"/>
                      <a:pt x="10909" y="1167"/>
                    </a:cubicBezTo>
                    <a:lnTo>
                      <a:pt x="10623"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7"/>
              <p:cNvSpPr/>
              <p:nvPr/>
            </p:nvSpPr>
            <p:spPr>
              <a:xfrm rot="1638287">
                <a:off x="7969626" y="-89389"/>
                <a:ext cx="331372" cy="324157"/>
              </a:xfrm>
              <a:custGeom>
                <a:avLst/>
                <a:gdLst/>
                <a:ahLst/>
                <a:cxnLst/>
                <a:rect l="l" t="t" r="r" b="b"/>
                <a:pathLst>
                  <a:path w="5833" h="5706" extrusionOk="0">
                    <a:moveTo>
                      <a:pt x="4666" y="1"/>
                    </a:moveTo>
                    <a:cubicBezTo>
                      <a:pt x="4346" y="1110"/>
                      <a:pt x="3763" y="2104"/>
                      <a:pt x="2939" y="2893"/>
                    </a:cubicBezTo>
                    <a:cubicBezTo>
                      <a:pt x="2539" y="3282"/>
                      <a:pt x="2070" y="3625"/>
                      <a:pt x="1579" y="3899"/>
                    </a:cubicBezTo>
                    <a:cubicBezTo>
                      <a:pt x="1076" y="4174"/>
                      <a:pt x="550" y="4402"/>
                      <a:pt x="1" y="4528"/>
                    </a:cubicBezTo>
                    <a:lnTo>
                      <a:pt x="298" y="5706"/>
                    </a:lnTo>
                    <a:cubicBezTo>
                      <a:pt x="950" y="5546"/>
                      <a:pt x="1579" y="5283"/>
                      <a:pt x="2173" y="4963"/>
                    </a:cubicBezTo>
                    <a:cubicBezTo>
                      <a:pt x="2756" y="4620"/>
                      <a:pt x="3305" y="4231"/>
                      <a:pt x="3786" y="3751"/>
                    </a:cubicBezTo>
                    <a:cubicBezTo>
                      <a:pt x="4757" y="2825"/>
                      <a:pt x="5455" y="1636"/>
                      <a:pt x="5832" y="332"/>
                    </a:cubicBezTo>
                    <a:lnTo>
                      <a:pt x="466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7"/>
            <p:cNvGrpSpPr/>
            <p:nvPr/>
          </p:nvGrpSpPr>
          <p:grpSpPr>
            <a:xfrm>
              <a:off x="7179998" y="-108510"/>
              <a:ext cx="2347414" cy="1015243"/>
              <a:chOff x="7179998" y="-108510"/>
              <a:chExt cx="2347414" cy="1015243"/>
            </a:xfrm>
          </p:grpSpPr>
          <p:sp>
            <p:nvSpPr>
              <p:cNvPr id="218" name="Google Shape;218;p7"/>
              <p:cNvSpPr/>
              <p:nvPr/>
            </p:nvSpPr>
            <p:spPr>
              <a:xfrm rot="1638287">
                <a:off x="9227310" y="398602"/>
                <a:ext cx="198834" cy="489814"/>
              </a:xfrm>
              <a:custGeom>
                <a:avLst/>
                <a:gdLst/>
                <a:ahLst/>
                <a:cxnLst/>
                <a:rect l="l" t="t" r="r" b="b"/>
                <a:pathLst>
                  <a:path w="3500" h="8622" extrusionOk="0">
                    <a:moveTo>
                      <a:pt x="870" y="1"/>
                    </a:moveTo>
                    <a:lnTo>
                      <a:pt x="1" y="847"/>
                    </a:lnTo>
                    <a:cubicBezTo>
                      <a:pt x="470" y="1316"/>
                      <a:pt x="870" y="1876"/>
                      <a:pt x="1201" y="2459"/>
                    </a:cubicBezTo>
                    <a:cubicBezTo>
                      <a:pt x="1522" y="3042"/>
                      <a:pt x="1784" y="3671"/>
                      <a:pt x="1945" y="4323"/>
                    </a:cubicBezTo>
                    <a:cubicBezTo>
                      <a:pt x="2276" y="5626"/>
                      <a:pt x="2242" y="6998"/>
                      <a:pt x="1887" y="8290"/>
                    </a:cubicBezTo>
                    <a:lnTo>
                      <a:pt x="3042" y="8622"/>
                    </a:lnTo>
                    <a:cubicBezTo>
                      <a:pt x="3465" y="7124"/>
                      <a:pt x="3500" y="5535"/>
                      <a:pt x="3111" y="4026"/>
                    </a:cubicBezTo>
                    <a:cubicBezTo>
                      <a:pt x="2928" y="3271"/>
                      <a:pt x="2631" y="2551"/>
                      <a:pt x="2253" y="1865"/>
                    </a:cubicBezTo>
                    <a:cubicBezTo>
                      <a:pt x="1876" y="1190"/>
                      <a:pt x="1419" y="561"/>
                      <a:pt x="870"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rot="1638287">
                <a:off x="8959891" y="144255"/>
                <a:ext cx="485894" cy="201277"/>
              </a:xfrm>
              <a:custGeom>
                <a:avLst/>
                <a:gdLst/>
                <a:ahLst/>
                <a:cxnLst/>
                <a:rect l="l" t="t" r="r" b="b"/>
                <a:pathLst>
                  <a:path w="8553" h="3543" extrusionOk="0">
                    <a:moveTo>
                      <a:pt x="2157" y="1"/>
                    </a:moveTo>
                    <a:cubicBezTo>
                      <a:pt x="1432" y="1"/>
                      <a:pt x="707" y="90"/>
                      <a:pt x="0" y="272"/>
                    </a:cubicBezTo>
                    <a:lnTo>
                      <a:pt x="298" y="1438"/>
                    </a:lnTo>
                    <a:cubicBezTo>
                      <a:pt x="901" y="1285"/>
                      <a:pt x="1520" y="1210"/>
                      <a:pt x="2139" y="1210"/>
                    </a:cubicBezTo>
                    <a:cubicBezTo>
                      <a:pt x="2857" y="1210"/>
                      <a:pt x="3577" y="1310"/>
                      <a:pt x="4277" y="1507"/>
                    </a:cubicBezTo>
                    <a:cubicBezTo>
                      <a:pt x="5569" y="1873"/>
                      <a:pt x="6758" y="2570"/>
                      <a:pt x="7684" y="3542"/>
                    </a:cubicBezTo>
                    <a:lnTo>
                      <a:pt x="8553" y="2696"/>
                    </a:lnTo>
                    <a:cubicBezTo>
                      <a:pt x="7478" y="1575"/>
                      <a:pt x="6095" y="764"/>
                      <a:pt x="4608" y="341"/>
                    </a:cubicBezTo>
                    <a:cubicBezTo>
                      <a:pt x="3806" y="116"/>
                      <a:pt x="2981" y="1"/>
                      <a:pt x="2157"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rot="1638287">
                <a:off x="7203349" y="58393"/>
                <a:ext cx="744436" cy="282629"/>
              </a:xfrm>
              <a:custGeom>
                <a:avLst/>
                <a:gdLst/>
                <a:ahLst/>
                <a:cxnLst/>
                <a:rect l="l" t="t" r="r" b="b"/>
                <a:pathLst>
                  <a:path w="13104" h="4975" extrusionOk="0">
                    <a:moveTo>
                      <a:pt x="870" y="0"/>
                    </a:moveTo>
                    <a:lnTo>
                      <a:pt x="1" y="835"/>
                    </a:lnTo>
                    <a:cubicBezTo>
                      <a:pt x="824" y="1692"/>
                      <a:pt x="1773" y="2435"/>
                      <a:pt x="2791" y="3053"/>
                    </a:cubicBezTo>
                    <a:cubicBezTo>
                      <a:pt x="3820" y="3659"/>
                      <a:pt x="4917" y="4128"/>
                      <a:pt x="6061" y="4459"/>
                    </a:cubicBezTo>
                    <a:cubicBezTo>
                      <a:pt x="7193" y="4768"/>
                      <a:pt x="8382" y="4962"/>
                      <a:pt x="9571" y="4974"/>
                    </a:cubicBezTo>
                    <a:cubicBezTo>
                      <a:pt x="9620" y="4974"/>
                      <a:pt x="9670" y="4974"/>
                      <a:pt x="9719" y="4974"/>
                    </a:cubicBezTo>
                    <a:cubicBezTo>
                      <a:pt x="10859" y="4974"/>
                      <a:pt x="12008" y="4847"/>
                      <a:pt x="13104" y="4562"/>
                    </a:cubicBezTo>
                    <a:lnTo>
                      <a:pt x="12818" y="3384"/>
                    </a:lnTo>
                    <a:cubicBezTo>
                      <a:pt x="11847" y="3638"/>
                      <a:pt x="10847" y="3764"/>
                      <a:pt x="9844" y="3764"/>
                    </a:cubicBezTo>
                    <a:cubicBezTo>
                      <a:pt x="9761" y="3764"/>
                      <a:pt x="9677" y="3764"/>
                      <a:pt x="9594" y="3762"/>
                    </a:cubicBezTo>
                    <a:cubicBezTo>
                      <a:pt x="8508" y="3750"/>
                      <a:pt x="7433" y="3579"/>
                      <a:pt x="6392" y="3293"/>
                    </a:cubicBezTo>
                    <a:cubicBezTo>
                      <a:pt x="5352" y="2996"/>
                      <a:pt x="4346" y="2573"/>
                      <a:pt x="3420" y="2012"/>
                    </a:cubicBezTo>
                    <a:cubicBezTo>
                      <a:pt x="2482" y="1452"/>
                      <a:pt x="1625" y="778"/>
                      <a:pt x="870"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rot="1638287">
                <a:off x="8597910" y="-42124"/>
                <a:ext cx="379376" cy="370286"/>
              </a:xfrm>
              <a:custGeom>
                <a:avLst/>
                <a:gdLst/>
                <a:ahLst/>
                <a:cxnLst/>
                <a:rect l="l" t="t" r="r" b="b"/>
                <a:pathLst>
                  <a:path w="6678" h="6518" extrusionOk="0">
                    <a:moveTo>
                      <a:pt x="6380" y="0"/>
                    </a:moveTo>
                    <a:cubicBezTo>
                      <a:pt x="5626" y="183"/>
                      <a:pt x="4905" y="480"/>
                      <a:pt x="4219" y="858"/>
                    </a:cubicBezTo>
                    <a:cubicBezTo>
                      <a:pt x="3545" y="1235"/>
                      <a:pt x="2916" y="1692"/>
                      <a:pt x="2367" y="2241"/>
                    </a:cubicBezTo>
                    <a:cubicBezTo>
                      <a:pt x="1235" y="3316"/>
                      <a:pt x="435" y="4699"/>
                      <a:pt x="0" y="6186"/>
                    </a:cubicBezTo>
                    <a:lnTo>
                      <a:pt x="1167" y="6517"/>
                    </a:lnTo>
                    <a:cubicBezTo>
                      <a:pt x="1544" y="5225"/>
                      <a:pt x="2230" y="4036"/>
                      <a:pt x="3202" y="3110"/>
                    </a:cubicBezTo>
                    <a:cubicBezTo>
                      <a:pt x="3682" y="2641"/>
                      <a:pt x="4231" y="2241"/>
                      <a:pt x="4814" y="1909"/>
                    </a:cubicBezTo>
                    <a:cubicBezTo>
                      <a:pt x="5409" y="1589"/>
                      <a:pt x="6026" y="1326"/>
                      <a:pt x="6678" y="1166"/>
                    </a:cubicBezTo>
                    <a:lnTo>
                      <a:pt x="638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7"/>
              <p:cNvSpPr/>
              <p:nvPr/>
            </p:nvSpPr>
            <p:spPr>
              <a:xfrm rot="1638287">
                <a:off x="7933936" y="71924"/>
                <a:ext cx="571620" cy="558043"/>
              </a:xfrm>
              <a:custGeom>
                <a:avLst/>
                <a:gdLst/>
                <a:ahLst/>
                <a:cxnLst/>
                <a:rect l="l" t="t" r="r" b="b"/>
                <a:pathLst>
                  <a:path w="10062" h="9823" extrusionOk="0">
                    <a:moveTo>
                      <a:pt x="8895" y="1"/>
                    </a:moveTo>
                    <a:cubicBezTo>
                      <a:pt x="8598" y="1041"/>
                      <a:pt x="8175" y="2047"/>
                      <a:pt x="7615" y="2985"/>
                    </a:cubicBezTo>
                    <a:cubicBezTo>
                      <a:pt x="7055" y="3911"/>
                      <a:pt x="6380" y="4768"/>
                      <a:pt x="5603" y="5523"/>
                    </a:cubicBezTo>
                    <a:cubicBezTo>
                      <a:pt x="4825" y="6278"/>
                      <a:pt x="3945" y="6918"/>
                      <a:pt x="3007" y="7455"/>
                    </a:cubicBezTo>
                    <a:cubicBezTo>
                      <a:pt x="2058" y="7970"/>
                      <a:pt x="1052" y="8393"/>
                      <a:pt x="0" y="8644"/>
                    </a:cubicBezTo>
                    <a:lnTo>
                      <a:pt x="286" y="9822"/>
                    </a:lnTo>
                    <a:cubicBezTo>
                      <a:pt x="1441" y="9536"/>
                      <a:pt x="2550" y="9079"/>
                      <a:pt x="3590" y="8507"/>
                    </a:cubicBezTo>
                    <a:cubicBezTo>
                      <a:pt x="4631" y="7924"/>
                      <a:pt x="5591" y="7215"/>
                      <a:pt x="6449" y="6392"/>
                    </a:cubicBezTo>
                    <a:cubicBezTo>
                      <a:pt x="7295" y="5569"/>
                      <a:pt x="8038" y="4620"/>
                      <a:pt x="8655" y="3602"/>
                    </a:cubicBezTo>
                    <a:cubicBezTo>
                      <a:pt x="9261" y="2573"/>
                      <a:pt x="9730" y="1476"/>
                      <a:pt x="10062" y="332"/>
                    </a:cubicBezTo>
                    <a:lnTo>
                      <a:pt x="8895"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7"/>
            <p:cNvGrpSpPr/>
            <p:nvPr/>
          </p:nvGrpSpPr>
          <p:grpSpPr>
            <a:xfrm>
              <a:off x="7106567" y="-275188"/>
              <a:ext cx="2338745" cy="1214229"/>
              <a:chOff x="7106567" y="-275188"/>
              <a:chExt cx="2338745" cy="1214229"/>
            </a:xfrm>
          </p:grpSpPr>
          <p:sp>
            <p:nvSpPr>
              <p:cNvPr id="224" name="Google Shape;224;p7"/>
              <p:cNvSpPr/>
              <p:nvPr/>
            </p:nvSpPr>
            <p:spPr>
              <a:xfrm rot="1638287">
                <a:off x="9179161" y="417146"/>
                <a:ext cx="178667" cy="424824"/>
              </a:xfrm>
              <a:custGeom>
                <a:avLst/>
                <a:gdLst/>
                <a:ahLst/>
                <a:cxnLst/>
                <a:rect l="l" t="t" r="r" b="b"/>
                <a:pathLst>
                  <a:path w="3145" h="7478" extrusionOk="0">
                    <a:moveTo>
                      <a:pt x="870" y="0"/>
                    </a:moveTo>
                    <a:lnTo>
                      <a:pt x="1" y="846"/>
                    </a:lnTo>
                    <a:cubicBezTo>
                      <a:pt x="401" y="1246"/>
                      <a:pt x="733" y="1715"/>
                      <a:pt x="1018" y="2207"/>
                    </a:cubicBezTo>
                    <a:cubicBezTo>
                      <a:pt x="1281" y="2710"/>
                      <a:pt x="1510" y="3236"/>
                      <a:pt x="1636" y="3785"/>
                    </a:cubicBezTo>
                    <a:cubicBezTo>
                      <a:pt x="1922" y="4894"/>
                      <a:pt x="1899" y="6037"/>
                      <a:pt x="1590" y="7146"/>
                    </a:cubicBezTo>
                    <a:lnTo>
                      <a:pt x="2756" y="7478"/>
                    </a:lnTo>
                    <a:cubicBezTo>
                      <a:pt x="3122" y="6174"/>
                      <a:pt x="3145" y="4791"/>
                      <a:pt x="2813" y="3487"/>
                    </a:cubicBezTo>
                    <a:cubicBezTo>
                      <a:pt x="2653" y="2836"/>
                      <a:pt x="2390" y="2207"/>
                      <a:pt x="2070" y="1612"/>
                    </a:cubicBezTo>
                    <a:cubicBezTo>
                      <a:pt x="1739" y="1029"/>
                      <a:pt x="1338" y="480"/>
                      <a:pt x="870"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7"/>
              <p:cNvSpPr/>
              <p:nvPr/>
            </p:nvSpPr>
            <p:spPr>
              <a:xfrm rot="1638287">
                <a:off x="8952389" y="197851"/>
                <a:ext cx="420961" cy="180939"/>
              </a:xfrm>
              <a:custGeom>
                <a:avLst/>
                <a:gdLst/>
                <a:ahLst/>
                <a:cxnLst/>
                <a:rect l="l" t="t" r="r" b="b"/>
                <a:pathLst>
                  <a:path w="7410" h="3185" extrusionOk="0">
                    <a:moveTo>
                      <a:pt x="1875" y="1"/>
                    </a:moveTo>
                    <a:cubicBezTo>
                      <a:pt x="1245" y="1"/>
                      <a:pt x="615" y="78"/>
                      <a:pt x="1" y="234"/>
                    </a:cubicBezTo>
                    <a:lnTo>
                      <a:pt x="298" y="1412"/>
                    </a:lnTo>
                    <a:cubicBezTo>
                      <a:pt x="815" y="1277"/>
                      <a:pt x="1345" y="1211"/>
                      <a:pt x="1876" y="1211"/>
                    </a:cubicBezTo>
                    <a:cubicBezTo>
                      <a:pt x="2471" y="1211"/>
                      <a:pt x="3068" y="1295"/>
                      <a:pt x="3648" y="1458"/>
                    </a:cubicBezTo>
                    <a:cubicBezTo>
                      <a:pt x="4757" y="1778"/>
                      <a:pt x="5752" y="2361"/>
                      <a:pt x="6541" y="3184"/>
                    </a:cubicBezTo>
                    <a:lnTo>
                      <a:pt x="7410" y="2338"/>
                    </a:lnTo>
                    <a:cubicBezTo>
                      <a:pt x="6472" y="1366"/>
                      <a:pt x="5283" y="669"/>
                      <a:pt x="3980" y="292"/>
                    </a:cubicBezTo>
                    <a:cubicBezTo>
                      <a:pt x="3291" y="98"/>
                      <a:pt x="2582" y="1"/>
                      <a:pt x="1875"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7"/>
              <p:cNvSpPr/>
              <p:nvPr/>
            </p:nvSpPr>
            <p:spPr>
              <a:xfrm rot="1638287">
                <a:off x="7130936" y="91671"/>
                <a:ext cx="809426" cy="302853"/>
              </a:xfrm>
              <a:custGeom>
                <a:avLst/>
                <a:gdLst/>
                <a:ahLst/>
                <a:cxnLst/>
                <a:rect l="l" t="t" r="r" b="b"/>
                <a:pathLst>
                  <a:path w="14248" h="5331" extrusionOk="0">
                    <a:moveTo>
                      <a:pt x="870" y="0"/>
                    </a:moveTo>
                    <a:lnTo>
                      <a:pt x="1" y="835"/>
                    </a:lnTo>
                    <a:cubicBezTo>
                      <a:pt x="904" y="1773"/>
                      <a:pt x="1922" y="2573"/>
                      <a:pt x="3031" y="3236"/>
                    </a:cubicBezTo>
                    <a:cubicBezTo>
                      <a:pt x="4151" y="3911"/>
                      <a:pt x="5352" y="4414"/>
                      <a:pt x="6587" y="4768"/>
                    </a:cubicBezTo>
                    <a:cubicBezTo>
                      <a:pt x="7821" y="5111"/>
                      <a:pt x="9102" y="5317"/>
                      <a:pt x="10405" y="5328"/>
                    </a:cubicBezTo>
                    <a:cubicBezTo>
                      <a:pt x="10492" y="5330"/>
                      <a:pt x="10578" y="5331"/>
                      <a:pt x="10664" y="5331"/>
                    </a:cubicBezTo>
                    <a:cubicBezTo>
                      <a:pt x="11870" y="5331"/>
                      <a:pt x="13073" y="5181"/>
                      <a:pt x="14247" y="4883"/>
                    </a:cubicBezTo>
                    <a:lnTo>
                      <a:pt x="13950" y="3716"/>
                    </a:lnTo>
                    <a:cubicBezTo>
                      <a:pt x="12840" y="3991"/>
                      <a:pt x="11697" y="4129"/>
                      <a:pt x="10554" y="4129"/>
                    </a:cubicBezTo>
                    <a:cubicBezTo>
                      <a:pt x="10508" y="4129"/>
                      <a:pt x="10463" y="4128"/>
                      <a:pt x="10417" y="4128"/>
                    </a:cubicBezTo>
                    <a:cubicBezTo>
                      <a:pt x="9228" y="4105"/>
                      <a:pt x="8050" y="3922"/>
                      <a:pt x="6907" y="3613"/>
                    </a:cubicBezTo>
                    <a:cubicBezTo>
                      <a:pt x="5775" y="3282"/>
                      <a:pt x="4677" y="2813"/>
                      <a:pt x="3660" y="2207"/>
                    </a:cubicBezTo>
                    <a:cubicBezTo>
                      <a:pt x="2631" y="1590"/>
                      <a:pt x="1693" y="858"/>
                      <a:pt x="870"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rot="1638287">
                <a:off x="7981647" y="-122779"/>
                <a:ext cx="885381" cy="909411"/>
              </a:xfrm>
              <a:custGeom>
                <a:avLst/>
                <a:gdLst/>
                <a:ahLst/>
                <a:cxnLst/>
                <a:rect l="l" t="t" r="r" b="b"/>
                <a:pathLst>
                  <a:path w="15585" h="16008" extrusionOk="0">
                    <a:moveTo>
                      <a:pt x="15288" y="0"/>
                    </a:moveTo>
                    <a:cubicBezTo>
                      <a:pt x="14625" y="160"/>
                      <a:pt x="14007" y="423"/>
                      <a:pt x="13413" y="744"/>
                    </a:cubicBezTo>
                    <a:cubicBezTo>
                      <a:pt x="12829" y="1075"/>
                      <a:pt x="12269" y="1475"/>
                      <a:pt x="11789" y="1944"/>
                    </a:cubicBezTo>
                    <a:cubicBezTo>
                      <a:pt x="10817" y="2882"/>
                      <a:pt x="10120" y="4071"/>
                      <a:pt x="9754" y="5374"/>
                    </a:cubicBezTo>
                    <a:cubicBezTo>
                      <a:pt x="9422" y="6506"/>
                      <a:pt x="8953" y="7604"/>
                      <a:pt x="8347" y="8633"/>
                    </a:cubicBezTo>
                    <a:cubicBezTo>
                      <a:pt x="7730" y="9650"/>
                      <a:pt x="6998" y="10588"/>
                      <a:pt x="6141" y="11411"/>
                    </a:cubicBezTo>
                    <a:cubicBezTo>
                      <a:pt x="5295" y="12246"/>
                      <a:pt x="4323" y="12943"/>
                      <a:pt x="3294" y="13526"/>
                    </a:cubicBezTo>
                    <a:cubicBezTo>
                      <a:pt x="2253" y="14098"/>
                      <a:pt x="1156" y="14555"/>
                      <a:pt x="1" y="14841"/>
                    </a:cubicBezTo>
                    <a:lnTo>
                      <a:pt x="298" y="16008"/>
                    </a:lnTo>
                    <a:cubicBezTo>
                      <a:pt x="1556" y="15699"/>
                      <a:pt x="2756" y="15207"/>
                      <a:pt x="3888" y="14590"/>
                    </a:cubicBezTo>
                    <a:cubicBezTo>
                      <a:pt x="5009" y="13949"/>
                      <a:pt x="6061" y="13183"/>
                      <a:pt x="6975" y="12280"/>
                    </a:cubicBezTo>
                    <a:cubicBezTo>
                      <a:pt x="7913" y="11388"/>
                      <a:pt x="8713" y="10359"/>
                      <a:pt x="9388" y="9250"/>
                    </a:cubicBezTo>
                    <a:cubicBezTo>
                      <a:pt x="10051" y="8141"/>
                      <a:pt x="10554" y="6929"/>
                      <a:pt x="10909" y="5706"/>
                    </a:cubicBezTo>
                    <a:cubicBezTo>
                      <a:pt x="11229" y="4597"/>
                      <a:pt x="11812" y="3602"/>
                      <a:pt x="12635" y="2813"/>
                    </a:cubicBezTo>
                    <a:cubicBezTo>
                      <a:pt x="13035" y="2413"/>
                      <a:pt x="13504" y="2081"/>
                      <a:pt x="13996" y="1795"/>
                    </a:cubicBezTo>
                    <a:cubicBezTo>
                      <a:pt x="14499" y="1533"/>
                      <a:pt x="15025" y="1304"/>
                      <a:pt x="15585" y="1178"/>
                    </a:cubicBezTo>
                    <a:lnTo>
                      <a:pt x="15288"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8" name="Google Shape;228;p7"/>
          <p:cNvGrpSpPr/>
          <p:nvPr/>
        </p:nvGrpSpPr>
        <p:grpSpPr>
          <a:xfrm rot="-8842409">
            <a:off x="-1604609" y="4273084"/>
            <a:ext cx="3285082" cy="2200849"/>
            <a:chOff x="2636600" y="2424575"/>
            <a:chExt cx="1770125" cy="1185900"/>
          </a:xfrm>
        </p:grpSpPr>
        <p:sp>
          <p:nvSpPr>
            <p:cNvPr id="229" name="Google Shape;229;p7"/>
            <p:cNvSpPr/>
            <p:nvPr/>
          </p:nvSpPr>
          <p:spPr>
            <a:xfrm>
              <a:off x="2636600" y="2424575"/>
              <a:ext cx="1770125" cy="1185900"/>
            </a:xfrm>
            <a:custGeom>
              <a:avLst/>
              <a:gdLst/>
              <a:ahLst/>
              <a:cxnLst/>
              <a:rect l="l" t="t" r="r" b="b"/>
              <a:pathLst>
                <a:path w="70805" h="47436" extrusionOk="0">
                  <a:moveTo>
                    <a:pt x="57704" y="1"/>
                  </a:moveTo>
                  <a:lnTo>
                    <a:pt x="57704" y="1"/>
                  </a:lnTo>
                  <a:cubicBezTo>
                    <a:pt x="57169" y="286"/>
                    <a:pt x="56616" y="554"/>
                    <a:pt x="56063" y="839"/>
                  </a:cubicBezTo>
                  <a:cubicBezTo>
                    <a:pt x="68411" y="25130"/>
                    <a:pt x="48131" y="45568"/>
                    <a:pt x="27825" y="45568"/>
                  </a:cubicBezTo>
                  <a:cubicBezTo>
                    <a:pt x="17793" y="45568"/>
                    <a:pt x="7755" y="40580"/>
                    <a:pt x="1642" y="28602"/>
                  </a:cubicBezTo>
                  <a:cubicBezTo>
                    <a:pt x="1089" y="28870"/>
                    <a:pt x="536" y="29156"/>
                    <a:pt x="1" y="29441"/>
                  </a:cubicBezTo>
                  <a:cubicBezTo>
                    <a:pt x="6479" y="42144"/>
                    <a:pt x="17124" y="47435"/>
                    <a:pt x="27762" y="47435"/>
                  </a:cubicBezTo>
                  <a:cubicBezTo>
                    <a:pt x="49295" y="47435"/>
                    <a:pt x="70805" y="25760"/>
                    <a:pt x="577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2677650" y="2445550"/>
              <a:ext cx="1669250" cy="1118250"/>
            </a:xfrm>
            <a:custGeom>
              <a:avLst/>
              <a:gdLst/>
              <a:ahLst/>
              <a:cxnLst/>
              <a:rect l="l" t="t" r="r" b="b"/>
              <a:pathLst>
                <a:path w="66770" h="44730" extrusionOk="0">
                  <a:moveTo>
                    <a:pt x="54421" y="0"/>
                  </a:moveTo>
                  <a:lnTo>
                    <a:pt x="54421" y="0"/>
                  </a:lnTo>
                  <a:cubicBezTo>
                    <a:pt x="53867" y="268"/>
                    <a:pt x="53314" y="553"/>
                    <a:pt x="52761" y="839"/>
                  </a:cubicBezTo>
                  <a:cubicBezTo>
                    <a:pt x="64371" y="23652"/>
                    <a:pt x="45318" y="42859"/>
                    <a:pt x="26245" y="42859"/>
                  </a:cubicBezTo>
                  <a:cubicBezTo>
                    <a:pt x="16825" y="42859"/>
                    <a:pt x="7399" y="38174"/>
                    <a:pt x="1660" y="26925"/>
                  </a:cubicBezTo>
                  <a:cubicBezTo>
                    <a:pt x="1107" y="27210"/>
                    <a:pt x="554" y="27478"/>
                    <a:pt x="0" y="27763"/>
                  </a:cubicBezTo>
                  <a:cubicBezTo>
                    <a:pt x="6113" y="39741"/>
                    <a:pt x="16151" y="44729"/>
                    <a:pt x="26183" y="44729"/>
                  </a:cubicBezTo>
                  <a:cubicBezTo>
                    <a:pt x="46489" y="44729"/>
                    <a:pt x="66769" y="24291"/>
                    <a:pt x="5442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2719125" y="2466500"/>
              <a:ext cx="1567800" cy="1050525"/>
            </a:xfrm>
            <a:custGeom>
              <a:avLst/>
              <a:gdLst/>
              <a:ahLst/>
              <a:cxnLst/>
              <a:rect l="l" t="t" r="r" b="b"/>
              <a:pathLst>
                <a:path w="62712" h="42021" extrusionOk="0">
                  <a:moveTo>
                    <a:pt x="51102" y="1"/>
                  </a:moveTo>
                  <a:cubicBezTo>
                    <a:pt x="50567" y="269"/>
                    <a:pt x="50014" y="554"/>
                    <a:pt x="49461" y="822"/>
                  </a:cubicBezTo>
                  <a:cubicBezTo>
                    <a:pt x="60330" y="22179"/>
                    <a:pt x="42502" y="40153"/>
                    <a:pt x="24650" y="40153"/>
                  </a:cubicBezTo>
                  <a:cubicBezTo>
                    <a:pt x="15836" y="40153"/>
                    <a:pt x="7015" y="35770"/>
                    <a:pt x="1642" y="25248"/>
                  </a:cubicBezTo>
                  <a:cubicBezTo>
                    <a:pt x="1089" y="25534"/>
                    <a:pt x="536" y="25801"/>
                    <a:pt x="1" y="26087"/>
                  </a:cubicBezTo>
                  <a:cubicBezTo>
                    <a:pt x="5740" y="37336"/>
                    <a:pt x="15166" y="42021"/>
                    <a:pt x="24586" y="42021"/>
                  </a:cubicBezTo>
                  <a:cubicBezTo>
                    <a:pt x="43659" y="42021"/>
                    <a:pt x="62712" y="22814"/>
                    <a:pt x="511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2760175" y="2487025"/>
              <a:ext cx="1467225" cy="983325"/>
            </a:xfrm>
            <a:custGeom>
              <a:avLst/>
              <a:gdLst/>
              <a:ahLst/>
              <a:cxnLst/>
              <a:rect l="l" t="t" r="r" b="b"/>
              <a:pathLst>
                <a:path w="58689" h="39333" extrusionOk="0">
                  <a:moveTo>
                    <a:pt x="47819" y="1"/>
                  </a:moveTo>
                  <a:lnTo>
                    <a:pt x="47819" y="1"/>
                  </a:lnTo>
                  <a:cubicBezTo>
                    <a:pt x="47266" y="286"/>
                    <a:pt x="46712" y="554"/>
                    <a:pt x="46159" y="839"/>
                  </a:cubicBezTo>
                  <a:cubicBezTo>
                    <a:pt x="56289" y="20728"/>
                    <a:pt x="39685" y="37465"/>
                    <a:pt x="23063" y="37465"/>
                  </a:cubicBezTo>
                  <a:cubicBezTo>
                    <a:pt x="14855" y="37465"/>
                    <a:pt x="6643" y="33385"/>
                    <a:pt x="1642" y="23589"/>
                  </a:cubicBezTo>
                  <a:cubicBezTo>
                    <a:pt x="1107" y="23874"/>
                    <a:pt x="553" y="24160"/>
                    <a:pt x="0" y="24427"/>
                  </a:cubicBezTo>
                  <a:cubicBezTo>
                    <a:pt x="5373" y="34949"/>
                    <a:pt x="14194" y="39332"/>
                    <a:pt x="23008" y="39332"/>
                  </a:cubicBezTo>
                  <a:cubicBezTo>
                    <a:pt x="40860" y="39332"/>
                    <a:pt x="58688" y="21358"/>
                    <a:pt x="4781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2801200" y="2508000"/>
              <a:ext cx="1366200" cy="915675"/>
            </a:xfrm>
            <a:custGeom>
              <a:avLst/>
              <a:gdLst/>
              <a:ahLst/>
              <a:cxnLst/>
              <a:rect l="l" t="t" r="r" b="b"/>
              <a:pathLst>
                <a:path w="54648" h="36627" extrusionOk="0">
                  <a:moveTo>
                    <a:pt x="44518" y="0"/>
                  </a:moveTo>
                  <a:cubicBezTo>
                    <a:pt x="43983" y="286"/>
                    <a:pt x="43430" y="553"/>
                    <a:pt x="42877" y="839"/>
                  </a:cubicBezTo>
                  <a:cubicBezTo>
                    <a:pt x="52254" y="19259"/>
                    <a:pt x="36880" y="34751"/>
                    <a:pt x="21489" y="34751"/>
                  </a:cubicBezTo>
                  <a:cubicBezTo>
                    <a:pt x="13891" y="34751"/>
                    <a:pt x="6290" y="30975"/>
                    <a:pt x="1660" y="21911"/>
                  </a:cubicBezTo>
                  <a:cubicBezTo>
                    <a:pt x="1107" y="22197"/>
                    <a:pt x="554" y="22482"/>
                    <a:pt x="1" y="22750"/>
                  </a:cubicBezTo>
                  <a:cubicBezTo>
                    <a:pt x="5002" y="32546"/>
                    <a:pt x="13214" y="36626"/>
                    <a:pt x="21422" y="36626"/>
                  </a:cubicBezTo>
                  <a:cubicBezTo>
                    <a:pt x="38044" y="36626"/>
                    <a:pt x="54648" y="19889"/>
                    <a:pt x="4451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2842700" y="2528950"/>
              <a:ext cx="1264850" cy="847850"/>
            </a:xfrm>
            <a:custGeom>
              <a:avLst/>
              <a:gdLst/>
              <a:ahLst/>
              <a:cxnLst/>
              <a:rect l="l" t="t" r="r" b="b"/>
              <a:pathLst>
                <a:path w="50594" h="33914" extrusionOk="0">
                  <a:moveTo>
                    <a:pt x="41217" y="1"/>
                  </a:moveTo>
                  <a:lnTo>
                    <a:pt x="41217" y="1"/>
                  </a:lnTo>
                  <a:cubicBezTo>
                    <a:pt x="40664" y="269"/>
                    <a:pt x="40110" y="554"/>
                    <a:pt x="39557" y="840"/>
                  </a:cubicBezTo>
                  <a:cubicBezTo>
                    <a:pt x="48194" y="17791"/>
                    <a:pt x="34053" y="32046"/>
                    <a:pt x="19892" y="32046"/>
                  </a:cubicBezTo>
                  <a:cubicBezTo>
                    <a:pt x="12901" y="32046"/>
                    <a:pt x="5905" y="28573"/>
                    <a:pt x="1642" y="20234"/>
                  </a:cubicBezTo>
                  <a:cubicBezTo>
                    <a:pt x="1089" y="20520"/>
                    <a:pt x="553" y="20805"/>
                    <a:pt x="0" y="21073"/>
                  </a:cubicBezTo>
                  <a:cubicBezTo>
                    <a:pt x="4630" y="30137"/>
                    <a:pt x="12231" y="33913"/>
                    <a:pt x="19829" y="33913"/>
                  </a:cubicBezTo>
                  <a:cubicBezTo>
                    <a:pt x="35220" y="33913"/>
                    <a:pt x="50594" y="18421"/>
                    <a:pt x="412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2883725" y="2549925"/>
              <a:ext cx="1163850" cy="780200"/>
            </a:xfrm>
            <a:custGeom>
              <a:avLst/>
              <a:gdLst/>
              <a:ahLst/>
              <a:cxnLst/>
              <a:rect l="l" t="t" r="r" b="b"/>
              <a:pathLst>
                <a:path w="46554" h="31208" extrusionOk="0">
                  <a:moveTo>
                    <a:pt x="37916" y="1"/>
                  </a:moveTo>
                  <a:lnTo>
                    <a:pt x="37916" y="1"/>
                  </a:lnTo>
                  <a:cubicBezTo>
                    <a:pt x="37381" y="268"/>
                    <a:pt x="36828" y="554"/>
                    <a:pt x="36275" y="839"/>
                  </a:cubicBezTo>
                  <a:cubicBezTo>
                    <a:pt x="44159" y="16322"/>
                    <a:pt x="31240" y="29340"/>
                    <a:pt x="18305" y="29340"/>
                  </a:cubicBezTo>
                  <a:cubicBezTo>
                    <a:pt x="11921" y="29340"/>
                    <a:pt x="5534" y="26169"/>
                    <a:pt x="1642" y="18557"/>
                  </a:cubicBezTo>
                  <a:cubicBezTo>
                    <a:pt x="1107" y="18842"/>
                    <a:pt x="554" y="19128"/>
                    <a:pt x="1" y="19395"/>
                  </a:cubicBezTo>
                  <a:cubicBezTo>
                    <a:pt x="4264" y="27734"/>
                    <a:pt x="11260" y="31207"/>
                    <a:pt x="18251" y="31207"/>
                  </a:cubicBezTo>
                  <a:cubicBezTo>
                    <a:pt x="32412" y="31207"/>
                    <a:pt x="46553" y="16952"/>
                    <a:pt x="3791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7"/>
          <p:cNvGrpSpPr/>
          <p:nvPr/>
        </p:nvGrpSpPr>
        <p:grpSpPr>
          <a:xfrm>
            <a:off x="2" y="4054541"/>
            <a:ext cx="789479" cy="600127"/>
            <a:chOff x="0" y="3839250"/>
            <a:chExt cx="1107420" cy="841811"/>
          </a:xfrm>
        </p:grpSpPr>
        <p:sp>
          <p:nvSpPr>
            <p:cNvPr id="237" name="Google Shape;237;p7"/>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7"/>
          <p:cNvGrpSpPr/>
          <p:nvPr/>
        </p:nvGrpSpPr>
        <p:grpSpPr>
          <a:xfrm flipH="1">
            <a:off x="184437" y="172838"/>
            <a:ext cx="8746214" cy="4698598"/>
            <a:chOff x="233799" y="172838"/>
            <a:chExt cx="8746214" cy="4698598"/>
          </a:xfrm>
        </p:grpSpPr>
        <p:sp>
          <p:nvSpPr>
            <p:cNvPr id="241" name="Google Shape;241;p7"/>
            <p:cNvSpPr/>
            <p:nvPr/>
          </p:nvSpPr>
          <p:spPr>
            <a:xfrm>
              <a:off x="2337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1984457" y="3540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7938245" y="2210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756492" y="7905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7321621" y="172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5025405" y="277875"/>
              <a:ext cx="47028"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8901900" y="2125434"/>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3187051" y="4270107"/>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8718946" y="104549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2200548" y="4769943"/>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5927340" y="488893"/>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713175" y="4344607"/>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1420648" y="4380333"/>
              <a:ext cx="40052"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9"/>
        <p:cNvGrpSpPr/>
        <p:nvPr/>
      </p:nvGrpSpPr>
      <p:grpSpPr>
        <a:xfrm>
          <a:off x="0" y="0"/>
          <a:ext cx="0" cy="0"/>
          <a:chOff x="0" y="0"/>
          <a:chExt cx="0" cy="0"/>
        </a:xfrm>
      </p:grpSpPr>
      <p:grpSp>
        <p:nvGrpSpPr>
          <p:cNvPr id="260" name="Google Shape;260;p8"/>
          <p:cNvGrpSpPr/>
          <p:nvPr/>
        </p:nvGrpSpPr>
        <p:grpSpPr>
          <a:xfrm>
            <a:off x="-527093" y="3735261"/>
            <a:ext cx="2913589" cy="1408244"/>
            <a:chOff x="4452200" y="1323125"/>
            <a:chExt cx="1187475" cy="573950"/>
          </a:xfrm>
        </p:grpSpPr>
        <p:sp>
          <p:nvSpPr>
            <p:cNvPr id="261" name="Google Shape;261;p8"/>
            <p:cNvSpPr/>
            <p:nvPr/>
          </p:nvSpPr>
          <p:spPr>
            <a:xfrm>
              <a:off x="4452200" y="1323125"/>
              <a:ext cx="1187475" cy="573950"/>
            </a:xfrm>
            <a:custGeom>
              <a:avLst/>
              <a:gdLst/>
              <a:ahLst/>
              <a:cxnLst/>
              <a:rect l="l" t="t" r="r" b="b"/>
              <a:pathLst>
                <a:path w="47499" h="22958" extrusionOk="0">
                  <a:moveTo>
                    <a:pt x="23382" y="0"/>
                  </a:moveTo>
                  <a:cubicBezTo>
                    <a:pt x="11481" y="0"/>
                    <a:pt x="1" y="8234"/>
                    <a:pt x="1627" y="22957"/>
                  </a:cubicBezTo>
                  <a:lnTo>
                    <a:pt x="1650" y="22957"/>
                  </a:lnTo>
                  <a:cubicBezTo>
                    <a:pt x="500" y="8988"/>
                    <a:pt x="11275" y="1402"/>
                    <a:pt x="22346" y="1402"/>
                  </a:cubicBezTo>
                  <a:cubicBezTo>
                    <a:pt x="32859" y="1402"/>
                    <a:pt x="43640" y="8244"/>
                    <a:pt x="44732" y="22957"/>
                  </a:cubicBezTo>
                  <a:lnTo>
                    <a:pt x="47499" y="22957"/>
                  </a:lnTo>
                  <a:cubicBezTo>
                    <a:pt x="45975" y="7179"/>
                    <a:pt x="34495" y="0"/>
                    <a:pt x="2338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a:off x="4464550" y="1357400"/>
              <a:ext cx="1107400" cy="539675"/>
            </a:xfrm>
            <a:custGeom>
              <a:avLst/>
              <a:gdLst/>
              <a:ahLst/>
              <a:cxnLst/>
              <a:rect l="l" t="t" r="r" b="b"/>
              <a:pathLst>
                <a:path w="44296" h="21587" extrusionOk="0">
                  <a:moveTo>
                    <a:pt x="21881" y="1"/>
                  </a:moveTo>
                  <a:cubicBezTo>
                    <a:pt x="10792" y="1"/>
                    <a:pt x="0" y="7602"/>
                    <a:pt x="1156" y="21586"/>
                  </a:cubicBezTo>
                  <a:lnTo>
                    <a:pt x="1167" y="21586"/>
                  </a:lnTo>
                  <a:cubicBezTo>
                    <a:pt x="487" y="8365"/>
                    <a:pt x="10580" y="1403"/>
                    <a:pt x="20846" y="1403"/>
                  </a:cubicBezTo>
                  <a:cubicBezTo>
                    <a:pt x="30777" y="1403"/>
                    <a:pt x="40870" y="7919"/>
                    <a:pt x="41528" y="21586"/>
                  </a:cubicBezTo>
                  <a:lnTo>
                    <a:pt x="44295" y="21586"/>
                  </a:lnTo>
                  <a:cubicBezTo>
                    <a:pt x="43198" y="6849"/>
                    <a:pt x="32406" y="1"/>
                    <a:pt x="21881"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8"/>
            <p:cNvSpPr/>
            <p:nvPr/>
          </p:nvSpPr>
          <p:spPr>
            <a:xfrm>
              <a:off x="4476425" y="1391600"/>
              <a:ext cx="1027775" cy="505475"/>
            </a:xfrm>
            <a:custGeom>
              <a:avLst/>
              <a:gdLst/>
              <a:ahLst/>
              <a:cxnLst/>
              <a:rect l="l" t="t" r="r" b="b"/>
              <a:pathLst>
                <a:path w="41111" h="20219" extrusionOk="0">
                  <a:moveTo>
                    <a:pt x="20393" y="1"/>
                  </a:moveTo>
                  <a:cubicBezTo>
                    <a:pt x="10109" y="1"/>
                    <a:pt x="1" y="6977"/>
                    <a:pt x="692" y="20218"/>
                  </a:cubicBezTo>
                  <a:lnTo>
                    <a:pt x="704" y="20218"/>
                  </a:lnTo>
                  <a:cubicBezTo>
                    <a:pt x="485" y="7747"/>
                    <a:pt x="9896" y="1399"/>
                    <a:pt x="19362" y="1399"/>
                  </a:cubicBezTo>
                  <a:cubicBezTo>
                    <a:pt x="28718" y="1399"/>
                    <a:pt x="38127" y="7601"/>
                    <a:pt x="38343" y="20218"/>
                  </a:cubicBezTo>
                  <a:lnTo>
                    <a:pt x="41110" y="20218"/>
                  </a:lnTo>
                  <a:cubicBezTo>
                    <a:pt x="40447" y="6525"/>
                    <a:pt x="30338" y="1"/>
                    <a:pt x="2039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a:off x="4488250" y="1425725"/>
              <a:ext cx="948475" cy="471350"/>
            </a:xfrm>
            <a:custGeom>
              <a:avLst/>
              <a:gdLst/>
              <a:ahLst/>
              <a:cxnLst/>
              <a:rect l="l" t="t" r="r" b="b"/>
              <a:pathLst>
                <a:path w="37939" h="18854" extrusionOk="0">
                  <a:moveTo>
                    <a:pt x="18908" y="0"/>
                  </a:moveTo>
                  <a:cubicBezTo>
                    <a:pt x="9424" y="0"/>
                    <a:pt x="1" y="6362"/>
                    <a:pt x="231" y="18853"/>
                  </a:cubicBezTo>
                  <a:lnTo>
                    <a:pt x="242" y="18853"/>
                  </a:lnTo>
                  <a:cubicBezTo>
                    <a:pt x="469" y="7136"/>
                    <a:pt x="9203" y="1389"/>
                    <a:pt x="17880" y="1389"/>
                  </a:cubicBezTo>
                  <a:cubicBezTo>
                    <a:pt x="26670" y="1389"/>
                    <a:pt x="35402" y="7288"/>
                    <a:pt x="35172" y="18853"/>
                  </a:cubicBezTo>
                  <a:lnTo>
                    <a:pt x="37939" y="18853"/>
                  </a:lnTo>
                  <a:cubicBezTo>
                    <a:pt x="37706" y="6210"/>
                    <a:pt x="28278" y="0"/>
                    <a:pt x="18908"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4494300" y="1459800"/>
              <a:ext cx="880150" cy="437275"/>
            </a:xfrm>
            <a:custGeom>
              <a:avLst/>
              <a:gdLst/>
              <a:ahLst/>
              <a:cxnLst/>
              <a:rect l="l" t="t" r="r" b="b"/>
              <a:pathLst>
                <a:path w="35206" h="17491" extrusionOk="0">
                  <a:moveTo>
                    <a:pt x="17660" y="1"/>
                  </a:moveTo>
                  <a:cubicBezTo>
                    <a:pt x="8968" y="1"/>
                    <a:pt x="222" y="5759"/>
                    <a:pt x="0" y="17490"/>
                  </a:cubicBezTo>
                  <a:lnTo>
                    <a:pt x="12" y="17490"/>
                  </a:lnTo>
                  <a:cubicBezTo>
                    <a:pt x="678" y="6538"/>
                    <a:pt x="8735" y="1379"/>
                    <a:pt x="16629" y="1379"/>
                  </a:cubicBezTo>
                  <a:cubicBezTo>
                    <a:pt x="24861" y="1379"/>
                    <a:pt x="32915" y="6990"/>
                    <a:pt x="32220" y="17490"/>
                  </a:cubicBezTo>
                  <a:lnTo>
                    <a:pt x="34987" y="17490"/>
                  </a:lnTo>
                  <a:cubicBezTo>
                    <a:pt x="35206" y="5905"/>
                    <a:pt x="26461" y="1"/>
                    <a:pt x="1766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a:off x="4494575" y="1493625"/>
              <a:ext cx="823750" cy="403450"/>
            </a:xfrm>
            <a:custGeom>
              <a:avLst/>
              <a:gdLst/>
              <a:ahLst/>
              <a:cxnLst/>
              <a:rect l="l" t="t" r="r" b="b"/>
              <a:pathLst>
                <a:path w="32950" h="16138" extrusionOk="0">
                  <a:moveTo>
                    <a:pt x="16635" y="0"/>
                  </a:moveTo>
                  <a:cubicBezTo>
                    <a:pt x="8726" y="0"/>
                    <a:pt x="656" y="5170"/>
                    <a:pt x="1" y="16137"/>
                  </a:cubicBezTo>
                  <a:lnTo>
                    <a:pt x="23" y="16137"/>
                  </a:lnTo>
                  <a:cubicBezTo>
                    <a:pt x="1107" y="5958"/>
                    <a:pt x="8488" y="1371"/>
                    <a:pt x="15607" y="1371"/>
                  </a:cubicBezTo>
                  <a:cubicBezTo>
                    <a:pt x="23290" y="1371"/>
                    <a:pt x="30669" y="6713"/>
                    <a:pt x="29499" y="16137"/>
                  </a:cubicBezTo>
                  <a:lnTo>
                    <a:pt x="32266" y="16137"/>
                  </a:lnTo>
                  <a:cubicBezTo>
                    <a:pt x="32949" y="5617"/>
                    <a:pt x="24879" y="0"/>
                    <a:pt x="1663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a:off x="4495150" y="1527250"/>
              <a:ext cx="767550" cy="369825"/>
            </a:xfrm>
            <a:custGeom>
              <a:avLst/>
              <a:gdLst/>
              <a:ahLst/>
              <a:cxnLst/>
              <a:rect l="l" t="t" r="r" b="b"/>
              <a:pathLst>
                <a:path w="30702" h="14793" extrusionOk="0">
                  <a:moveTo>
                    <a:pt x="15607" y="0"/>
                  </a:moveTo>
                  <a:cubicBezTo>
                    <a:pt x="8469" y="0"/>
                    <a:pt x="1073" y="4599"/>
                    <a:pt x="0" y="14792"/>
                  </a:cubicBezTo>
                  <a:lnTo>
                    <a:pt x="12" y="14792"/>
                  </a:lnTo>
                  <a:cubicBezTo>
                    <a:pt x="1493" y="5403"/>
                    <a:pt x="8211" y="1365"/>
                    <a:pt x="14578" y="1365"/>
                  </a:cubicBezTo>
                  <a:cubicBezTo>
                    <a:pt x="21732" y="1365"/>
                    <a:pt x="28442" y="6462"/>
                    <a:pt x="26778" y="14792"/>
                  </a:cubicBezTo>
                  <a:lnTo>
                    <a:pt x="29545" y="14792"/>
                  </a:lnTo>
                  <a:cubicBezTo>
                    <a:pt x="30702" y="5348"/>
                    <a:pt x="23305" y="0"/>
                    <a:pt x="15607"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8"/>
          <p:cNvGrpSpPr/>
          <p:nvPr/>
        </p:nvGrpSpPr>
        <p:grpSpPr>
          <a:xfrm rot="8431358" flipH="1">
            <a:off x="7137195" y="-1784474"/>
            <a:ext cx="3302427" cy="5554924"/>
            <a:chOff x="1031675" y="995825"/>
            <a:chExt cx="819450" cy="1378375"/>
          </a:xfrm>
        </p:grpSpPr>
        <p:sp>
          <p:nvSpPr>
            <p:cNvPr id="269" name="Google Shape;269;p8"/>
            <p:cNvSpPr/>
            <p:nvPr/>
          </p:nvSpPr>
          <p:spPr>
            <a:xfrm>
              <a:off x="1157900" y="995825"/>
              <a:ext cx="693225" cy="1318600"/>
            </a:xfrm>
            <a:custGeom>
              <a:avLst/>
              <a:gdLst/>
              <a:ahLst/>
              <a:cxnLst/>
              <a:rect l="l" t="t" r="r" b="b"/>
              <a:pathLst>
                <a:path w="27729" h="52744" extrusionOk="0">
                  <a:moveTo>
                    <a:pt x="26104" y="1"/>
                  </a:moveTo>
                  <a:lnTo>
                    <a:pt x="25141" y="304"/>
                  </a:lnTo>
                  <a:cubicBezTo>
                    <a:pt x="25569" y="1660"/>
                    <a:pt x="25944" y="3052"/>
                    <a:pt x="26229" y="4479"/>
                  </a:cubicBezTo>
                  <a:lnTo>
                    <a:pt x="26318" y="5015"/>
                  </a:lnTo>
                  <a:lnTo>
                    <a:pt x="26408" y="5568"/>
                  </a:lnTo>
                  <a:cubicBezTo>
                    <a:pt x="26479" y="5925"/>
                    <a:pt x="26515" y="6299"/>
                    <a:pt x="26568" y="6656"/>
                  </a:cubicBezTo>
                  <a:cubicBezTo>
                    <a:pt x="26640" y="7405"/>
                    <a:pt x="26711" y="8155"/>
                    <a:pt x="26711" y="8922"/>
                  </a:cubicBezTo>
                  <a:cubicBezTo>
                    <a:pt x="26729" y="9672"/>
                    <a:pt x="26693" y="10439"/>
                    <a:pt x="26604" y="11224"/>
                  </a:cubicBezTo>
                  <a:cubicBezTo>
                    <a:pt x="26515" y="11991"/>
                    <a:pt x="26354" y="12776"/>
                    <a:pt x="26140" y="13543"/>
                  </a:cubicBezTo>
                  <a:cubicBezTo>
                    <a:pt x="25908" y="14311"/>
                    <a:pt x="25623" y="15078"/>
                    <a:pt x="25284" y="15792"/>
                  </a:cubicBezTo>
                  <a:cubicBezTo>
                    <a:pt x="24927" y="16505"/>
                    <a:pt x="24516" y="17183"/>
                    <a:pt x="24070" y="17826"/>
                  </a:cubicBezTo>
                  <a:cubicBezTo>
                    <a:pt x="23178" y="19092"/>
                    <a:pt x="22143" y="20181"/>
                    <a:pt x="21180" y="21162"/>
                  </a:cubicBezTo>
                  <a:cubicBezTo>
                    <a:pt x="20216" y="22161"/>
                    <a:pt x="19306" y="23089"/>
                    <a:pt x="18557" y="24035"/>
                  </a:cubicBezTo>
                  <a:cubicBezTo>
                    <a:pt x="18200" y="24499"/>
                    <a:pt x="17861" y="24980"/>
                    <a:pt x="17576" y="25480"/>
                  </a:cubicBezTo>
                  <a:cubicBezTo>
                    <a:pt x="17308" y="25980"/>
                    <a:pt x="17076" y="26479"/>
                    <a:pt x="16880" y="27015"/>
                  </a:cubicBezTo>
                  <a:cubicBezTo>
                    <a:pt x="16523" y="28067"/>
                    <a:pt x="16344" y="29191"/>
                    <a:pt x="16344" y="30387"/>
                  </a:cubicBezTo>
                  <a:cubicBezTo>
                    <a:pt x="16344" y="30976"/>
                    <a:pt x="16362" y="31582"/>
                    <a:pt x="16434" y="32207"/>
                  </a:cubicBezTo>
                  <a:cubicBezTo>
                    <a:pt x="16451" y="32349"/>
                    <a:pt x="16469" y="32510"/>
                    <a:pt x="16487" y="32653"/>
                  </a:cubicBezTo>
                  <a:lnTo>
                    <a:pt x="16559" y="33152"/>
                  </a:lnTo>
                  <a:lnTo>
                    <a:pt x="16630" y="33723"/>
                  </a:lnTo>
                  <a:cubicBezTo>
                    <a:pt x="16648" y="33920"/>
                    <a:pt x="16666" y="34116"/>
                    <a:pt x="16683" y="34312"/>
                  </a:cubicBezTo>
                  <a:cubicBezTo>
                    <a:pt x="16719" y="35097"/>
                    <a:pt x="16737" y="35882"/>
                    <a:pt x="16648" y="36703"/>
                  </a:cubicBezTo>
                  <a:cubicBezTo>
                    <a:pt x="16559" y="37524"/>
                    <a:pt x="16398" y="38345"/>
                    <a:pt x="16112" y="39148"/>
                  </a:cubicBezTo>
                  <a:cubicBezTo>
                    <a:pt x="15845" y="39968"/>
                    <a:pt x="15452" y="40753"/>
                    <a:pt x="14953" y="41467"/>
                  </a:cubicBezTo>
                  <a:cubicBezTo>
                    <a:pt x="14471" y="42181"/>
                    <a:pt x="13900" y="42805"/>
                    <a:pt x="13275" y="43358"/>
                  </a:cubicBezTo>
                  <a:cubicBezTo>
                    <a:pt x="12669" y="43912"/>
                    <a:pt x="12009" y="44393"/>
                    <a:pt x="11331" y="44786"/>
                  </a:cubicBezTo>
                  <a:cubicBezTo>
                    <a:pt x="10670" y="45196"/>
                    <a:pt x="9992" y="45535"/>
                    <a:pt x="9314" y="45856"/>
                  </a:cubicBezTo>
                  <a:cubicBezTo>
                    <a:pt x="7941" y="46463"/>
                    <a:pt x="6602" y="46927"/>
                    <a:pt x="5300" y="47373"/>
                  </a:cubicBezTo>
                  <a:cubicBezTo>
                    <a:pt x="4657" y="47605"/>
                    <a:pt x="4015" y="47819"/>
                    <a:pt x="3408" y="48051"/>
                  </a:cubicBezTo>
                  <a:cubicBezTo>
                    <a:pt x="2802" y="48265"/>
                    <a:pt x="2231" y="48497"/>
                    <a:pt x="1713" y="48765"/>
                  </a:cubicBezTo>
                  <a:cubicBezTo>
                    <a:pt x="1589" y="48818"/>
                    <a:pt x="1464" y="48890"/>
                    <a:pt x="1339" y="48943"/>
                  </a:cubicBezTo>
                  <a:lnTo>
                    <a:pt x="1178" y="49050"/>
                  </a:lnTo>
                  <a:lnTo>
                    <a:pt x="1089" y="49104"/>
                  </a:lnTo>
                  <a:lnTo>
                    <a:pt x="1018" y="49157"/>
                  </a:lnTo>
                  <a:cubicBezTo>
                    <a:pt x="803" y="49282"/>
                    <a:pt x="625" y="49425"/>
                    <a:pt x="482" y="49550"/>
                  </a:cubicBezTo>
                  <a:cubicBezTo>
                    <a:pt x="322" y="49675"/>
                    <a:pt x="232" y="49800"/>
                    <a:pt x="161" y="49907"/>
                  </a:cubicBezTo>
                  <a:cubicBezTo>
                    <a:pt x="125" y="49960"/>
                    <a:pt x="108" y="50014"/>
                    <a:pt x="90" y="50067"/>
                  </a:cubicBezTo>
                  <a:cubicBezTo>
                    <a:pt x="72" y="50103"/>
                    <a:pt x="72" y="50121"/>
                    <a:pt x="54" y="50156"/>
                  </a:cubicBezTo>
                  <a:cubicBezTo>
                    <a:pt x="54" y="50156"/>
                    <a:pt x="36" y="50174"/>
                    <a:pt x="36" y="50192"/>
                  </a:cubicBezTo>
                  <a:cubicBezTo>
                    <a:pt x="36" y="50210"/>
                    <a:pt x="36" y="50228"/>
                    <a:pt x="36" y="50246"/>
                  </a:cubicBezTo>
                  <a:cubicBezTo>
                    <a:pt x="36" y="50246"/>
                    <a:pt x="18" y="50263"/>
                    <a:pt x="18" y="50281"/>
                  </a:cubicBezTo>
                  <a:lnTo>
                    <a:pt x="18" y="50335"/>
                  </a:lnTo>
                  <a:cubicBezTo>
                    <a:pt x="18" y="50371"/>
                    <a:pt x="1" y="50388"/>
                    <a:pt x="1" y="50424"/>
                  </a:cubicBezTo>
                  <a:cubicBezTo>
                    <a:pt x="1" y="50460"/>
                    <a:pt x="1" y="50513"/>
                    <a:pt x="1" y="50549"/>
                  </a:cubicBezTo>
                  <a:cubicBezTo>
                    <a:pt x="1" y="50567"/>
                    <a:pt x="1" y="50585"/>
                    <a:pt x="1" y="50602"/>
                  </a:cubicBezTo>
                  <a:lnTo>
                    <a:pt x="1" y="50674"/>
                  </a:lnTo>
                  <a:cubicBezTo>
                    <a:pt x="1" y="50745"/>
                    <a:pt x="36" y="50852"/>
                    <a:pt x="36" y="50959"/>
                  </a:cubicBezTo>
                  <a:cubicBezTo>
                    <a:pt x="36" y="50995"/>
                    <a:pt x="72" y="51066"/>
                    <a:pt x="72" y="51120"/>
                  </a:cubicBezTo>
                  <a:lnTo>
                    <a:pt x="108" y="51281"/>
                  </a:lnTo>
                  <a:cubicBezTo>
                    <a:pt x="232" y="51727"/>
                    <a:pt x="464" y="52226"/>
                    <a:pt x="732" y="52744"/>
                  </a:cubicBezTo>
                  <a:lnTo>
                    <a:pt x="1624" y="52262"/>
                  </a:lnTo>
                  <a:cubicBezTo>
                    <a:pt x="1374" y="51798"/>
                    <a:pt x="1178" y="51352"/>
                    <a:pt x="1089" y="51013"/>
                  </a:cubicBezTo>
                  <a:lnTo>
                    <a:pt x="1053" y="50888"/>
                  </a:lnTo>
                  <a:lnTo>
                    <a:pt x="1053" y="50834"/>
                  </a:lnTo>
                  <a:lnTo>
                    <a:pt x="1035" y="50799"/>
                  </a:lnTo>
                  <a:lnTo>
                    <a:pt x="1035" y="50781"/>
                  </a:lnTo>
                  <a:cubicBezTo>
                    <a:pt x="1035" y="50710"/>
                    <a:pt x="1018" y="50638"/>
                    <a:pt x="1018" y="50602"/>
                  </a:cubicBezTo>
                  <a:cubicBezTo>
                    <a:pt x="1018" y="50585"/>
                    <a:pt x="1018" y="50585"/>
                    <a:pt x="1018" y="50567"/>
                  </a:cubicBezTo>
                  <a:lnTo>
                    <a:pt x="1018" y="50549"/>
                  </a:lnTo>
                  <a:cubicBezTo>
                    <a:pt x="1018" y="50531"/>
                    <a:pt x="1018" y="50513"/>
                    <a:pt x="1018" y="50495"/>
                  </a:cubicBezTo>
                  <a:cubicBezTo>
                    <a:pt x="1018" y="50478"/>
                    <a:pt x="1018" y="50478"/>
                    <a:pt x="1018" y="50478"/>
                  </a:cubicBezTo>
                  <a:cubicBezTo>
                    <a:pt x="1018" y="50478"/>
                    <a:pt x="1018" y="50460"/>
                    <a:pt x="1018" y="50460"/>
                  </a:cubicBezTo>
                  <a:cubicBezTo>
                    <a:pt x="1018" y="50460"/>
                    <a:pt x="1018" y="50460"/>
                    <a:pt x="1018" y="50442"/>
                  </a:cubicBezTo>
                  <a:cubicBezTo>
                    <a:pt x="1035" y="50424"/>
                    <a:pt x="1071" y="50371"/>
                    <a:pt x="1160" y="50299"/>
                  </a:cubicBezTo>
                  <a:cubicBezTo>
                    <a:pt x="1250" y="50210"/>
                    <a:pt x="1374" y="50103"/>
                    <a:pt x="1553" y="49996"/>
                  </a:cubicBezTo>
                  <a:lnTo>
                    <a:pt x="1624" y="49960"/>
                  </a:lnTo>
                  <a:lnTo>
                    <a:pt x="1696" y="49924"/>
                  </a:lnTo>
                  <a:lnTo>
                    <a:pt x="1838" y="49835"/>
                  </a:lnTo>
                  <a:lnTo>
                    <a:pt x="1999" y="49746"/>
                  </a:lnTo>
                  <a:cubicBezTo>
                    <a:pt x="2052" y="49728"/>
                    <a:pt x="2106" y="49693"/>
                    <a:pt x="2160" y="49657"/>
                  </a:cubicBezTo>
                  <a:cubicBezTo>
                    <a:pt x="2623" y="49443"/>
                    <a:pt x="3177" y="49211"/>
                    <a:pt x="3765" y="48997"/>
                  </a:cubicBezTo>
                  <a:cubicBezTo>
                    <a:pt x="4354" y="48783"/>
                    <a:pt x="4979" y="48551"/>
                    <a:pt x="5639" y="48336"/>
                  </a:cubicBezTo>
                  <a:cubicBezTo>
                    <a:pt x="6923" y="47890"/>
                    <a:pt x="8315" y="47409"/>
                    <a:pt x="9725" y="46766"/>
                  </a:cubicBezTo>
                  <a:cubicBezTo>
                    <a:pt x="10438" y="46445"/>
                    <a:pt x="11152" y="46088"/>
                    <a:pt x="11866" y="45660"/>
                  </a:cubicBezTo>
                  <a:cubicBezTo>
                    <a:pt x="12580" y="45214"/>
                    <a:pt x="13293" y="44714"/>
                    <a:pt x="13953" y="44108"/>
                  </a:cubicBezTo>
                  <a:cubicBezTo>
                    <a:pt x="14632" y="43519"/>
                    <a:pt x="15256" y="42823"/>
                    <a:pt x="15791" y="42020"/>
                  </a:cubicBezTo>
                  <a:cubicBezTo>
                    <a:pt x="16327" y="41235"/>
                    <a:pt x="16755" y="40379"/>
                    <a:pt x="17076" y="39487"/>
                  </a:cubicBezTo>
                  <a:cubicBezTo>
                    <a:pt x="17379" y="38594"/>
                    <a:pt x="17558" y="37684"/>
                    <a:pt x="17647" y="36810"/>
                  </a:cubicBezTo>
                  <a:cubicBezTo>
                    <a:pt x="17754" y="35918"/>
                    <a:pt x="17736" y="35079"/>
                    <a:pt x="17683" y="34241"/>
                  </a:cubicBezTo>
                  <a:cubicBezTo>
                    <a:pt x="17665" y="34027"/>
                    <a:pt x="17647" y="33830"/>
                    <a:pt x="17629" y="33616"/>
                  </a:cubicBezTo>
                  <a:lnTo>
                    <a:pt x="17558" y="33010"/>
                  </a:lnTo>
                  <a:lnTo>
                    <a:pt x="17486" y="32528"/>
                  </a:lnTo>
                  <a:cubicBezTo>
                    <a:pt x="17468" y="32385"/>
                    <a:pt x="17451" y="32242"/>
                    <a:pt x="17433" y="32100"/>
                  </a:cubicBezTo>
                  <a:cubicBezTo>
                    <a:pt x="17379" y="31511"/>
                    <a:pt x="17344" y="30940"/>
                    <a:pt x="17344" y="30405"/>
                  </a:cubicBezTo>
                  <a:cubicBezTo>
                    <a:pt x="17361" y="29298"/>
                    <a:pt x="17522" y="28281"/>
                    <a:pt x="17843" y="27336"/>
                  </a:cubicBezTo>
                  <a:cubicBezTo>
                    <a:pt x="18004" y="26872"/>
                    <a:pt x="18200" y="26426"/>
                    <a:pt x="18468" y="25980"/>
                  </a:cubicBezTo>
                  <a:cubicBezTo>
                    <a:pt x="18717" y="25534"/>
                    <a:pt x="19021" y="25105"/>
                    <a:pt x="19360" y="24659"/>
                  </a:cubicBezTo>
                  <a:cubicBezTo>
                    <a:pt x="20056" y="23767"/>
                    <a:pt x="20930" y="22875"/>
                    <a:pt x="21911" y="21876"/>
                  </a:cubicBezTo>
                  <a:cubicBezTo>
                    <a:pt x="22875" y="20877"/>
                    <a:pt x="23945" y="19753"/>
                    <a:pt x="24891" y="18397"/>
                  </a:cubicBezTo>
                  <a:cubicBezTo>
                    <a:pt x="25373" y="17736"/>
                    <a:pt x="25801" y="17005"/>
                    <a:pt x="26176" y="16238"/>
                  </a:cubicBezTo>
                  <a:cubicBezTo>
                    <a:pt x="26550" y="15453"/>
                    <a:pt x="26872" y="14650"/>
                    <a:pt x="27104" y="13829"/>
                  </a:cubicBezTo>
                  <a:cubicBezTo>
                    <a:pt x="27335" y="13008"/>
                    <a:pt x="27496" y="12169"/>
                    <a:pt x="27603" y="11349"/>
                  </a:cubicBezTo>
                  <a:cubicBezTo>
                    <a:pt x="27692" y="10510"/>
                    <a:pt x="27728" y="9707"/>
                    <a:pt x="27728" y="8904"/>
                  </a:cubicBezTo>
                  <a:cubicBezTo>
                    <a:pt x="27710" y="8101"/>
                    <a:pt x="27657" y="7316"/>
                    <a:pt x="27567" y="6549"/>
                  </a:cubicBezTo>
                  <a:cubicBezTo>
                    <a:pt x="27514" y="6174"/>
                    <a:pt x="27478" y="5782"/>
                    <a:pt x="27407" y="5407"/>
                  </a:cubicBezTo>
                  <a:lnTo>
                    <a:pt x="27318" y="4854"/>
                  </a:lnTo>
                  <a:lnTo>
                    <a:pt x="27211" y="4283"/>
                  </a:lnTo>
                  <a:cubicBezTo>
                    <a:pt x="26925" y="2820"/>
                    <a:pt x="26550" y="1393"/>
                    <a:pt x="261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a:off x="1132475" y="1003425"/>
              <a:ext cx="693650" cy="1323050"/>
            </a:xfrm>
            <a:custGeom>
              <a:avLst/>
              <a:gdLst/>
              <a:ahLst/>
              <a:cxnLst/>
              <a:rect l="l" t="t" r="r" b="b"/>
              <a:pathLst>
                <a:path w="27746" h="52922" extrusionOk="0">
                  <a:moveTo>
                    <a:pt x="26158" y="0"/>
                  </a:moveTo>
                  <a:lnTo>
                    <a:pt x="25194" y="303"/>
                  </a:lnTo>
                  <a:cubicBezTo>
                    <a:pt x="25623" y="1624"/>
                    <a:pt x="25979" y="2980"/>
                    <a:pt x="26247" y="4372"/>
                  </a:cubicBezTo>
                  <a:lnTo>
                    <a:pt x="26354" y="4889"/>
                  </a:lnTo>
                  <a:lnTo>
                    <a:pt x="26425" y="5424"/>
                  </a:lnTo>
                  <a:cubicBezTo>
                    <a:pt x="26497" y="5763"/>
                    <a:pt x="26533" y="6120"/>
                    <a:pt x="26586" y="6477"/>
                  </a:cubicBezTo>
                  <a:cubicBezTo>
                    <a:pt x="26657" y="7191"/>
                    <a:pt x="26711" y="7904"/>
                    <a:pt x="26729" y="8618"/>
                  </a:cubicBezTo>
                  <a:cubicBezTo>
                    <a:pt x="26729" y="9350"/>
                    <a:pt x="26693" y="10063"/>
                    <a:pt x="26604" y="10795"/>
                  </a:cubicBezTo>
                  <a:cubicBezTo>
                    <a:pt x="26533" y="11526"/>
                    <a:pt x="26390" y="12258"/>
                    <a:pt x="26176" y="12972"/>
                  </a:cubicBezTo>
                  <a:cubicBezTo>
                    <a:pt x="25783" y="14399"/>
                    <a:pt x="25105" y="15755"/>
                    <a:pt x="24267" y="16933"/>
                  </a:cubicBezTo>
                  <a:cubicBezTo>
                    <a:pt x="23410" y="18128"/>
                    <a:pt x="22447" y="19181"/>
                    <a:pt x="21483" y="20162"/>
                  </a:cubicBezTo>
                  <a:cubicBezTo>
                    <a:pt x="20520" y="21144"/>
                    <a:pt x="19574" y="22089"/>
                    <a:pt x="18789" y="23106"/>
                  </a:cubicBezTo>
                  <a:cubicBezTo>
                    <a:pt x="18396" y="23606"/>
                    <a:pt x="18039" y="24141"/>
                    <a:pt x="17718" y="24676"/>
                  </a:cubicBezTo>
                  <a:cubicBezTo>
                    <a:pt x="17415" y="25230"/>
                    <a:pt x="17147" y="25783"/>
                    <a:pt x="16951" y="26372"/>
                  </a:cubicBezTo>
                  <a:cubicBezTo>
                    <a:pt x="16541" y="27549"/>
                    <a:pt x="16344" y="28798"/>
                    <a:pt x="16344" y="30083"/>
                  </a:cubicBezTo>
                  <a:cubicBezTo>
                    <a:pt x="16344" y="30707"/>
                    <a:pt x="16380" y="31367"/>
                    <a:pt x="16451" y="32010"/>
                  </a:cubicBezTo>
                  <a:cubicBezTo>
                    <a:pt x="16469" y="32170"/>
                    <a:pt x="16487" y="32331"/>
                    <a:pt x="16505" y="32492"/>
                  </a:cubicBezTo>
                  <a:lnTo>
                    <a:pt x="16576" y="32991"/>
                  </a:lnTo>
                  <a:lnTo>
                    <a:pt x="16648" y="33526"/>
                  </a:lnTo>
                  <a:cubicBezTo>
                    <a:pt x="16666" y="33705"/>
                    <a:pt x="16666" y="33901"/>
                    <a:pt x="16683" y="34080"/>
                  </a:cubicBezTo>
                  <a:cubicBezTo>
                    <a:pt x="16737" y="34811"/>
                    <a:pt x="16737" y="35543"/>
                    <a:pt x="16666" y="36292"/>
                  </a:cubicBezTo>
                  <a:cubicBezTo>
                    <a:pt x="16576" y="37041"/>
                    <a:pt x="16434" y="37791"/>
                    <a:pt x="16184" y="38522"/>
                  </a:cubicBezTo>
                  <a:cubicBezTo>
                    <a:pt x="15934" y="39254"/>
                    <a:pt x="15577" y="39950"/>
                    <a:pt x="15149" y="40592"/>
                  </a:cubicBezTo>
                  <a:cubicBezTo>
                    <a:pt x="14703" y="41234"/>
                    <a:pt x="14185" y="41805"/>
                    <a:pt x="13632" y="42305"/>
                  </a:cubicBezTo>
                  <a:cubicBezTo>
                    <a:pt x="13061" y="42805"/>
                    <a:pt x="12455" y="43251"/>
                    <a:pt x="11830" y="43625"/>
                  </a:cubicBezTo>
                  <a:cubicBezTo>
                    <a:pt x="11206" y="44000"/>
                    <a:pt x="10563" y="44339"/>
                    <a:pt x="9903" y="44625"/>
                  </a:cubicBezTo>
                  <a:cubicBezTo>
                    <a:pt x="8601" y="45213"/>
                    <a:pt x="7280" y="45677"/>
                    <a:pt x="5996" y="46123"/>
                  </a:cubicBezTo>
                  <a:cubicBezTo>
                    <a:pt x="4693" y="46569"/>
                    <a:pt x="3426" y="46998"/>
                    <a:pt x="2284" y="47551"/>
                  </a:cubicBezTo>
                  <a:cubicBezTo>
                    <a:pt x="2142" y="47622"/>
                    <a:pt x="2017" y="47693"/>
                    <a:pt x="1874" y="47765"/>
                  </a:cubicBezTo>
                  <a:cubicBezTo>
                    <a:pt x="1749" y="47836"/>
                    <a:pt x="1606" y="47908"/>
                    <a:pt x="1481" y="47997"/>
                  </a:cubicBezTo>
                  <a:cubicBezTo>
                    <a:pt x="1232" y="48157"/>
                    <a:pt x="1018" y="48318"/>
                    <a:pt x="821" y="48496"/>
                  </a:cubicBezTo>
                  <a:cubicBezTo>
                    <a:pt x="607" y="48675"/>
                    <a:pt x="447" y="48871"/>
                    <a:pt x="322" y="49067"/>
                  </a:cubicBezTo>
                  <a:cubicBezTo>
                    <a:pt x="268" y="49174"/>
                    <a:pt x="215" y="49281"/>
                    <a:pt x="161" y="49389"/>
                  </a:cubicBezTo>
                  <a:cubicBezTo>
                    <a:pt x="143" y="49442"/>
                    <a:pt x="125" y="49496"/>
                    <a:pt x="108" y="49549"/>
                  </a:cubicBezTo>
                  <a:cubicBezTo>
                    <a:pt x="90" y="49603"/>
                    <a:pt x="90" y="49656"/>
                    <a:pt x="72" y="49710"/>
                  </a:cubicBezTo>
                  <a:lnTo>
                    <a:pt x="36" y="49799"/>
                  </a:lnTo>
                  <a:lnTo>
                    <a:pt x="36" y="49888"/>
                  </a:lnTo>
                  <a:cubicBezTo>
                    <a:pt x="36" y="49942"/>
                    <a:pt x="18" y="49995"/>
                    <a:pt x="18" y="50049"/>
                  </a:cubicBezTo>
                  <a:lnTo>
                    <a:pt x="1" y="50245"/>
                  </a:lnTo>
                  <a:cubicBezTo>
                    <a:pt x="1" y="50298"/>
                    <a:pt x="18" y="50370"/>
                    <a:pt x="18" y="50441"/>
                  </a:cubicBezTo>
                  <a:cubicBezTo>
                    <a:pt x="18" y="50566"/>
                    <a:pt x="54" y="50691"/>
                    <a:pt x="72" y="50834"/>
                  </a:cubicBezTo>
                  <a:cubicBezTo>
                    <a:pt x="72" y="50887"/>
                    <a:pt x="90" y="50959"/>
                    <a:pt x="108" y="51030"/>
                  </a:cubicBezTo>
                  <a:cubicBezTo>
                    <a:pt x="125" y="51101"/>
                    <a:pt x="143" y="51173"/>
                    <a:pt x="161" y="51244"/>
                  </a:cubicBezTo>
                  <a:cubicBezTo>
                    <a:pt x="322" y="51797"/>
                    <a:pt x="571" y="52368"/>
                    <a:pt x="857" y="52921"/>
                  </a:cubicBezTo>
                  <a:lnTo>
                    <a:pt x="1749" y="52440"/>
                  </a:lnTo>
                  <a:cubicBezTo>
                    <a:pt x="1481" y="51922"/>
                    <a:pt x="1249" y="51423"/>
                    <a:pt x="1125" y="50977"/>
                  </a:cubicBezTo>
                  <a:lnTo>
                    <a:pt x="1089" y="50816"/>
                  </a:lnTo>
                  <a:cubicBezTo>
                    <a:pt x="1089" y="50762"/>
                    <a:pt x="1053" y="50691"/>
                    <a:pt x="1053" y="50655"/>
                  </a:cubicBezTo>
                  <a:cubicBezTo>
                    <a:pt x="1053" y="50548"/>
                    <a:pt x="1018" y="50441"/>
                    <a:pt x="1018" y="50370"/>
                  </a:cubicBezTo>
                  <a:lnTo>
                    <a:pt x="1018" y="50298"/>
                  </a:lnTo>
                  <a:cubicBezTo>
                    <a:pt x="1018" y="50281"/>
                    <a:pt x="1018" y="50263"/>
                    <a:pt x="1018" y="50245"/>
                  </a:cubicBezTo>
                  <a:cubicBezTo>
                    <a:pt x="1018" y="50209"/>
                    <a:pt x="1018" y="50156"/>
                    <a:pt x="1018" y="50120"/>
                  </a:cubicBezTo>
                  <a:cubicBezTo>
                    <a:pt x="1018" y="50084"/>
                    <a:pt x="1035" y="50067"/>
                    <a:pt x="1035" y="50031"/>
                  </a:cubicBezTo>
                  <a:lnTo>
                    <a:pt x="1035" y="49977"/>
                  </a:lnTo>
                  <a:cubicBezTo>
                    <a:pt x="1035" y="49959"/>
                    <a:pt x="1053" y="49942"/>
                    <a:pt x="1053" y="49942"/>
                  </a:cubicBezTo>
                  <a:cubicBezTo>
                    <a:pt x="1053" y="49924"/>
                    <a:pt x="1053" y="49906"/>
                    <a:pt x="1053" y="49888"/>
                  </a:cubicBezTo>
                  <a:cubicBezTo>
                    <a:pt x="1053" y="49870"/>
                    <a:pt x="1071" y="49852"/>
                    <a:pt x="1071" y="49852"/>
                  </a:cubicBezTo>
                  <a:cubicBezTo>
                    <a:pt x="1089" y="49817"/>
                    <a:pt x="1089" y="49799"/>
                    <a:pt x="1107" y="49763"/>
                  </a:cubicBezTo>
                  <a:cubicBezTo>
                    <a:pt x="1125" y="49710"/>
                    <a:pt x="1142" y="49656"/>
                    <a:pt x="1178" y="49603"/>
                  </a:cubicBezTo>
                  <a:cubicBezTo>
                    <a:pt x="1249" y="49496"/>
                    <a:pt x="1339" y="49371"/>
                    <a:pt x="1499" y="49246"/>
                  </a:cubicBezTo>
                  <a:cubicBezTo>
                    <a:pt x="1642" y="49121"/>
                    <a:pt x="1820" y="48978"/>
                    <a:pt x="2035" y="48853"/>
                  </a:cubicBezTo>
                  <a:lnTo>
                    <a:pt x="2106" y="48800"/>
                  </a:lnTo>
                  <a:lnTo>
                    <a:pt x="2195" y="48746"/>
                  </a:lnTo>
                  <a:lnTo>
                    <a:pt x="2356" y="48639"/>
                  </a:lnTo>
                  <a:cubicBezTo>
                    <a:pt x="2481" y="48586"/>
                    <a:pt x="2606" y="48514"/>
                    <a:pt x="2730" y="48461"/>
                  </a:cubicBezTo>
                  <a:cubicBezTo>
                    <a:pt x="3248" y="48193"/>
                    <a:pt x="3819" y="47961"/>
                    <a:pt x="4425" y="47747"/>
                  </a:cubicBezTo>
                  <a:cubicBezTo>
                    <a:pt x="5032" y="47515"/>
                    <a:pt x="5674" y="47301"/>
                    <a:pt x="6317" y="47069"/>
                  </a:cubicBezTo>
                  <a:cubicBezTo>
                    <a:pt x="7619" y="46623"/>
                    <a:pt x="8958" y="46159"/>
                    <a:pt x="10331" y="45552"/>
                  </a:cubicBezTo>
                  <a:cubicBezTo>
                    <a:pt x="11009" y="45231"/>
                    <a:pt x="11687" y="44892"/>
                    <a:pt x="12348" y="44482"/>
                  </a:cubicBezTo>
                  <a:cubicBezTo>
                    <a:pt x="13026" y="44089"/>
                    <a:pt x="13686" y="43608"/>
                    <a:pt x="14292" y="43054"/>
                  </a:cubicBezTo>
                  <a:cubicBezTo>
                    <a:pt x="14917" y="42501"/>
                    <a:pt x="15488" y="41877"/>
                    <a:pt x="15970" y="41163"/>
                  </a:cubicBezTo>
                  <a:cubicBezTo>
                    <a:pt x="16469" y="40449"/>
                    <a:pt x="16862" y="39664"/>
                    <a:pt x="17129" y="38844"/>
                  </a:cubicBezTo>
                  <a:cubicBezTo>
                    <a:pt x="17415" y="38041"/>
                    <a:pt x="17576" y="37220"/>
                    <a:pt x="17665" y="36399"/>
                  </a:cubicBezTo>
                  <a:cubicBezTo>
                    <a:pt x="17754" y="35578"/>
                    <a:pt x="17736" y="34793"/>
                    <a:pt x="17700" y="34008"/>
                  </a:cubicBezTo>
                  <a:cubicBezTo>
                    <a:pt x="17683" y="33812"/>
                    <a:pt x="17665" y="33616"/>
                    <a:pt x="17647" y="33419"/>
                  </a:cubicBezTo>
                  <a:lnTo>
                    <a:pt x="17576" y="32848"/>
                  </a:lnTo>
                  <a:lnTo>
                    <a:pt x="17504" y="32349"/>
                  </a:lnTo>
                  <a:cubicBezTo>
                    <a:pt x="17486" y="32206"/>
                    <a:pt x="17468" y="32045"/>
                    <a:pt x="17451" y="31903"/>
                  </a:cubicBezTo>
                  <a:cubicBezTo>
                    <a:pt x="17379" y="31278"/>
                    <a:pt x="17361" y="30672"/>
                    <a:pt x="17361" y="30083"/>
                  </a:cubicBezTo>
                  <a:cubicBezTo>
                    <a:pt x="17361" y="28887"/>
                    <a:pt x="17540" y="27763"/>
                    <a:pt x="17897" y="26711"/>
                  </a:cubicBezTo>
                  <a:cubicBezTo>
                    <a:pt x="18093" y="26175"/>
                    <a:pt x="18325" y="25676"/>
                    <a:pt x="18593" y="25176"/>
                  </a:cubicBezTo>
                  <a:cubicBezTo>
                    <a:pt x="18878" y="24676"/>
                    <a:pt x="19217" y="24195"/>
                    <a:pt x="19592" y="23731"/>
                  </a:cubicBezTo>
                  <a:cubicBezTo>
                    <a:pt x="20323" y="22785"/>
                    <a:pt x="21233" y="21857"/>
                    <a:pt x="22197" y="20858"/>
                  </a:cubicBezTo>
                  <a:cubicBezTo>
                    <a:pt x="23160" y="19877"/>
                    <a:pt x="24195" y="18788"/>
                    <a:pt x="25087" y="17522"/>
                  </a:cubicBezTo>
                  <a:cubicBezTo>
                    <a:pt x="25533" y="16879"/>
                    <a:pt x="25944" y="16201"/>
                    <a:pt x="26301" y="15488"/>
                  </a:cubicBezTo>
                  <a:cubicBezTo>
                    <a:pt x="26640" y="14774"/>
                    <a:pt x="26925" y="14007"/>
                    <a:pt x="27157" y="13239"/>
                  </a:cubicBezTo>
                  <a:cubicBezTo>
                    <a:pt x="27371" y="12472"/>
                    <a:pt x="27532" y="11687"/>
                    <a:pt x="27621" y="10920"/>
                  </a:cubicBezTo>
                  <a:cubicBezTo>
                    <a:pt x="27710" y="10135"/>
                    <a:pt x="27746" y="9368"/>
                    <a:pt x="27728" y="8618"/>
                  </a:cubicBezTo>
                  <a:cubicBezTo>
                    <a:pt x="27728" y="7851"/>
                    <a:pt x="27657" y="7101"/>
                    <a:pt x="27585" y="6352"/>
                  </a:cubicBezTo>
                  <a:cubicBezTo>
                    <a:pt x="27532" y="5995"/>
                    <a:pt x="27496" y="5621"/>
                    <a:pt x="27425" y="5264"/>
                  </a:cubicBezTo>
                  <a:lnTo>
                    <a:pt x="27335" y="4711"/>
                  </a:lnTo>
                  <a:lnTo>
                    <a:pt x="27246" y="4175"/>
                  </a:lnTo>
                  <a:cubicBezTo>
                    <a:pt x="26961" y="2748"/>
                    <a:pt x="26586" y="1356"/>
                    <a:pt x="2615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1107050" y="1011000"/>
              <a:ext cx="693650" cy="1327525"/>
            </a:xfrm>
            <a:custGeom>
              <a:avLst/>
              <a:gdLst/>
              <a:ahLst/>
              <a:cxnLst/>
              <a:rect l="l" t="t" r="r" b="b"/>
              <a:pathLst>
                <a:path w="27746" h="53101" extrusionOk="0">
                  <a:moveTo>
                    <a:pt x="26211" y="0"/>
                  </a:moveTo>
                  <a:lnTo>
                    <a:pt x="25248" y="304"/>
                  </a:lnTo>
                  <a:cubicBezTo>
                    <a:pt x="25658" y="1606"/>
                    <a:pt x="26015" y="2927"/>
                    <a:pt x="26283" y="4265"/>
                  </a:cubicBezTo>
                  <a:lnTo>
                    <a:pt x="26372" y="4764"/>
                  </a:lnTo>
                  <a:lnTo>
                    <a:pt x="26461" y="5264"/>
                  </a:lnTo>
                  <a:cubicBezTo>
                    <a:pt x="26515" y="5603"/>
                    <a:pt x="26550" y="5942"/>
                    <a:pt x="26586" y="6281"/>
                  </a:cubicBezTo>
                  <a:cubicBezTo>
                    <a:pt x="26657" y="6959"/>
                    <a:pt x="26729" y="7655"/>
                    <a:pt x="26729" y="8333"/>
                  </a:cubicBezTo>
                  <a:cubicBezTo>
                    <a:pt x="26729" y="9011"/>
                    <a:pt x="26711" y="9707"/>
                    <a:pt x="26622" y="10385"/>
                  </a:cubicBezTo>
                  <a:cubicBezTo>
                    <a:pt x="26550" y="11063"/>
                    <a:pt x="26408" y="11723"/>
                    <a:pt x="26229" y="12383"/>
                  </a:cubicBezTo>
                  <a:cubicBezTo>
                    <a:pt x="25854" y="13704"/>
                    <a:pt x="25230" y="14935"/>
                    <a:pt x="24445" y="16059"/>
                  </a:cubicBezTo>
                  <a:cubicBezTo>
                    <a:pt x="23660" y="17183"/>
                    <a:pt x="22732" y="18182"/>
                    <a:pt x="21769" y="19163"/>
                  </a:cubicBezTo>
                  <a:cubicBezTo>
                    <a:pt x="20823" y="20127"/>
                    <a:pt x="19859" y="21108"/>
                    <a:pt x="19003" y="22179"/>
                  </a:cubicBezTo>
                  <a:cubicBezTo>
                    <a:pt x="18593" y="22714"/>
                    <a:pt x="18200" y="23285"/>
                    <a:pt x="17861" y="23874"/>
                  </a:cubicBezTo>
                  <a:cubicBezTo>
                    <a:pt x="17522" y="24463"/>
                    <a:pt x="17236" y="25087"/>
                    <a:pt x="17005" y="25730"/>
                  </a:cubicBezTo>
                  <a:cubicBezTo>
                    <a:pt x="16558" y="27032"/>
                    <a:pt x="16362" y="28406"/>
                    <a:pt x="16362" y="29762"/>
                  </a:cubicBezTo>
                  <a:cubicBezTo>
                    <a:pt x="16344" y="30440"/>
                    <a:pt x="16380" y="31136"/>
                    <a:pt x="16469" y="31814"/>
                  </a:cubicBezTo>
                  <a:cubicBezTo>
                    <a:pt x="16487" y="32153"/>
                    <a:pt x="16541" y="32492"/>
                    <a:pt x="16594" y="32831"/>
                  </a:cubicBezTo>
                  <a:lnTo>
                    <a:pt x="16648" y="33330"/>
                  </a:lnTo>
                  <a:cubicBezTo>
                    <a:pt x="16666" y="33509"/>
                    <a:pt x="16683" y="33669"/>
                    <a:pt x="16701" y="33848"/>
                  </a:cubicBezTo>
                  <a:cubicBezTo>
                    <a:pt x="16737" y="34526"/>
                    <a:pt x="16755" y="35204"/>
                    <a:pt x="16666" y="35900"/>
                  </a:cubicBezTo>
                  <a:cubicBezTo>
                    <a:pt x="16594" y="36578"/>
                    <a:pt x="16469" y="37238"/>
                    <a:pt x="16237" y="37880"/>
                  </a:cubicBezTo>
                  <a:cubicBezTo>
                    <a:pt x="16023" y="38541"/>
                    <a:pt x="15702" y="39147"/>
                    <a:pt x="15327" y="39718"/>
                  </a:cubicBezTo>
                  <a:cubicBezTo>
                    <a:pt x="14935" y="40289"/>
                    <a:pt x="14489" y="40789"/>
                    <a:pt x="13971" y="41253"/>
                  </a:cubicBezTo>
                  <a:cubicBezTo>
                    <a:pt x="12954" y="42163"/>
                    <a:pt x="11741" y="42841"/>
                    <a:pt x="10510" y="43412"/>
                  </a:cubicBezTo>
                  <a:cubicBezTo>
                    <a:pt x="9261" y="43965"/>
                    <a:pt x="7976" y="44411"/>
                    <a:pt x="6674" y="44857"/>
                  </a:cubicBezTo>
                  <a:cubicBezTo>
                    <a:pt x="5389" y="45321"/>
                    <a:pt x="4086" y="45731"/>
                    <a:pt x="2855" y="46338"/>
                  </a:cubicBezTo>
                  <a:cubicBezTo>
                    <a:pt x="2695" y="46409"/>
                    <a:pt x="2552" y="46498"/>
                    <a:pt x="2409" y="46570"/>
                  </a:cubicBezTo>
                  <a:cubicBezTo>
                    <a:pt x="2249" y="46659"/>
                    <a:pt x="2106" y="46748"/>
                    <a:pt x="1963" y="46837"/>
                  </a:cubicBezTo>
                  <a:cubicBezTo>
                    <a:pt x="1678" y="47016"/>
                    <a:pt x="1392" y="47230"/>
                    <a:pt x="1142" y="47462"/>
                  </a:cubicBezTo>
                  <a:cubicBezTo>
                    <a:pt x="893" y="47676"/>
                    <a:pt x="678" y="47944"/>
                    <a:pt x="482" y="48229"/>
                  </a:cubicBezTo>
                  <a:cubicBezTo>
                    <a:pt x="393" y="48372"/>
                    <a:pt x="322" y="48532"/>
                    <a:pt x="250" y="48693"/>
                  </a:cubicBezTo>
                  <a:lnTo>
                    <a:pt x="161" y="48925"/>
                  </a:lnTo>
                  <a:cubicBezTo>
                    <a:pt x="125" y="49014"/>
                    <a:pt x="125" y="49103"/>
                    <a:pt x="90" y="49175"/>
                  </a:cubicBezTo>
                  <a:lnTo>
                    <a:pt x="72" y="49300"/>
                  </a:lnTo>
                  <a:lnTo>
                    <a:pt x="54" y="49425"/>
                  </a:lnTo>
                  <a:cubicBezTo>
                    <a:pt x="36" y="49514"/>
                    <a:pt x="18" y="49603"/>
                    <a:pt x="18" y="49692"/>
                  </a:cubicBezTo>
                  <a:lnTo>
                    <a:pt x="18" y="49942"/>
                  </a:lnTo>
                  <a:cubicBezTo>
                    <a:pt x="0" y="50031"/>
                    <a:pt x="18" y="50120"/>
                    <a:pt x="18" y="50192"/>
                  </a:cubicBezTo>
                  <a:cubicBezTo>
                    <a:pt x="36" y="50370"/>
                    <a:pt x="72" y="50531"/>
                    <a:pt x="90" y="50709"/>
                  </a:cubicBezTo>
                  <a:cubicBezTo>
                    <a:pt x="90" y="50798"/>
                    <a:pt x="125" y="50870"/>
                    <a:pt x="143" y="50959"/>
                  </a:cubicBezTo>
                  <a:cubicBezTo>
                    <a:pt x="161" y="51030"/>
                    <a:pt x="179" y="51120"/>
                    <a:pt x="197" y="51209"/>
                  </a:cubicBezTo>
                  <a:cubicBezTo>
                    <a:pt x="393" y="51869"/>
                    <a:pt x="661" y="52493"/>
                    <a:pt x="982" y="53100"/>
                  </a:cubicBezTo>
                  <a:lnTo>
                    <a:pt x="1874" y="52618"/>
                  </a:lnTo>
                  <a:cubicBezTo>
                    <a:pt x="1588" y="52065"/>
                    <a:pt x="1339" y="51494"/>
                    <a:pt x="1178" y="50941"/>
                  </a:cubicBezTo>
                  <a:cubicBezTo>
                    <a:pt x="1160" y="50870"/>
                    <a:pt x="1142" y="50798"/>
                    <a:pt x="1125" y="50727"/>
                  </a:cubicBezTo>
                  <a:cubicBezTo>
                    <a:pt x="1107" y="50656"/>
                    <a:pt x="1089" y="50584"/>
                    <a:pt x="1089" y="50531"/>
                  </a:cubicBezTo>
                  <a:cubicBezTo>
                    <a:pt x="1071" y="50388"/>
                    <a:pt x="1035" y="50263"/>
                    <a:pt x="1035" y="50138"/>
                  </a:cubicBezTo>
                  <a:cubicBezTo>
                    <a:pt x="1035" y="50067"/>
                    <a:pt x="1018" y="49995"/>
                    <a:pt x="1018" y="49942"/>
                  </a:cubicBezTo>
                  <a:lnTo>
                    <a:pt x="1035" y="49746"/>
                  </a:lnTo>
                  <a:cubicBezTo>
                    <a:pt x="1035" y="49692"/>
                    <a:pt x="1053" y="49639"/>
                    <a:pt x="1053" y="49585"/>
                  </a:cubicBezTo>
                  <a:lnTo>
                    <a:pt x="1053" y="49496"/>
                  </a:lnTo>
                  <a:lnTo>
                    <a:pt x="1089" y="49407"/>
                  </a:lnTo>
                  <a:cubicBezTo>
                    <a:pt x="1107" y="49353"/>
                    <a:pt x="1107" y="49282"/>
                    <a:pt x="1125" y="49246"/>
                  </a:cubicBezTo>
                  <a:cubicBezTo>
                    <a:pt x="1142" y="49193"/>
                    <a:pt x="1160" y="49139"/>
                    <a:pt x="1178" y="49086"/>
                  </a:cubicBezTo>
                  <a:cubicBezTo>
                    <a:pt x="1232" y="48978"/>
                    <a:pt x="1285" y="48871"/>
                    <a:pt x="1339" y="48764"/>
                  </a:cubicBezTo>
                  <a:cubicBezTo>
                    <a:pt x="1464" y="48568"/>
                    <a:pt x="1624" y="48372"/>
                    <a:pt x="1838" y="48193"/>
                  </a:cubicBezTo>
                  <a:cubicBezTo>
                    <a:pt x="2035" y="48015"/>
                    <a:pt x="2249" y="47854"/>
                    <a:pt x="2498" y="47694"/>
                  </a:cubicBezTo>
                  <a:cubicBezTo>
                    <a:pt x="2623" y="47605"/>
                    <a:pt x="2766" y="47533"/>
                    <a:pt x="2891" y="47462"/>
                  </a:cubicBezTo>
                  <a:cubicBezTo>
                    <a:pt x="3034" y="47390"/>
                    <a:pt x="3159" y="47319"/>
                    <a:pt x="3301" y="47248"/>
                  </a:cubicBezTo>
                  <a:cubicBezTo>
                    <a:pt x="4443" y="46695"/>
                    <a:pt x="5710" y="46266"/>
                    <a:pt x="7013" y="45820"/>
                  </a:cubicBezTo>
                  <a:cubicBezTo>
                    <a:pt x="8297" y="45374"/>
                    <a:pt x="9618" y="44910"/>
                    <a:pt x="10920" y="44322"/>
                  </a:cubicBezTo>
                  <a:cubicBezTo>
                    <a:pt x="11580" y="44036"/>
                    <a:pt x="12223" y="43697"/>
                    <a:pt x="12847" y="43322"/>
                  </a:cubicBezTo>
                  <a:cubicBezTo>
                    <a:pt x="13472" y="42948"/>
                    <a:pt x="14078" y="42502"/>
                    <a:pt x="14649" y="42002"/>
                  </a:cubicBezTo>
                  <a:cubicBezTo>
                    <a:pt x="15202" y="41502"/>
                    <a:pt x="15720" y="40931"/>
                    <a:pt x="16166" y="40289"/>
                  </a:cubicBezTo>
                  <a:cubicBezTo>
                    <a:pt x="16594" y="39647"/>
                    <a:pt x="16951" y="38951"/>
                    <a:pt x="17201" y="38219"/>
                  </a:cubicBezTo>
                  <a:cubicBezTo>
                    <a:pt x="17451" y="37488"/>
                    <a:pt x="17593" y="36738"/>
                    <a:pt x="17683" y="35989"/>
                  </a:cubicBezTo>
                  <a:cubicBezTo>
                    <a:pt x="17754" y="35240"/>
                    <a:pt x="17754" y="34508"/>
                    <a:pt x="17700" y="33777"/>
                  </a:cubicBezTo>
                  <a:cubicBezTo>
                    <a:pt x="17683" y="33598"/>
                    <a:pt x="17683" y="33402"/>
                    <a:pt x="17665" y="33223"/>
                  </a:cubicBezTo>
                  <a:lnTo>
                    <a:pt x="17593" y="32688"/>
                  </a:lnTo>
                  <a:lnTo>
                    <a:pt x="17522" y="32189"/>
                  </a:lnTo>
                  <a:cubicBezTo>
                    <a:pt x="17504" y="32028"/>
                    <a:pt x="17468" y="31867"/>
                    <a:pt x="17468" y="31707"/>
                  </a:cubicBezTo>
                  <a:cubicBezTo>
                    <a:pt x="17397" y="31064"/>
                    <a:pt x="17361" y="30404"/>
                    <a:pt x="17361" y="29780"/>
                  </a:cubicBezTo>
                  <a:cubicBezTo>
                    <a:pt x="17361" y="28495"/>
                    <a:pt x="17558" y="27246"/>
                    <a:pt x="17968" y="26069"/>
                  </a:cubicBezTo>
                  <a:cubicBezTo>
                    <a:pt x="18164" y="25480"/>
                    <a:pt x="18432" y="24927"/>
                    <a:pt x="18735" y="24373"/>
                  </a:cubicBezTo>
                  <a:cubicBezTo>
                    <a:pt x="19056" y="23838"/>
                    <a:pt x="19413" y="23303"/>
                    <a:pt x="19806" y="22803"/>
                  </a:cubicBezTo>
                  <a:cubicBezTo>
                    <a:pt x="20591" y="21786"/>
                    <a:pt x="21537" y="20841"/>
                    <a:pt x="22500" y="19859"/>
                  </a:cubicBezTo>
                  <a:cubicBezTo>
                    <a:pt x="23464" y="18878"/>
                    <a:pt x="24427" y="17825"/>
                    <a:pt x="25284" y="16630"/>
                  </a:cubicBezTo>
                  <a:cubicBezTo>
                    <a:pt x="26122" y="15452"/>
                    <a:pt x="26800" y="14096"/>
                    <a:pt x="27193" y="12669"/>
                  </a:cubicBezTo>
                  <a:cubicBezTo>
                    <a:pt x="27407" y="11955"/>
                    <a:pt x="27550" y="11223"/>
                    <a:pt x="27621" y="10492"/>
                  </a:cubicBezTo>
                  <a:cubicBezTo>
                    <a:pt x="27710" y="9760"/>
                    <a:pt x="27746" y="9047"/>
                    <a:pt x="27746" y="8315"/>
                  </a:cubicBezTo>
                  <a:cubicBezTo>
                    <a:pt x="27728" y="7601"/>
                    <a:pt x="27674" y="6888"/>
                    <a:pt x="27603" y="6174"/>
                  </a:cubicBezTo>
                  <a:cubicBezTo>
                    <a:pt x="27550" y="5817"/>
                    <a:pt x="27514" y="5460"/>
                    <a:pt x="27442" y="5121"/>
                  </a:cubicBezTo>
                  <a:lnTo>
                    <a:pt x="27371" y="4586"/>
                  </a:lnTo>
                  <a:lnTo>
                    <a:pt x="27264" y="4069"/>
                  </a:lnTo>
                  <a:cubicBezTo>
                    <a:pt x="26996" y="2677"/>
                    <a:pt x="26640" y="1321"/>
                    <a:pt x="2621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1082075" y="1018575"/>
              <a:ext cx="693200" cy="1331550"/>
            </a:xfrm>
            <a:custGeom>
              <a:avLst/>
              <a:gdLst/>
              <a:ahLst/>
              <a:cxnLst/>
              <a:rect l="l" t="t" r="r" b="b"/>
              <a:pathLst>
                <a:path w="27728" h="53262" extrusionOk="0">
                  <a:moveTo>
                    <a:pt x="26247" y="1"/>
                  </a:moveTo>
                  <a:lnTo>
                    <a:pt x="25283" y="304"/>
                  </a:lnTo>
                  <a:cubicBezTo>
                    <a:pt x="25694" y="1571"/>
                    <a:pt x="26033" y="2856"/>
                    <a:pt x="26283" y="4158"/>
                  </a:cubicBezTo>
                  <a:lnTo>
                    <a:pt x="26372" y="4640"/>
                  </a:lnTo>
                  <a:lnTo>
                    <a:pt x="26461" y="5122"/>
                  </a:lnTo>
                  <a:cubicBezTo>
                    <a:pt x="26514" y="5443"/>
                    <a:pt x="26550" y="5782"/>
                    <a:pt x="26586" y="6103"/>
                  </a:cubicBezTo>
                  <a:cubicBezTo>
                    <a:pt x="26657" y="6745"/>
                    <a:pt x="26711" y="7405"/>
                    <a:pt x="26711" y="8048"/>
                  </a:cubicBezTo>
                  <a:cubicBezTo>
                    <a:pt x="26729" y="8690"/>
                    <a:pt x="26693" y="9332"/>
                    <a:pt x="26622" y="9957"/>
                  </a:cubicBezTo>
                  <a:cubicBezTo>
                    <a:pt x="26550" y="10581"/>
                    <a:pt x="26425" y="11206"/>
                    <a:pt x="26247" y="11813"/>
                  </a:cubicBezTo>
                  <a:cubicBezTo>
                    <a:pt x="25908" y="13008"/>
                    <a:pt x="25355" y="14132"/>
                    <a:pt x="24623" y="15167"/>
                  </a:cubicBezTo>
                  <a:cubicBezTo>
                    <a:pt x="23892" y="16220"/>
                    <a:pt x="22999" y="17183"/>
                    <a:pt x="22054" y="18147"/>
                  </a:cubicBezTo>
                  <a:cubicBezTo>
                    <a:pt x="21108" y="19128"/>
                    <a:pt x="20109" y="20109"/>
                    <a:pt x="19217" y="21251"/>
                  </a:cubicBezTo>
                  <a:cubicBezTo>
                    <a:pt x="18771" y="21822"/>
                    <a:pt x="18343" y="22429"/>
                    <a:pt x="17986" y="23071"/>
                  </a:cubicBezTo>
                  <a:cubicBezTo>
                    <a:pt x="17611" y="23714"/>
                    <a:pt x="17308" y="24392"/>
                    <a:pt x="17058" y="25105"/>
                  </a:cubicBezTo>
                  <a:cubicBezTo>
                    <a:pt x="16576" y="26515"/>
                    <a:pt x="16344" y="27996"/>
                    <a:pt x="16344" y="29459"/>
                  </a:cubicBezTo>
                  <a:cubicBezTo>
                    <a:pt x="16344" y="30173"/>
                    <a:pt x="16380" y="30904"/>
                    <a:pt x="16451" y="31618"/>
                  </a:cubicBezTo>
                  <a:cubicBezTo>
                    <a:pt x="16469" y="31796"/>
                    <a:pt x="16505" y="31975"/>
                    <a:pt x="16523" y="32153"/>
                  </a:cubicBezTo>
                  <a:lnTo>
                    <a:pt x="16594" y="32653"/>
                  </a:lnTo>
                  <a:lnTo>
                    <a:pt x="16647" y="33135"/>
                  </a:lnTo>
                  <a:cubicBezTo>
                    <a:pt x="16665" y="33295"/>
                    <a:pt x="16665" y="33456"/>
                    <a:pt x="16683" y="33616"/>
                  </a:cubicBezTo>
                  <a:cubicBezTo>
                    <a:pt x="16772" y="34883"/>
                    <a:pt x="16665" y="36132"/>
                    <a:pt x="16291" y="37256"/>
                  </a:cubicBezTo>
                  <a:cubicBezTo>
                    <a:pt x="15898" y="38380"/>
                    <a:pt x="15202" y="39379"/>
                    <a:pt x="14292" y="40200"/>
                  </a:cubicBezTo>
                  <a:cubicBezTo>
                    <a:pt x="13382" y="41003"/>
                    <a:pt x="12276" y="41645"/>
                    <a:pt x="11081" y="42181"/>
                  </a:cubicBezTo>
                  <a:cubicBezTo>
                    <a:pt x="9903" y="42716"/>
                    <a:pt x="8636" y="43162"/>
                    <a:pt x="7351" y="43608"/>
                  </a:cubicBezTo>
                  <a:cubicBezTo>
                    <a:pt x="6067" y="44054"/>
                    <a:pt x="4729" y="44482"/>
                    <a:pt x="3408" y="45125"/>
                  </a:cubicBezTo>
                  <a:cubicBezTo>
                    <a:pt x="3248" y="45214"/>
                    <a:pt x="3069" y="45303"/>
                    <a:pt x="2909" y="45392"/>
                  </a:cubicBezTo>
                  <a:cubicBezTo>
                    <a:pt x="2748" y="45482"/>
                    <a:pt x="2587" y="45571"/>
                    <a:pt x="2427" y="45678"/>
                  </a:cubicBezTo>
                  <a:cubicBezTo>
                    <a:pt x="2088" y="45892"/>
                    <a:pt x="1767" y="46142"/>
                    <a:pt x="1463" y="46409"/>
                  </a:cubicBezTo>
                  <a:cubicBezTo>
                    <a:pt x="1160" y="46677"/>
                    <a:pt x="875" y="47016"/>
                    <a:pt x="625" y="47409"/>
                  </a:cubicBezTo>
                  <a:cubicBezTo>
                    <a:pt x="500" y="47587"/>
                    <a:pt x="411" y="47801"/>
                    <a:pt x="321" y="47997"/>
                  </a:cubicBezTo>
                  <a:lnTo>
                    <a:pt x="197" y="48319"/>
                  </a:lnTo>
                  <a:cubicBezTo>
                    <a:pt x="161" y="48426"/>
                    <a:pt x="143" y="48533"/>
                    <a:pt x="107" y="48658"/>
                  </a:cubicBezTo>
                  <a:lnTo>
                    <a:pt x="72" y="48818"/>
                  </a:lnTo>
                  <a:lnTo>
                    <a:pt x="54" y="48979"/>
                  </a:lnTo>
                  <a:cubicBezTo>
                    <a:pt x="36" y="49086"/>
                    <a:pt x="18" y="49211"/>
                    <a:pt x="18" y="49318"/>
                  </a:cubicBezTo>
                  <a:lnTo>
                    <a:pt x="0" y="49639"/>
                  </a:lnTo>
                  <a:cubicBezTo>
                    <a:pt x="0" y="49746"/>
                    <a:pt x="18" y="49853"/>
                    <a:pt x="18" y="49960"/>
                  </a:cubicBezTo>
                  <a:cubicBezTo>
                    <a:pt x="18" y="50174"/>
                    <a:pt x="54" y="50371"/>
                    <a:pt x="90" y="50585"/>
                  </a:cubicBezTo>
                  <a:cubicBezTo>
                    <a:pt x="107" y="50692"/>
                    <a:pt x="143" y="50781"/>
                    <a:pt x="161" y="50870"/>
                  </a:cubicBezTo>
                  <a:cubicBezTo>
                    <a:pt x="179" y="50977"/>
                    <a:pt x="197" y="51066"/>
                    <a:pt x="232" y="51173"/>
                  </a:cubicBezTo>
                  <a:cubicBezTo>
                    <a:pt x="446" y="51941"/>
                    <a:pt x="750" y="52619"/>
                    <a:pt x="1107" y="53261"/>
                  </a:cubicBezTo>
                  <a:lnTo>
                    <a:pt x="1981" y="52797"/>
                  </a:lnTo>
                  <a:cubicBezTo>
                    <a:pt x="1660" y="52190"/>
                    <a:pt x="1392" y="51566"/>
                    <a:pt x="1196" y="50906"/>
                  </a:cubicBezTo>
                  <a:cubicBezTo>
                    <a:pt x="1178" y="50817"/>
                    <a:pt x="1160" y="50727"/>
                    <a:pt x="1142" y="50656"/>
                  </a:cubicBezTo>
                  <a:cubicBezTo>
                    <a:pt x="1124" y="50567"/>
                    <a:pt x="1089" y="50495"/>
                    <a:pt x="1089" y="50406"/>
                  </a:cubicBezTo>
                  <a:cubicBezTo>
                    <a:pt x="1071" y="50228"/>
                    <a:pt x="1035" y="50067"/>
                    <a:pt x="1017" y="49889"/>
                  </a:cubicBezTo>
                  <a:cubicBezTo>
                    <a:pt x="1017" y="49817"/>
                    <a:pt x="999" y="49728"/>
                    <a:pt x="1017" y="49639"/>
                  </a:cubicBezTo>
                  <a:lnTo>
                    <a:pt x="1017" y="49389"/>
                  </a:lnTo>
                  <a:cubicBezTo>
                    <a:pt x="1017" y="49300"/>
                    <a:pt x="1035" y="49211"/>
                    <a:pt x="1053" y="49122"/>
                  </a:cubicBezTo>
                  <a:lnTo>
                    <a:pt x="1071" y="48997"/>
                  </a:lnTo>
                  <a:lnTo>
                    <a:pt x="1089" y="48872"/>
                  </a:lnTo>
                  <a:cubicBezTo>
                    <a:pt x="1124" y="48800"/>
                    <a:pt x="1124" y="48711"/>
                    <a:pt x="1160" y="48622"/>
                  </a:cubicBezTo>
                  <a:lnTo>
                    <a:pt x="1249" y="48390"/>
                  </a:lnTo>
                  <a:cubicBezTo>
                    <a:pt x="1321" y="48229"/>
                    <a:pt x="1392" y="48069"/>
                    <a:pt x="1481" y="47926"/>
                  </a:cubicBezTo>
                  <a:cubicBezTo>
                    <a:pt x="1677" y="47641"/>
                    <a:pt x="1892" y="47373"/>
                    <a:pt x="2141" y="47159"/>
                  </a:cubicBezTo>
                  <a:cubicBezTo>
                    <a:pt x="2391" y="46927"/>
                    <a:pt x="2677" y="46713"/>
                    <a:pt x="2962" y="46534"/>
                  </a:cubicBezTo>
                  <a:cubicBezTo>
                    <a:pt x="3105" y="46445"/>
                    <a:pt x="3248" y="46356"/>
                    <a:pt x="3408" y="46267"/>
                  </a:cubicBezTo>
                  <a:cubicBezTo>
                    <a:pt x="3551" y="46195"/>
                    <a:pt x="3694" y="46106"/>
                    <a:pt x="3854" y="46035"/>
                  </a:cubicBezTo>
                  <a:cubicBezTo>
                    <a:pt x="5085" y="45428"/>
                    <a:pt x="6388" y="45018"/>
                    <a:pt x="7673" y="44554"/>
                  </a:cubicBezTo>
                  <a:cubicBezTo>
                    <a:pt x="8975" y="44108"/>
                    <a:pt x="10260" y="43662"/>
                    <a:pt x="11509" y="43109"/>
                  </a:cubicBezTo>
                  <a:cubicBezTo>
                    <a:pt x="12740" y="42538"/>
                    <a:pt x="13953" y="41860"/>
                    <a:pt x="14970" y="40950"/>
                  </a:cubicBezTo>
                  <a:cubicBezTo>
                    <a:pt x="15488" y="40486"/>
                    <a:pt x="15934" y="39986"/>
                    <a:pt x="16326" y="39415"/>
                  </a:cubicBezTo>
                  <a:cubicBezTo>
                    <a:pt x="16701" y="38844"/>
                    <a:pt x="17022" y="38238"/>
                    <a:pt x="17236" y="37577"/>
                  </a:cubicBezTo>
                  <a:cubicBezTo>
                    <a:pt x="17468" y="36935"/>
                    <a:pt x="17593" y="36275"/>
                    <a:pt x="17665" y="35597"/>
                  </a:cubicBezTo>
                  <a:cubicBezTo>
                    <a:pt x="17754" y="34901"/>
                    <a:pt x="17736" y="34223"/>
                    <a:pt x="17700" y="33545"/>
                  </a:cubicBezTo>
                  <a:cubicBezTo>
                    <a:pt x="17682" y="33366"/>
                    <a:pt x="17665" y="33206"/>
                    <a:pt x="17647" y="33027"/>
                  </a:cubicBezTo>
                  <a:lnTo>
                    <a:pt x="17593" y="32528"/>
                  </a:lnTo>
                  <a:cubicBezTo>
                    <a:pt x="17540" y="32189"/>
                    <a:pt x="17486" y="31850"/>
                    <a:pt x="17468" y="31511"/>
                  </a:cubicBezTo>
                  <a:cubicBezTo>
                    <a:pt x="17379" y="30833"/>
                    <a:pt x="17343" y="30137"/>
                    <a:pt x="17361" y="29459"/>
                  </a:cubicBezTo>
                  <a:cubicBezTo>
                    <a:pt x="17361" y="28103"/>
                    <a:pt x="17557" y="26729"/>
                    <a:pt x="18004" y="25427"/>
                  </a:cubicBezTo>
                  <a:cubicBezTo>
                    <a:pt x="18235" y="24784"/>
                    <a:pt x="18521" y="24160"/>
                    <a:pt x="18860" y="23571"/>
                  </a:cubicBezTo>
                  <a:cubicBezTo>
                    <a:pt x="19199" y="22982"/>
                    <a:pt x="19592" y="22411"/>
                    <a:pt x="20002" y="21876"/>
                  </a:cubicBezTo>
                  <a:cubicBezTo>
                    <a:pt x="20858" y="20805"/>
                    <a:pt x="21822" y="19824"/>
                    <a:pt x="22768" y="18860"/>
                  </a:cubicBezTo>
                  <a:cubicBezTo>
                    <a:pt x="23731" y="17879"/>
                    <a:pt x="24659" y="16880"/>
                    <a:pt x="25444" y="15756"/>
                  </a:cubicBezTo>
                  <a:cubicBezTo>
                    <a:pt x="26229" y="14632"/>
                    <a:pt x="26853" y="13401"/>
                    <a:pt x="27228" y="12080"/>
                  </a:cubicBezTo>
                  <a:cubicBezTo>
                    <a:pt x="27407" y="11420"/>
                    <a:pt x="27549" y="10760"/>
                    <a:pt x="27621" y="10082"/>
                  </a:cubicBezTo>
                  <a:cubicBezTo>
                    <a:pt x="27710" y="9404"/>
                    <a:pt x="27728" y="8708"/>
                    <a:pt x="27728" y="8030"/>
                  </a:cubicBezTo>
                  <a:cubicBezTo>
                    <a:pt x="27728" y="7352"/>
                    <a:pt x="27656" y="6656"/>
                    <a:pt x="27585" y="5978"/>
                  </a:cubicBezTo>
                  <a:cubicBezTo>
                    <a:pt x="27549" y="5639"/>
                    <a:pt x="27514" y="5300"/>
                    <a:pt x="27460" y="4961"/>
                  </a:cubicBezTo>
                  <a:lnTo>
                    <a:pt x="27371" y="4461"/>
                  </a:lnTo>
                  <a:lnTo>
                    <a:pt x="27282" y="3962"/>
                  </a:lnTo>
                  <a:cubicBezTo>
                    <a:pt x="27014" y="2624"/>
                    <a:pt x="26657" y="1303"/>
                    <a:pt x="2624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1056650" y="1026175"/>
              <a:ext cx="693650" cy="1335975"/>
            </a:xfrm>
            <a:custGeom>
              <a:avLst/>
              <a:gdLst/>
              <a:ahLst/>
              <a:cxnLst/>
              <a:rect l="l" t="t" r="r" b="b"/>
              <a:pathLst>
                <a:path w="27746" h="53439" extrusionOk="0">
                  <a:moveTo>
                    <a:pt x="26300" y="0"/>
                  </a:moveTo>
                  <a:lnTo>
                    <a:pt x="25337" y="286"/>
                  </a:lnTo>
                  <a:cubicBezTo>
                    <a:pt x="25729" y="1535"/>
                    <a:pt x="26068" y="2801"/>
                    <a:pt x="26300" y="4050"/>
                  </a:cubicBezTo>
                  <a:lnTo>
                    <a:pt x="26390" y="4514"/>
                  </a:lnTo>
                  <a:lnTo>
                    <a:pt x="26479" y="4978"/>
                  </a:lnTo>
                  <a:cubicBezTo>
                    <a:pt x="26532" y="5299"/>
                    <a:pt x="26568" y="5603"/>
                    <a:pt x="26604" y="5906"/>
                  </a:cubicBezTo>
                  <a:cubicBezTo>
                    <a:pt x="26675" y="6531"/>
                    <a:pt x="26711" y="7137"/>
                    <a:pt x="26729" y="7744"/>
                  </a:cubicBezTo>
                  <a:cubicBezTo>
                    <a:pt x="26729" y="8350"/>
                    <a:pt x="26711" y="8957"/>
                    <a:pt x="26639" y="9528"/>
                  </a:cubicBezTo>
                  <a:cubicBezTo>
                    <a:pt x="26568" y="10117"/>
                    <a:pt x="26461" y="10670"/>
                    <a:pt x="26300" y="11223"/>
                  </a:cubicBezTo>
                  <a:cubicBezTo>
                    <a:pt x="25979" y="12312"/>
                    <a:pt x="25497" y="13329"/>
                    <a:pt x="24802" y="14292"/>
                  </a:cubicBezTo>
                  <a:cubicBezTo>
                    <a:pt x="24141" y="15256"/>
                    <a:pt x="23285" y="16183"/>
                    <a:pt x="22339" y="17147"/>
                  </a:cubicBezTo>
                  <a:cubicBezTo>
                    <a:pt x="21411" y="18110"/>
                    <a:pt x="20377" y="19127"/>
                    <a:pt x="19431" y="20323"/>
                  </a:cubicBezTo>
                  <a:cubicBezTo>
                    <a:pt x="18967" y="20930"/>
                    <a:pt x="18521" y="21572"/>
                    <a:pt x="18128" y="22268"/>
                  </a:cubicBezTo>
                  <a:cubicBezTo>
                    <a:pt x="17718" y="22964"/>
                    <a:pt x="17379" y="23695"/>
                    <a:pt x="17129" y="24462"/>
                  </a:cubicBezTo>
                  <a:cubicBezTo>
                    <a:pt x="16594" y="25997"/>
                    <a:pt x="16362" y="27603"/>
                    <a:pt x="16344" y="29137"/>
                  </a:cubicBezTo>
                  <a:cubicBezTo>
                    <a:pt x="16344" y="29904"/>
                    <a:pt x="16380" y="30672"/>
                    <a:pt x="16469" y="31421"/>
                  </a:cubicBezTo>
                  <a:cubicBezTo>
                    <a:pt x="16487" y="31599"/>
                    <a:pt x="16505" y="31796"/>
                    <a:pt x="16540" y="31974"/>
                  </a:cubicBezTo>
                  <a:lnTo>
                    <a:pt x="16612" y="32492"/>
                  </a:lnTo>
                  <a:lnTo>
                    <a:pt x="16665" y="32938"/>
                  </a:lnTo>
                  <a:cubicBezTo>
                    <a:pt x="16683" y="33080"/>
                    <a:pt x="16683" y="33241"/>
                    <a:pt x="16701" y="33384"/>
                  </a:cubicBezTo>
                  <a:cubicBezTo>
                    <a:pt x="16737" y="33955"/>
                    <a:pt x="16737" y="34526"/>
                    <a:pt x="16683" y="35079"/>
                  </a:cubicBezTo>
                  <a:cubicBezTo>
                    <a:pt x="16630" y="35614"/>
                    <a:pt x="16505" y="36131"/>
                    <a:pt x="16344" y="36631"/>
                  </a:cubicBezTo>
                  <a:cubicBezTo>
                    <a:pt x="16005" y="37595"/>
                    <a:pt x="15452" y="38415"/>
                    <a:pt x="14649" y="39129"/>
                  </a:cubicBezTo>
                  <a:cubicBezTo>
                    <a:pt x="13846" y="39861"/>
                    <a:pt x="12811" y="40449"/>
                    <a:pt x="11687" y="40967"/>
                  </a:cubicBezTo>
                  <a:cubicBezTo>
                    <a:pt x="10563" y="41466"/>
                    <a:pt x="9314" y="41912"/>
                    <a:pt x="8029" y="42341"/>
                  </a:cubicBezTo>
                  <a:cubicBezTo>
                    <a:pt x="7387" y="42573"/>
                    <a:pt x="6727" y="42787"/>
                    <a:pt x="6049" y="43037"/>
                  </a:cubicBezTo>
                  <a:cubicBezTo>
                    <a:pt x="5389" y="43304"/>
                    <a:pt x="4693" y="43572"/>
                    <a:pt x="3979" y="43929"/>
                  </a:cubicBezTo>
                  <a:cubicBezTo>
                    <a:pt x="3801" y="44000"/>
                    <a:pt x="3622" y="44107"/>
                    <a:pt x="3444" y="44196"/>
                  </a:cubicBezTo>
                  <a:lnTo>
                    <a:pt x="3158" y="44357"/>
                  </a:lnTo>
                  <a:lnTo>
                    <a:pt x="3034" y="44446"/>
                  </a:lnTo>
                  <a:lnTo>
                    <a:pt x="2891" y="44535"/>
                  </a:lnTo>
                  <a:cubicBezTo>
                    <a:pt x="2534" y="44749"/>
                    <a:pt x="2159" y="45035"/>
                    <a:pt x="1802" y="45356"/>
                  </a:cubicBezTo>
                  <a:cubicBezTo>
                    <a:pt x="1428" y="45677"/>
                    <a:pt x="1089" y="46088"/>
                    <a:pt x="785" y="46569"/>
                  </a:cubicBezTo>
                  <a:cubicBezTo>
                    <a:pt x="643" y="46801"/>
                    <a:pt x="518" y="47051"/>
                    <a:pt x="393" y="47301"/>
                  </a:cubicBezTo>
                  <a:cubicBezTo>
                    <a:pt x="357" y="47444"/>
                    <a:pt x="304" y="47569"/>
                    <a:pt x="250" y="47711"/>
                  </a:cubicBezTo>
                  <a:cubicBezTo>
                    <a:pt x="232" y="47783"/>
                    <a:pt x="214" y="47854"/>
                    <a:pt x="197" y="47908"/>
                  </a:cubicBezTo>
                  <a:lnTo>
                    <a:pt x="143" y="48122"/>
                  </a:lnTo>
                  <a:lnTo>
                    <a:pt x="107" y="48336"/>
                  </a:lnTo>
                  <a:lnTo>
                    <a:pt x="72" y="48532"/>
                  </a:lnTo>
                  <a:cubicBezTo>
                    <a:pt x="54" y="48675"/>
                    <a:pt x="36" y="48800"/>
                    <a:pt x="18" y="48942"/>
                  </a:cubicBezTo>
                  <a:cubicBezTo>
                    <a:pt x="18" y="49067"/>
                    <a:pt x="18" y="49210"/>
                    <a:pt x="18" y="49335"/>
                  </a:cubicBezTo>
                  <a:cubicBezTo>
                    <a:pt x="0" y="49406"/>
                    <a:pt x="18" y="49478"/>
                    <a:pt x="18" y="49531"/>
                  </a:cubicBezTo>
                  <a:lnTo>
                    <a:pt x="18" y="49728"/>
                  </a:lnTo>
                  <a:cubicBezTo>
                    <a:pt x="36" y="49977"/>
                    <a:pt x="72" y="50209"/>
                    <a:pt x="107" y="50459"/>
                  </a:cubicBezTo>
                  <a:cubicBezTo>
                    <a:pt x="125" y="50584"/>
                    <a:pt x="161" y="50691"/>
                    <a:pt x="197" y="50798"/>
                  </a:cubicBezTo>
                  <a:cubicBezTo>
                    <a:pt x="214" y="50905"/>
                    <a:pt x="232" y="51030"/>
                    <a:pt x="268" y="51137"/>
                  </a:cubicBezTo>
                  <a:cubicBezTo>
                    <a:pt x="518" y="51994"/>
                    <a:pt x="857" y="52743"/>
                    <a:pt x="1231" y="53439"/>
                  </a:cubicBezTo>
                  <a:lnTo>
                    <a:pt x="2124" y="52957"/>
                  </a:lnTo>
                  <a:cubicBezTo>
                    <a:pt x="1767" y="52315"/>
                    <a:pt x="1463" y="51637"/>
                    <a:pt x="1249" y="50869"/>
                  </a:cubicBezTo>
                  <a:cubicBezTo>
                    <a:pt x="1214" y="50762"/>
                    <a:pt x="1196" y="50673"/>
                    <a:pt x="1178" y="50566"/>
                  </a:cubicBezTo>
                  <a:cubicBezTo>
                    <a:pt x="1160" y="50477"/>
                    <a:pt x="1124" y="50388"/>
                    <a:pt x="1107" y="50281"/>
                  </a:cubicBezTo>
                  <a:cubicBezTo>
                    <a:pt x="1071" y="50067"/>
                    <a:pt x="1035" y="49870"/>
                    <a:pt x="1035" y="49656"/>
                  </a:cubicBezTo>
                  <a:cubicBezTo>
                    <a:pt x="1035" y="49549"/>
                    <a:pt x="1017" y="49442"/>
                    <a:pt x="1017" y="49335"/>
                  </a:cubicBezTo>
                  <a:lnTo>
                    <a:pt x="1035" y="49014"/>
                  </a:lnTo>
                  <a:cubicBezTo>
                    <a:pt x="1035" y="48907"/>
                    <a:pt x="1053" y="48782"/>
                    <a:pt x="1071" y="48675"/>
                  </a:cubicBezTo>
                  <a:lnTo>
                    <a:pt x="1089" y="48514"/>
                  </a:lnTo>
                  <a:lnTo>
                    <a:pt x="1124" y="48354"/>
                  </a:lnTo>
                  <a:cubicBezTo>
                    <a:pt x="1160" y="48229"/>
                    <a:pt x="1178" y="48122"/>
                    <a:pt x="1214" y="48015"/>
                  </a:cubicBezTo>
                  <a:lnTo>
                    <a:pt x="1338" y="47693"/>
                  </a:lnTo>
                  <a:cubicBezTo>
                    <a:pt x="1428" y="47497"/>
                    <a:pt x="1517" y="47283"/>
                    <a:pt x="1642" y="47105"/>
                  </a:cubicBezTo>
                  <a:cubicBezTo>
                    <a:pt x="1892" y="46712"/>
                    <a:pt x="2177" y="46373"/>
                    <a:pt x="2480" y="46105"/>
                  </a:cubicBezTo>
                  <a:cubicBezTo>
                    <a:pt x="2784" y="45838"/>
                    <a:pt x="3105" y="45588"/>
                    <a:pt x="3444" y="45374"/>
                  </a:cubicBezTo>
                  <a:cubicBezTo>
                    <a:pt x="3604" y="45267"/>
                    <a:pt x="3765" y="45178"/>
                    <a:pt x="3926" y="45088"/>
                  </a:cubicBezTo>
                  <a:cubicBezTo>
                    <a:pt x="4086" y="44999"/>
                    <a:pt x="4265" y="44910"/>
                    <a:pt x="4425" y="44821"/>
                  </a:cubicBezTo>
                  <a:cubicBezTo>
                    <a:pt x="5746" y="44178"/>
                    <a:pt x="7084" y="43750"/>
                    <a:pt x="8368" y="43304"/>
                  </a:cubicBezTo>
                  <a:cubicBezTo>
                    <a:pt x="9653" y="42858"/>
                    <a:pt x="10920" y="42412"/>
                    <a:pt x="12098" y="41877"/>
                  </a:cubicBezTo>
                  <a:cubicBezTo>
                    <a:pt x="13293" y="41341"/>
                    <a:pt x="14399" y="40699"/>
                    <a:pt x="15309" y="39896"/>
                  </a:cubicBezTo>
                  <a:cubicBezTo>
                    <a:pt x="16219" y="39075"/>
                    <a:pt x="16915" y="38076"/>
                    <a:pt x="17308" y="36952"/>
                  </a:cubicBezTo>
                  <a:cubicBezTo>
                    <a:pt x="17682" y="35828"/>
                    <a:pt x="17789" y="34579"/>
                    <a:pt x="17700" y="33312"/>
                  </a:cubicBezTo>
                  <a:cubicBezTo>
                    <a:pt x="17682" y="33152"/>
                    <a:pt x="17682" y="32991"/>
                    <a:pt x="17664" y="32831"/>
                  </a:cubicBezTo>
                  <a:lnTo>
                    <a:pt x="17611" y="32349"/>
                  </a:lnTo>
                  <a:lnTo>
                    <a:pt x="17540" y="31849"/>
                  </a:lnTo>
                  <a:cubicBezTo>
                    <a:pt x="17522" y="31671"/>
                    <a:pt x="17486" y="31492"/>
                    <a:pt x="17468" y="31314"/>
                  </a:cubicBezTo>
                  <a:cubicBezTo>
                    <a:pt x="17397" y="30600"/>
                    <a:pt x="17361" y="29869"/>
                    <a:pt x="17361" y="29155"/>
                  </a:cubicBezTo>
                  <a:cubicBezTo>
                    <a:pt x="17361" y="27692"/>
                    <a:pt x="17593" y="26211"/>
                    <a:pt x="18075" y="24801"/>
                  </a:cubicBezTo>
                  <a:cubicBezTo>
                    <a:pt x="18325" y="24088"/>
                    <a:pt x="18628" y="23410"/>
                    <a:pt x="19003" y="22767"/>
                  </a:cubicBezTo>
                  <a:cubicBezTo>
                    <a:pt x="19360" y="22125"/>
                    <a:pt x="19788" y="21518"/>
                    <a:pt x="20234" y="20947"/>
                  </a:cubicBezTo>
                  <a:cubicBezTo>
                    <a:pt x="21126" y="19805"/>
                    <a:pt x="22125" y="18824"/>
                    <a:pt x="23071" y="17843"/>
                  </a:cubicBezTo>
                  <a:cubicBezTo>
                    <a:pt x="24016" y="16879"/>
                    <a:pt x="24909" y="15916"/>
                    <a:pt x="25640" y="14863"/>
                  </a:cubicBezTo>
                  <a:cubicBezTo>
                    <a:pt x="26372" y="13828"/>
                    <a:pt x="26925" y="12704"/>
                    <a:pt x="27264" y="11509"/>
                  </a:cubicBezTo>
                  <a:cubicBezTo>
                    <a:pt x="27442" y="10902"/>
                    <a:pt x="27567" y="10277"/>
                    <a:pt x="27639" y="9653"/>
                  </a:cubicBezTo>
                  <a:cubicBezTo>
                    <a:pt x="27710" y="9028"/>
                    <a:pt x="27746" y="8386"/>
                    <a:pt x="27728" y="7744"/>
                  </a:cubicBezTo>
                  <a:cubicBezTo>
                    <a:pt x="27728" y="7101"/>
                    <a:pt x="27674" y="6441"/>
                    <a:pt x="27603" y="5799"/>
                  </a:cubicBezTo>
                  <a:cubicBezTo>
                    <a:pt x="27567" y="5478"/>
                    <a:pt x="27531" y="5139"/>
                    <a:pt x="27478" y="4818"/>
                  </a:cubicBezTo>
                  <a:lnTo>
                    <a:pt x="27389" y="4336"/>
                  </a:lnTo>
                  <a:lnTo>
                    <a:pt x="27300" y="3854"/>
                  </a:lnTo>
                  <a:cubicBezTo>
                    <a:pt x="27050" y="2552"/>
                    <a:pt x="26711" y="1267"/>
                    <a:pt x="2630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1031675" y="1033300"/>
              <a:ext cx="693200" cy="1340900"/>
            </a:xfrm>
            <a:custGeom>
              <a:avLst/>
              <a:gdLst/>
              <a:ahLst/>
              <a:cxnLst/>
              <a:rect l="l" t="t" r="r" b="b"/>
              <a:pathLst>
                <a:path w="27728" h="53636" extrusionOk="0">
                  <a:moveTo>
                    <a:pt x="26336" y="1"/>
                  </a:moveTo>
                  <a:lnTo>
                    <a:pt x="25372" y="304"/>
                  </a:lnTo>
                  <a:cubicBezTo>
                    <a:pt x="25765" y="1535"/>
                    <a:pt x="26086" y="2748"/>
                    <a:pt x="26318" y="3962"/>
                  </a:cubicBezTo>
                  <a:lnTo>
                    <a:pt x="26407" y="4408"/>
                  </a:lnTo>
                  <a:lnTo>
                    <a:pt x="26479" y="4854"/>
                  </a:lnTo>
                  <a:cubicBezTo>
                    <a:pt x="26532" y="5157"/>
                    <a:pt x="26550" y="5443"/>
                    <a:pt x="26603" y="5746"/>
                  </a:cubicBezTo>
                  <a:cubicBezTo>
                    <a:pt x="26657" y="6335"/>
                    <a:pt x="26711" y="6906"/>
                    <a:pt x="26711" y="7477"/>
                  </a:cubicBezTo>
                  <a:cubicBezTo>
                    <a:pt x="26711" y="8048"/>
                    <a:pt x="26693" y="8601"/>
                    <a:pt x="26639" y="9118"/>
                  </a:cubicBezTo>
                  <a:cubicBezTo>
                    <a:pt x="26568" y="9653"/>
                    <a:pt x="26461" y="10171"/>
                    <a:pt x="26336" y="10653"/>
                  </a:cubicBezTo>
                  <a:cubicBezTo>
                    <a:pt x="26050" y="11634"/>
                    <a:pt x="25604" y="12544"/>
                    <a:pt x="24980" y="13418"/>
                  </a:cubicBezTo>
                  <a:cubicBezTo>
                    <a:pt x="24355" y="14310"/>
                    <a:pt x="23552" y="15203"/>
                    <a:pt x="22607" y="16148"/>
                  </a:cubicBezTo>
                  <a:cubicBezTo>
                    <a:pt x="21679" y="17112"/>
                    <a:pt x="20626" y="18147"/>
                    <a:pt x="19645" y="19413"/>
                  </a:cubicBezTo>
                  <a:cubicBezTo>
                    <a:pt x="19145" y="20056"/>
                    <a:pt x="18663" y="20734"/>
                    <a:pt x="18235" y="21483"/>
                  </a:cubicBezTo>
                  <a:cubicBezTo>
                    <a:pt x="17825" y="22232"/>
                    <a:pt x="17450" y="23018"/>
                    <a:pt x="17165" y="23856"/>
                  </a:cubicBezTo>
                  <a:cubicBezTo>
                    <a:pt x="16594" y="25498"/>
                    <a:pt x="16344" y="27228"/>
                    <a:pt x="16344" y="28852"/>
                  </a:cubicBezTo>
                  <a:cubicBezTo>
                    <a:pt x="16344" y="29655"/>
                    <a:pt x="16380" y="30458"/>
                    <a:pt x="16469" y="31243"/>
                  </a:cubicBezTo>
                  <a:cubicBezTo>
                    <a:pt x="16487" y="31439"/>
                    <a:pt x="16505" y="31636"/>
                    <a:pt x="16540" y="31814"/>
                  </a:cubicBezTo>
                  <a:lnTo>
                    <a:pt x="16594" y="32349"/>
                  </a:lnTo>
                  <a:lnTo>
                    <a:pt x="16647" y="32760"/>
                  </a:lnTo>
                  <a:cubicBezTo>
                    <a:pt x="16665" y="32902"/>
                    <a:pt x="16683" y="33027"/>
                    <a:pt x="16683" y="33170"/>
                  </a:cubicBezTo>
                  <a:cubicBezTo>
                    <a:pt x="16719" y="33687"/>
                    <a:pt x="16736" y="34223"/>
                    <a:pt x="16665" y="34687"/>
                  </a:cubicBezTo>
                  <a:cubicBezTo>
                    <a:pt x="16629" y="35168"/>
                    <a:pt x="16522" y="35597"/>
                    <a:pt x="16397" y="36007"/>
                  </a:cubicBezTo>
                  <a:cubicBezTo>
                    <a:pt x="16112" y="36810"/>
                    <a:pt x="15666" y="37470"/>
                    <a:pt x="14970" y="38095"/>
                  </a:cubicBezTo>
                  <a:cubicBezTo>
                    <a:pt x="14274" y="38719"/>
                    <a:pt x="13346" y="39272"/>
                    <a:pt x="12276" y="39754"/>
                  </a:cubicBezTo>
                  <a:cubicBezTo>
                    <a:pt x="11187" y="40236"/>
                    <a:pt x="9992" y="40664"/>
                    <a:pt x="8707" y="41110"/>
                  </a:cubicBezTo>
                  <a:cubicBezTo>
                    <a:pt x="8065" y="41324"/>
                    <a:pt x="7405" y="41556"/>
                    <a:pt x="6709" y="41806"/>
                  </a:cubicBezTo>
                  <a:cubicBezTo>
                    <a:pt x="6013" y="42073"/>
                    <a:pt x="5281" y="42359"/>
                    <a:pt x="4532" y="42734"/>
                  </a:cubicBezTo>
                  <a:cubicBezTo>
                    <a:pt x="4425" y="42787"/>
                    <a:pt x="4336" y="42823"/>
                    <a:pt x="4247" y="42876"/>
                  </a:cubicBezTo>
                  <a:lnTo>
                    <a:pt x="3943" y="43037"/>
                  </a:lnTo>
                  <a:lnTo>
                    <a:pt x="3658" y="43215"/>
                  </a:lnTo>
                  <a:lnTo>
                    <a:pt x="3497" y="43305"/>
                  </a:lnTo>
                  <a:lnTo>
                    <a:pt x="3354" y="43394"/>
                  </a:lnTo>
                  <a:cubicBezTo>
                    <a:pt x="2944" y="43644"/>
                    <a:pt x="2534" y="43965"/>
                    <a:pt x="2106" y="44340"/>
                  </a:cubicBezTo>
                  <a:cubicBezTo>
                    <a:pt x="1695" y="44696"/>
                    <a:pt x="1285" y="45178"/>
                    <a:pt x="928" y="45749"/>
                  </a:cubicBezTo>
                  <a:lnTo>
                    <a:pt x="803" y="45963"/>
                  </a:lnTo>
                  <a:lnTo>
                    <a:pt x="749" y="46070"/>
                  </a:lnTo>
                  <a:lnTo>
                    <a:pt x="678" y="46177"/>
                  </a:lnTo>
                  <a:cubicBezTo>
                    <a:pt x="607" y="46320"/>
                    <a:pt x="535" y="46481"/>
                    <a:pt x="464" y="46641"/>
                  </a:cubicBezTo>
                  <a:cubicBezTo>
                    <a:pt x="410" y="46802"/>
                    <a:pt x="339" y="46962"/>
                    <a:pt x="286" y="47123"/>
                  </a:cubicBezTo>
                  <a:cubicBezTo>
                    <a:pt x="268" y="47194"/>
                    <a:pt x="232" y="47284"/>
                    <a:pt x="214" y="47373"/>
                  </a:cubicBezTo>
                  <a:lnTo>
                    <a:pt x="161" y="47605"/>
                  </a:lnTo>
                  <a:lnTo>
                    <a:pt x="107" y="47855"/>
                  </a:lnTo>
                  <a:cubicBezTo>
                    <a:pt x="89" y="47944"/>
                    <a:pt x="71" y="48015"/>
                    <a:pt x="71" y="48104"/>
                  </a:cubicBezTo>
                  <a:cubicBezTo>
                    <a:pt x="54" y="48265"/>
                    <a:pt x="18" y="48425"/>
                    <a:pt x="18" y="48586"/>
                  </a:cubicBezTo>
                  <a:cubicBezTo>
                    <a:pt x="0" y="48747"/>
                    <a:pt x="0" y="48907"/>
                    <a:pt x="0" y="49050"/>
                  </a:cubicBezTo>
                  <a:lnTo>
                    <a:pt x="0" y="49175"/>
                  </a:lnTo>
                  <a:lnTo>
                    <a:pt x="0" y="49282"/>
                  </a:lnTo>
                  <a:lnTo>
                    <a:pt x="18" y="49514"/>
                  </a:lnTo>
                  <a:cubicBezTo>
                    <a:pt x="36" y="49817"/>
                    <a:pt x="71" y="50067"/>
                    <a:pt x="125" y="50352"/>
                  </a:cubicBezTo>
                  <a:lnTo>
                    <a:pt x="143" y="50460"/>
                  </a:lnTo>
                  <a:lnTo>
                    <a:pt x="161" y="50549"/>
                  </a:lnTo>
                  <a:lnTo>
                    <a:pt x="196" y="50745"/>
                  </a:lnTo>
                  <a:cubicBezTo>
                    <a:pt x="232" y="50870"/>
                    <a:pt x="268" y="50995"/>
                    <a:pt x="303" y="51120"/>
                  </a:cubicBezTo>
                  <a:cubicBezTo>
                    <a:pt x="571" y="52083"/>
                    <a:pt x="946" y="52886"/>
                    <a:pt x="1338" y="53636"/>
                  </a:cubicBezTo>
                  <a:lnTo>
                    <a:pt x="2230" y="53154"/>
                  </a:lnTo>
                  <a:cubicBezTo>
                    <a:pt x="1856" y="52458"/>
                    <a:pt x="1517" y="51709"/>
                    <a:pt x="1267" y="50852"/>
                  </a:cubicBezTo>
                  <a:cubicBezTo>
                    <a:pt x="1231" y="50745"/>
                    <a:pt x="1213" y="50620"/>
                    <a:pt x="1196" y="50513"/>
                  </a:cubicBezTo>
                  <a:cubicBezTo>
                    <a:pt x="1160" y="50406"/>
                    <a:pt x="1124" y="50299"/>
                    <a:pt x="1106" y="50174"/>
                  </a:cubicBezTo>
                  <a:cubicBezTo>
                    <a:pt x="1071" y="49924"/>
                    <a:pt x="1035" y="49692"/>
                    <a:pt x="1017" y="49443"/>
                  </a:cubicBezTo>
                  <a:lnTo>
                    <a:pt x="1017" y="49246"/>
                  </a:lnTo>
                  <a:cubicBezTo>
                    <a:pt x="1017" y="49193"/>
                    <a:pt x="999" y="49121"/>
                    <a:pt x="1017" y="49050"/>
                  </a:cubicBezTo>
                  <a:cubicBezTo>
                    <a:pt x="1017" y="48925"/>
                    <a:pt x="1017" y="48782"/>
                    <a:pt x="1017" y="48657"/>
                  </a:cubicBezTo>
                  <a:cubicBezTo>
                    <a:pt x="1035" y="48515"/>
                    <a:pt x="1053" y="48390"/>
                    <a:pt x="1071" y="48247"/>
                  </a:cubicBezTo>
                  <a:lnTo>
                    <a:pt x="1088" y="48051"/>
                  </a:lnTo>
                  <a:lnTo>
                    <a:pt x="1142" y="47837"/>
                  </a:lnTo>
                  <a:lnTo>
                    <a:pt x="1196" y="47623"/>
                  </a:lnTo>
                  <a:cubicBezTo>
                    <a:pt x="1213" y="47569"/>
                    <a:pt x="1231" y="47498"/>
                    <a:pt x="1249" y="47426"/>
                  </a:cubicBezTo>
                  <a:cubicBezTo>
                    <a:pt x="1303" y="47284"/>
                    <a:pt x="1356" y="47159"/>
                    <a:pt x="1392" y="47016"/>
                  </a:cubicBezTo>
                  <a:cubicBezTo>
                    <a:pt x="1517" y="46766"/>
                    <a:pt x="1642" y="46516"/>
                    <a:pt x="1784" y="46284"/>
                  </a:cubicBezTo>
                  <a:cubicBezTo>
                    <a:pt x="2088" y="45803"/>
                    <a:pt x="2427" y="45392"/>
                    <a:pt x="2801" y="45071"/>
                  </a:cubicBezTo>
                  <a:cubicBezTo>
                    <a:pt x="3158" y="44750"/>
                    <a:pt x="3533" y="44464"/>
                    <a:pt x="3890" y="44250"/>
                  </a:cubicBezTo>
                  <a:lnTo>
                    <a:pt x="4033" y="44161"/>
                  </a:lnTo>
                  <a:lnTo>
                    <a:pt x="4157" y="44072"/>
                  </a:lnTo>
                  <a:lnTo>
                    <a:pt x="4443" y="43911"/>
                  </a:lnTo>
                  <a:cubicBezTo>
                    <a:pt x="4621" y="43822"/>
                    <a:pt x="4800" y="43715"/>
                    <a:pt x="4978" y="43644"/>
                  </a:cubicBezTo>
                  <a:cubicBezTo>
                    <a:pt x="5692" y="43287"/>
                    <a:pt x="6388" y="43019"/>
                    <a:pt x="7048" y="42752"/>
                  </a:cubicBezTo>
                  <a:cubicBezTo>
                    <a:pt x="7726" y="42502"/>
                    <a:pt x="8386" y="42288"/>
                    <a:pt x="9028" y="42056"/>
                  </a:cubicBezTo>
                  <a:cubicBezTo>
                    <a:pt x="10313" y="41627"/>
                    <a:pt x="11562" y="41181"/>
                    <a:pt x="12686" y="40682"/>
                  </a:cubicBezTo>
                  <a:cubicBezTo>
                    <a:pt x="13810" y="40164"/>
                    <a:pt x="14845" y="39576"/>
                    <a:pt x="15648" y="38844"/>
                  </a:cubicBezTo>
                  <a:cubicBezTo>
                    <a:pt x="16451" y="38130"/>
                    <a:pt x="17004" y="37310"/>
                    <a:pt x="17343" y="36346"/>
                  </a:cubicBezTo>
                  <a:cubicBezTo>
                    <a:pt x="17504" y="35846"/>
                    <a:pt x="17629" y="35329"/>
                    <a:pt x="17682" y="34794"/>
                  </a:cubicBezTo>
                  <a:cubicBezTo>
                    <a:pt x="17736" y="34241"/>
                    <a:pt x="17736" y="33670"/>
                    <a:pt x="17700" y="33099"/>
                  </a:cubicBezTo>
                  <a:cubicBezTo>
                    <a:pt x="17682" y="32956"/>
                    <a:pt x="17682" y="32795"/>
                    <a:pt x="17664" y="32653"/>
                  </a:cubicBezTo>
                  <a:lnTo>
                    <a:pt x="17611" y="32207"/>
                  </a:lnTo>
                  <a:lnTo>
                    <a:pt x="17539" y="31689"/>
                  </a:lnTo>
                  <a:cubicBezTo>
                    <a:pt x="17504" y="31511"/>
                    <a:pt x="17486" y="31314"/>
                    <a:pt x="17468" y="31136"/>
                  </a:cubicBezTo>
                  <a:cubicBezTo>
                    <a:pt x="17379" y="30387"/>
                    <a:pt x="17343" y="29619"/>
                    <a:pt x="17343" y="28852"/>
                  </a:cubicBezTo>
                  <a:cubicBezTo>
                    <a:pt x="17361" y="27318"/>
                    <a:pt x="17593" y="25712"/>
                    <a:pt x="18128" y="24177"/>
                  </a:cubicBezTo>
                  <a:cubicBezTo>
                    <a:pt x="18378" y="23410"/>
                    <a:pt x="18717" y="22679"/>
                    <a:pt x="19127" y="21983"/>
                  </a:cubicBezTo>
                  <a:cubicBezTo>
                    <a:pt x="19520" y="21287"/>
                    <a:pt x="19966" y="20645"/>
                    <a:pt x="20430" y="20038"/>
                  </a:cubicBezTo>
                  <a:cubicBezTo>
                    <a:pt x="21376" y="18842"/>
                    <a:pt x="22410" y="17825"/>
                    <a:pt x="23338" y="16862"/>
                  </a:cubicBezTo>
                  <a:cubicBezTo>
                    <a:pt x="24284" y="15898"/>
                    <a:pt x="25140" y="14971"/>
                    <a:pt x="25801" y="14007"/>
                  </a:cubicBezTo>
                  <a:cubicBezTo>
                    <a:pt x="26496" y="13044"/>
                    <a:pt x="26978" y="12027"/>
                    <a:pt x="27299" y="10938"/>
                  </a:cubicBezTo>
                  <a:cubicBezTo>
                    <a:pt x="27460" y="10385"/>
                    <a:pt x="27567" y="9832"/>
                    <a:pt x="27638" y="9243"/>
                  </a:cubicBezTo>
                  <a:cubicBezTo>
                    <a:pt x="27710" y="8672"/>
                    <a:pt x="27728" y="8065"/>
                    <a:pt x="27728" y="7459"/>
                  </a:cubicBezTo>
                  <a:cubicBezTo>
                    <a:pt x="27710" y="6852"/>
                    <a:pt x="27674" y="6246"/>
                    <a:pt x="27603" y="5621"/>
                  </a:cubicBezTo>
                  <a:cubicBezTo>
                    <a:pt x="27567" y="5318"/>
                    <a:pt x="27531" y="5014"/>
                    <a:pt x="27478" y="4693"/>
                  </a:cubicBezTo>
                  <a:lnTo>
                    <a:pt x="27389" y="4229"/>
                  </a:lnTo>
                  <a:lnTo>
                    <a:pt x="27299" y="3765"/>
                  </a:lnTo>
                  <a:cubicBezTo>
                    <a:pt x="27067" y="2516"/>
                    <a:pt x="26728" y="1250"/>
                    <a:pt x="2633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8"/>
          <p:cNvGrpSpPr/>
          <p:nvPr/>
        </p:nvGrpSpPr>
        <p:grpSpPr>
          <a:xfrm>
            <a:off x="8104750" y="294210"/>
            <a:ext cx="919896" cy="491580"/>
            <a:chOff x="7989250" y="48422"/>
            <a:chExt cx="919896" cy="491580"/>
          </a:xfrm>
        </p:grpSpPr>
        <p:sp>
          <p:nvSpPr>
            <p:cNvPr id="276" name="Google Shape;276;p8"/>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 name="Google Shape;277;p8"/>
            <p:cNvGrpSpPr/>
            <p:nvPr/>
          </p:nvGrpSpPr>
          <p:grpSpPr>
            <a:xfrm>
              <a:off x="8183698" y="187258"/>
              <a:ext cx="480624" cy="124911"/>
              <a:chOff x="92144" y="4013300"/>
              <a:chExt cx="706488" cy="183611"/>
            </a:xfrm>
          </p:grpSpPr>
          <p:sp>
            <p:nvSpPr>
              <p:cNvPr id="278" name="Google Shape;278;p8"/>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0" name="Google Shape;280;p8"/>
          <p:cNvGrpSpPr/>
          <p:nvPr/>
        </p:nvGrpSpPr>
        <p:grpSpPr>
          <a:xfrm>
            <a:off x="-86637" y="3586725"/>
            <a:ext cx="1107420" cy="841811"/>
            <a:chOff x="0" y="3839250"/>
            <a:chExt cx="1107420" cy="841811"/>
          </a:xfrm>
        </p:grpSpPr>
        <p:sp>
          <p:nvSpPr>
            <p:cNvPr id="281" name="Google Shape;281;p8"/>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8"/>
          <p:cNvGrpSpPr/>
          <p:nvPr/>
        </p:nvGrpSpPr>
        <p:grpSpPr>
          <a:xfrm>
            <a:off x="215542" y="203458"/>
            <a:ext cx="8578782" cy="4637264"/>
            <a:chOff x="215542" y="203458"/>
            <a:chExt cx="8578782" cy="4637264"/>
          </a:xfrm>
        </p:grpSpPr>
        <p:sp>
          <p:nvSpPr>
            <p:cNvPr id="285" name="Google Shape;285;p8"/>
            <p:cNvSpPr/>
            <p:nvPr/>
          </p:nvSpPr>
          <p:spPr>
            <a:xfrm>
              <a:off x="13005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2026682" y="12204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1232645" y="18212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215542" y="18212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7321621" y="1315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7616205" y="354075"/>
              <a:ext cx="47027"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8205575" y="1316959"/>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3509751" y="4018457"/>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7009796" y="416784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1010398" y="354068"/>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5703315" y="4224568"/>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970350" y="4800669"/>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2786323" y="203458"/>
              <a:ext cx="40053"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5805576" y="837632"/>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3659148" y="1220483"/>
              <a:ext cx="40053"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7663224" y="231496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5183509" y="314013"/>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4939520" y="1457689"/>
              <a:ext cx="46181" cy="47027"/>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 name="Google Shape;308;p8"/>
          <p:cNvSpPr txBox="1">
            <a:spLocks noGrp="1"/>
          </p:cNvSpPr>
          <p:nvPr>
            <p:ph type="title"/>
          </p:nvPr>
        </p:nvSpPr>
        <p:spPr>
          <a:xfrm>
            <a:off x="1774500" y="1346100"/>
            <a:ext cx="5595000" cy="2451300"/>
          </a:xfrm>
          <a:prstGeom prst="rect">
            <a:avLst/>
          </a:prstGeom>
        </p:spPr>
        <p:txBody>
          <a:bodyPr spcFirstLastPara="1" wrap="square" lIns="0" tIns="0" rIns="0" bIns="0" anchor="ctr" anchorCtr="0">
            <a:noAutofit/>
          </a:bodyPr>
          <a:lstStyle>
            <a:lvl1pPr lvl="0" algn="ctr">
              <a:lnSpc>
                <a:spcPct val="90000"/>
              </a:lnSpc>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9"/>
        <p:cNvGrpSpPr/>
        <p:nvPr/>
      </p:nvGrpSpPr>
      <p:grpSpPr>
        <a:xfrm>
          <a:off x="0" y="0"/>
          <a:ext cx="0" cy="0"/>
          <a:chOff x="0" y="0"/>
          <a:chExt cx="0" cy="0"/>
        </a:xfrm>
      </p:grpSpPr>
      <p:grpSp>
        <p:nvGrpSpPr>
          <p:cNvPr id="310" name="Google Shape;310;p9"/>
          <p:cNvGrpSpPr/>
          <p:nvPr/>
        </p:nvGrpSpPr>
        <p:grpSpPr>
          <a:xfrm>
            <a:off x="0" y="3839250"/>
            <a:ext cx="1107420" cy="841811"/>
            <a:chOff x="0" y="3839250"/>
            <a:chExt cx="1107420" cy="841811"/>
          </a:xfrm>
        </p:grpSpPr>
        <p:sp>
          <p:nvSpPr>
            <p:cNvPr id="311" name="Google Shape;311;p9"/>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9"/>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9"/>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9"/>
          <p:cNvGrpSpPr/>
          <p:nvPr/>
        </p:nvGrpSpPr>
        <p:grpSpPr>
          <a:xfrm flipH="1">
            <a:off x="8036575" y="540000"/>
            <a:ext cx="1107420" cy="841811"/>
            <a:chOff x="0" y="3839250"/>
            <a:chExt cx="1107420" cy="841811"/>
          </a:xfrm>
        </p:grpSpPr>
        <p:sp>
          <p:nvSpPr>
            <p:cNvPr id="315" name="Google Shape;315;p9"/>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9"/>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9"/>
          <p:cNvGrpSpPr/>
          <p:nvPr/>
        </p:nvGrpSpPr>
        <p:grpSpPr>
          <a:xfrm>
            <a:off x="428044" y="-49743"/>
            <a:ext cx="8366279" cy="4921180"/>
            <a:chOff x="428044" y="-49743"/>
            <a:chExt cx="8366279" cy="4921180"/>
          </a:xfrm>
        </p:grpSpPr>
        <p:sp>
          <p:nvSpPr>
            <p:cNvPr id="319" name="Google Shape;319;p9"/>
            <p:cNvSpPr/>
            <p:nvPr/>
          </p:nvSpPr>
          <p:spPr>
            <a:xfrm>
              <a:off x="1300599" y="34245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9"/>
            <p:cNvSpPr/>
            <p:nvPr/>
          </p:nvSpPr>
          <p:spPr>
            <a:xfrm>
              <a:off x="1984457" y="3540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9"/>
            <p:cNvSpPr/>
            <p:nvPr/>
          </p:nvSpPr>
          <p:spPr>
            <a:xfrm>
              <a:off x="8363975" y="336161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1232645" y="18212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9"/>
            <p:cNvSpPr/>
            <p:nvPr/>
          </p:nvSpPr>
          <p:spPr>
            <a:xfrm>
              <a:off x="756492" y="7905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a:off x="7321621" y="1315838"/>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a:off x="7616205" y="354075"/>
              <a:ext cx="47027"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9"/>
            <p:cNvSpPr/>
            <p:nvPr/>
          </p:nvSpPr>
          <p:spPr>
            <a:xfrm>
              <a:off x="8205575" y="1545559"/>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9"/>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7868247" y="4428520"/>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3966951" y="-49743"/>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a:off x="7009796" y="416784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2200548" y="4769943"/>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a:off x="5927340" y="488893"/>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a:off x="713175" y="4344607"/>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1420648" y="4380333"/>
              <a:ext cx="40052"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 name="Google Shape;337;p9"/>
          <p:cNvSpPr txBox="1">
            <a:spLocks noGrp="1"/>
          </p:cNvSpPr>
          <p:nvPr>
            <p:ph type="title"/>
          </p:nvPr>
        </p:nvSpPr>
        <p:spPr>
          <a:xfrm>
            <a:off x="2332650" y="2109400"/>
            <a:ext cx="4478700" cy="841800"/>
          </a:xfrm>
          <a:prstGeom prst="rect">
            <a:avLst/>
          </a:prstGeom>
        </p:spPr>
        <p:txBody>
          <a:bodyPr spcFirstLastPara="1" wrap="square" lIns="0" tIns="0" rIns="0" bIns="0" anchor="ctr" anchorCtr="0">
            <a:noAutofit/>
          </a:bodyPr>
          <a:lstStyle>
            <a:lvl1pPr lvl="0" algn="ctr" rtl="0">
              <a:spcBef>
                <a:spcPts val="0"/>
              </a:spcBef>
              <a:spcAft>
                <a:spcPts val="0"/>
              </a:spcAft>
              <a:buSzPts val="4500"/>
              <a:buNone/>
              <a:defRPr sz="8700"/>
            </a:lvl1pPr>
            <a:lvl2pPr lvl="1" algn="r" rtl="0">
              <a:spcBef>
                <a:spcPts val="0"/>
              </a:spcBef>
              <a:spcAft>
                <a:spcPts val="0"/>
              </a:spcAft>
              <a:buSzPts val="4500"/>
              <a:buNone/>
              <a:defRPr sz="4500"/>
            </a:lvl2pPr>
            <a:lvl3pPr lvl="2" algn="r" rtl="0">
              <a:spcBef>
                <a:spcPts val="0"/>
              </a:spcBef>
              <a:spcAft>
                <a:spcPts val="0"/>
              </a:spcAft>
              <a:buSzPts val="4500"/>
              <a:buNone/>
              <a:defRPr sz="4500"/>
            </a:lvl3pPr>
            <a:lvl4pPr lvl="3" algn="r" rtl="0">
              <a:spcBef>
                <a:spcPts val="0"/>
              </a:spcBef>
              <a:spcAft>
                <a:spcPts val="0"/>
              </a:spcAft>
              <a:buSzPts val="4500"/>
              <a:buNone/>
              <a:defRPr sz="4500"/>
            </a:lvl4pPr>
            <a:lvl5pPr lvl="4" algn="r" rtl="0">
              <a:spcBef>
                <a:spcPts val="0"/>
              </a:spcBef>
              <a:spcAft>
                <a:spcPts val="0"/>
              </a:spcAft>
              <a:buSzPts val="4500"/>
              <a:buNone/>
              <a:defRPr sz="4500"/>
            </a:lvl5pPr>
            <a:lvl6pPr lvl="5" algn="r" rtl="0">
              <a:spcBef>
                <a:spcPts val="0"/>
              </a:spcBef>
              <a:spcAft>
                <a:spcPts val="0"/>
              </a:spcAft>
              <a:buSzPts val="4500"/>
              <a:buNone/>
              <a:defRPr sz="4500"/>
            </a:lvl6pPr>
            <a:lvl7pPr lvl="6" algn="r" rtl="0">
              <a:spcBef>
                <a:spcPts val="0"/>
              </a:spcBef>
              <a:spcAft>
                <a:spcPts val="0"/>
              </a:spcAft>
              <a:buSzPts val="4500"/>
              <a:buNone/>
              <a:defRPr sz="4500"/>
            </a:lvl7pPr>
            <a:lvl8pPr lvl="7" algn="r" rtl="0">
              <a:spcBef>
                <a:spcPts val="0"/>
              </a:spcBef>
              <a:spcAft>
                <a:spcPts val="0"/>
              </a:spcAft>
              <a:buSzPts val="4500"/>
              <a:buNone/>
              <a:defRPr sz="4500"/>
            </a:lvl8pPr>
            <a:lvl9pPr lvl="8" algn="r" rtl="0">
              <a:spcBef>
                <a:spcPts val="0"/>
              </a:spcBef>
              <a:spcAft>
                <a:spcPts val="0"/>
              </a:spcAft>
              <a:buSzPts val="4500"/>
              <a:buNone/>
              <a:defRPr sz="4500"/>
            </a:lvl9pPr>
          </a:lstStyle>
          <a:p>
            <a:endParaRPr/>
          </a:p>
        </p:txBody>
      </p:sp>
      <p:sp>
        <p:nvSpPr>
          <p:cNvPr id="338" name="Google Shape;338;p9"/>
          <p:cNvSpPr txBox="1">
            <a:spLocks noGrp="1"/>
          </p:cNvSpPr>
          <p:nvPr>
            <p:ph type="subTitle" idx="1"/>
          </p:nvPr>
        </p:nvSpPr>
        <p:spPr>
          <a:xfrm>
            <a:off x="2332650" y="2951200"/>
            <a:ext cx="4478700" cy="1290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1800"/>
            </a:lvl1pPr>
            <a:lvl2pPr lvl="1" algn="r" rtl="0">
              <a:lnSpc>
                <a:spcPct val="100000"/>
              </a:lnSpc>
              <a:spcBef>
                <a:spcPts val="0"/>
              </a:spcBef>
              <a:spcAft>
                <a:spcPts val="0"/>
              </a:spcAft>
              <a:buSzPts val="1600"/>
              <a:buNone/>
              <a:defRPr/>
            </a:lvl2pPr>
            <a:lvl3pPr lvl="2" algn="r" rtl="0">
              <a:lnSpc>
                <a:spcPct val="100000"/>
              </a:lnSpc>
              <a:spcBef>
                <a:spcPts val="0"/>
              </a:spcBef>
              <a:spcAft>
                <a:spcPts val="0"/>
              </a:spcAft>
              <a:buSzPts val="1600"/>
              <a:buNone/>
              <a:defRPr/>
            </a:lvl3pPr>
            <a:lvl4pPr lvl="3" algn="r" rtl="0">
              <a:lnSpc>
                <a:spcPct val="100000"/>
              </a:lnSpc>
              <a:spcBef>
                <a:spcPts val="0"/>
              </a:spcBef>
              <a:spcAft>
                <a:spcPts val="0"/>
              </a:spcAft>
              <a:buSzPts val="1600"/>
              <a:buNone/>
              <a:defRPr/>
            </a:lvl4pPr>
            <a:lvl5pPr lvl="4" algn="r" rtl="0">
              <a:lnSpc>
                <a:spcPct val="100000"/>
              </a:lnSpc>
              <a:spcBef>
                <a:spcPts val="0"/>
              </a:spcBef>
              <a:spcAft>
                <a:spcPts val="0"/>
              </a:spcAft>
              <a:buSzPts val="1600"/>
              <a:buNone/>
              <a:defRPr/>
            </a:lvl5pPr>
            <a:lvl6pPr lvl="5" algn="r" rtl="0">
              <a:lnSpc>
                <a:spcPct val="100000"/>
              </a:lnSpc>
              <a:spcBef>
                <a:spcPts val="0"/>
              </a:spcBef>
              <a:spcAft>
                <a:spcPts val="0"/>
              </a:spcAft>
              <a:buSzPts val="1600"/>
              <a:buNone/>
              <a:defRPr/>
            </a:lvl6pPr>
            <a:lvl7pPr lvl="6" algn="r" rtl="0">
              <a:lnSpc>
                <a:spcPct val="100000"/>
              </a:lnSpc>
              <a:spcBef>
                <a:spcPts val="0"/>
              </a:spcBef>
              <a:spcAft>
                <a:spcPts val="0"/>
              </a:spcAft>
              <a:buSzPts val="1600"/>
              <a:buNone/>
              <a:defRPr/>
            </a:lvl7pPr>
            <a:lvl8pPr lvl="7" algn="r" rtl="0">
              <a:lnSpc>
                <a:spcPct val="100000"/>
              </a:lnSpc>
              <a:spcBef>
                <a:spcPts val="0"/>
              </a:spcBef>
              <a:spcAft>
                <a:spcPts val="0"/>
              </a:spcAft>
              <a:buSzPts val="1600"/>
              <a:buNone/>
              <a:defRPr/>
            </a:lvl8pPr>
            <a:lvl9pPr lvl="8" algn="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39"/>
        <p:cNvGrpSpPr/>
        <p:nvPr/>
      </p:nvGrpSpPr>
      <p:grpSpPr>
        <a:xfrm>
          <a:off x="0" y="0"/>
          <a:ext cx="0" cy="0"/>
          <a:chOff x="0" y="0"/>
          <a:chExt cx="0" cy="0"/>
        </a:xfrm>
      </p:grpSpPr>
      <p:grpSp>
        <p:nvGrpSpPr>
          <p:cNvPr id="340" name="Google Shape;340;p10"/>
          <p:cNvGrpSpPr/>
          <p:nvPr/>
        </p:nvGrpSpPr>
        <p:grpSpPr>
          <a:xfrm>
            <a:off x="820655" y="-250575"/>
            <a:ext cx="1107420" cy="841811"/>
            <a:chOff x="0" y="3839250"/>
            <a:chExt cx="1107420" cy="841811"/>
          </a:xfrm>
        </p:grpSpPr>
        <p:sp>
          <p:nvSpPr>
            <p:cNvPr id="341" name="Google Shape;341;p10"/>
            <p:cNvSpPr/>
            <p:nvPr/>
          </p:nvSpPr>
          <p:spPr>
            <a:xfrm>
              <a:off x="0" y="3839250"/>
              <a:ext cx="1107420" cy="841811"/>
            </a:xfrm>
            <a:custGeom>
              <a:avLst/>
              <a:gdLst/>
              <a:ahLst/>
              <a:cxnLst/>
              <a:rect l="l" t="t" r="r" b="b"/>
              <a:pathLst>
                <a:path w="24445" h="18582" extrusionOk="0">
                  <a:moveTo>
                    <a:pt x="10960" y="1"/>
                  </a:moveTo>
                  <a:cubicBezTo>
                    <a:pt x="10664" y="1"/>
                    <a:pt x="10365" y="21"/>
                    <a:pt x="10064" y="62"/>
                  </a:cubicBezTo>
                  <a:cubicBezTo>
                    <a:pt x="8404" y="293"/>
                    <a:pt x="6995" y="1114"/>
                    <a:pt x="5978" y="2274"/>
                  </a:cubicBezTo>
                  <a:cubicBezTo>
                    <a:pt x="5327" y="1530"/>
                    <a:pt x="4367" y="1083"/>
                    <a:pt x="3343" y="1083"/>
                  </a:cubicBezTo>
                  <a:cubicBezTo>
                    <a:pt x="3188" y="1083"/>
                    <a:pt x="3031" y="1093"/>
                    <a:pt x="2873" y="1114"/>
                  </a:cubicBezTo>
                  <a:cubicBezTo>
                    <a:pt x="1499" y="1310"/>
                    <a:pt x="411" y="2274"/>
                    <a:pt x="0" y="3505"/>
                  </a:cubicBezTo>
                  <a:lnTo>
                    <a:pt x="0" y="14800"/>
                  </a:lnTo>
                  <a:cubicBezTo>
                    <a:pt x="541" y="15006"/>
                    <a:pt x="1129" y="15119"/>
                    <a:pt x="1729" y="15119"/>
                  </a:cubicBezTo>
                  <a:cubicBezTo>
                    <a:pt x="1961" y="15119"/>
                    <a:pt x="2194" y="15102"/>
                    <a:pt x="2427" y="15067"/>
                  </a:cubicBezTo>
                  <a:lnTo>
                    <a:pt x="2445" y="15067"/>
                  </a:lnTo>
                  <a:cubicBezTo>
                    <a:pt x="3393" y="17171"/>
                    <a:pt x="5512" y="18582"/>
                    <a:pt x="7865" y="18582"/>
                  </a:cubicBezTo>
                  <a:cubicBezTo>
                    <a:pt x="8125" y="18582"/>
                    <a:pt x="8389" y="18564"/>
                    <a:pt x="8654" y="18529"/>
                  </a:cubicBezTo>
                  <a:cubicBezTo>
                    <a:pt x="10260" y="18297"/>
                    <a:pt x="11634" y="17440"/>
                    <a:pt x="12544" y="16245"/>
                  </a:cubicBezTo>
                  <a:cubicBezTo>
                    <a:pt x="13142" y="16904"/>
                    <a:pt x="14004" y="17313"/>
                    <a:pt x="14925" y="17313"/>
                  </a:cubicBezTo>
                  <a:cubicBezTo>
                    <a:pt x="15076" y="17313"/>
                    <a:pt x="15228" y="17302"/>
                    <a:pt x="15381" y="17280"/>
                  </a:cubicBezTo>
                  <a:cubicBezTo>
                    <a:pt x="16451" y="17137"/>
                    <a:pt x="17326" y="16477"/>
                    <a:pt x="17807" y="15585"/>
                  </a:cubicBezTo>
                  <a:cubicBezTo>
                    <a:pt x="17987" y="15607"/>
                    <a:pt x="18169" y="15617"/>
                    <a:pt x="18354" y="15617"/>
                  </a:cubicBezTo>
                  <a:cubicBezTo>
                    <a:pt x="18609" y="15617"/>
                    <a:pt x="18869" y="15598"/>
                    <a:pt x="19128" y="15567"/>
                  </a:cubicBezTo>
                  <a:cubicBezTo>
                    <a:pt x="22250" y="15139"/>
                    <a:pt x="24445" y="12248"/>
                    <a:pt x="24017" y="9108"/>
                  </a:cubicBezTo>
                  <a:cubicBezTo>
                    <a:pt x="23678" y="6628"/>
                    <a:pt x="21804" y="4736"/>
                    <a:pt x="19485" y="4272"/>
                  </a:cubicBezTo>
                  <a:cubicBezTo>
                    <a:pt x="19485" y="4237"/>
                    <a:pt x="19467" y="4201"/>
                    <a:pt x="19467" y="4147"/>
                  </a:cubicBezTo>
                  <a:cubicBezTo>
                    <a:pt x="19352" y="3261"/>
                    <a:pt x="18587" y="2616"/>
                    <a:pt x="17701" y="2616"/>
                  </a:cubicBezTo>
                  <a:cubicBezTo>
                    <a:pt x="17625" y="2616"/>
                    <a:pt x="17547" y="2621"/>
                    <a:pt x="17468" y="2631"/>
                  </a:cubicBezTo>
                  <a:cubicBezTo>
                    <a:pt x="17112" y="2684"/>
                    <a:pt x="16790" y="2845"/>
                    <a:pt x="16541" y="3059"/>
                  </a:cubicBezTo>
                  <a:cubicBezTo>
                    <a:pt x="15339" y="1194"/>
                    <a:pt x="13256" y="1"/>
                    <a:pt x="10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0"/>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0"/>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10"/>
          <p:cNvGrpSpPr/>
          <p:nvPr/>
        </p:nvGrpSpPr>
        <p:grpSpPr>
          <a:xfrm rot="-4231774" flipH="1">
            <a:off x="-2323677" y="-1676432"/>
            <a:ext cx="4255899" cy="2851251"/>
            <a:chOff x="2636600" y="2424575"/>
            <a:chExt cx="1770125" cy="1185900"/>
          </a:xfrm>
        </p:grpSpPr>
        <p:sp>
          <p:nvSpPr>
            <p:cNvPr id="345" name="Google Shape;345;p10"/>
            <p:cNvSpPr/>
            <p:nvPr/>
          </p:nvSpPr>
          <p:spPr>
            <a:xfrm>
              <a:off x="2636600" y="2424575"/>
              <a:ext cx="1770125" cy="1185900"/>
            </a:xfrm>
            <a:custGeom>
              <a:avLst/>
              <a:gdLst/>
              <a:ahLst/>
              <a:cxnLst/>
              <a:rect l="l" t="t" r="r" b="b"/>
              <a:pathLst>
                <a:path w="70805" h="47436" extrusionOk="0">
                  <a:moveTo>
                    <a:pt x="57704" y="1"/>
                  </a:moveTo>
                  <a:lnTo>
                    <a:pt x="57704" y="1"/>
                  </a:lnTo>
                  <a:cubicBezTo>
                    <a:pt x="57169" y="286"/>
                    <a:pt x="56616" y="554"/>
                    <a:pt x="56063" y="839"/>
                  </a:cubicBezTo>
                  <a:cubicBezTo>
                    <a:pt x="68411" y="25130"/>
                    <a:pt x="48131" y="45568"/>
                    <a:pt x="27825" y="45568"/>
                  </a:cubicBezTo>
                  <a:cubicBezTo>
                    <a:pt x="17793" y="45568"/>
                    <a:pt x="7755" y="40580"/>
                    <a:pt x="1642" y="28602"/>
                  </a:cubicBezTo>
                  <a:cubicBezTo>
                    <a:pt x="1089" y="28870"/>
                    <a:pt x="536" y="29156"/>
                    <a:pt x="1" y="29441"/>
                  </a:cubicBezTo>
                  <a:cubicBezTo>
                    <a:pt x="6479" y="42144"/>
                    <a:pt x="17124" y="47435"/>
                    <a:pt x="27762" y="47435"/>
                  </a:cubicBezTo>
                  <a:cubicBezTo>
                    <a:pt x="49295" y="47435"/>
                    <a:pt x="70805" y="25760"/>
                    <a:pt x="577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0"/>
            <p:cNvSpPr/>
            <p:nvPr/>
          </p:nvSpPr>
          <p:spPr>
            <a:xfrm>
              <a:off x="2677650" y="2445550"/>
              <a:ext cx="1669250" cy="1118250"/>
            </a:xfrm>
            <a:custGeom>
              <a:avLst/>
              <a:gdLst/>
              <a:ahLst/>
              <a:cxnLst/>
              <a:rect l="l" t="t" r="r" b="b"/>
              <a:pathLst>
                <a:path w="66770" h="44730" extrusionOk="0">
                  <a:moveTo>
                    <a:pt x="54421" y="0"/>
                  </a:moveTo>
                  <a:lnTo>
                    <a:pt x="54421" y="0"/>
                  </a:lnTo>
                  <a:cubicBezTo>
                    <a:pt x="53867" y="268"/>
                    <a:pt x="53314" y="553"/>
                    <a:pt x="52761" y="839"/>
                  </a:cubicBezTo>
                  <a:cubicBezTo>
                    <a:pt x="64371" y="23652"/>
                    <a:pt x="45318" y="42859"/>
                    <a:pt x="26245" y="42859"/>
                  </a:cubicBezTo>
                  <a:cubicBezTo>
                    <a:pt x="16825" y="42859"/>
                    <a:pt x="7399" y="38174"/>
                    <a:pt x="1660" y="26925"/>
                  </a:cubicBezTo>
                  <a:cubicBezTo>
                    <a:pt x="1107" y="27210"/>
                    <a:pt x="554" y="27478"/>
                    <a:pt x="0" y="27763"/>
                  </a:cubicBezTo>
                  <a:cubicBezTo>
                    <a:pt x="6113" y="39741"/>
                    <a:pt x="16151" y="44729"/>
                    <a:pt x="26183" y="44729"/>
                  </a:cubicBezTo>
                  <a:cubicBezTo>
                    <a:pt x="46489" y="44729"/>
                    <a:pt x="66769" y="24291"/>
                    <a:pt x="5442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0"/>
            <p:cNvSpPr/>
            <p:nvPr/>
          </p:nvSpPr>
          <p:spPr>
            <a:xfrm>
              <a:off x="2719125" y="2466500"/>
              <a:ext cx="1567800" cy="1050525"/>
            </a:xfrm>
            <a:custGeom>
              <a:avLst/>
              <a:gdLst/>
              <a:ahLst/>
              <a:cxnLst/>
              <a:rect l="l" t="t" r="r" b="b"/>
              <a:pathLst>
                <a:path w="62712" h="42021" extrusionOk="0">
                  <a:moveTo>
                    <a:pt x="51102" y="1"/>
                  </a:moveTo>
                  <a:cubicBezTo>
                    <a:pt x="50567" y="269"/>
                    <a:pt x="50014" y="554"/>
                    <a:pt x="49461" y="822"/>
                  </a:cubicBezTo>
                  <a:cubicBezTo>
                    <a:pt x="60330" y="22179"/>
                    <a:pt x="42502" y="40153"/>
                    <a:pt x="24650" y="40153"/>
                  </a:cubicBezTo>
                  <a:cubicBezTo>
                    <a:pt x="15836" y="40153"/>
                    <a:pt x="7015" y="35770"/>
                    <a:pt x="1642" y="25248"/>
                  </a:cubicBezTo>
                  <a:cubicBezTo>
                    <a:pt x="1089" y="25534"/>
                    <a:pt x="536" y="25801"/>
                    <a:pt x="1" y="26087"/>
                  </a:cubicBezTo>
                  <a:cubicBezTo>
                    <a:pt x="5740" y="37336"/>
                    <a:pt x="15166" y="42021"/>
                    <a:pt x="24586" y="42021"/>
                  </a:cubicBezTo>
                  <a:cubicBezTo>
                    <a:pt x="43659" y="42021"/>
                    <a:pt x="62712" y="22814"/>
                    <a:pt x="511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0"/>
            <p:cNvSpPr/>
            <p:nvPr/>
          </p:nvSpPr>
          <p:spPr>
            <a:xfrm>
              <a:off x="2760175" y="2487025"/>
              <a:ext cx="1467225" cy="983325"/>
            </a:xfrm>
            <a:custGeom>
              <a:avLst/>
              <a:gdLst/>
              <a:ahLst/>
              <a:cxnLst/>
              <a:rect l="l" t="t" r="r" b="b"/>
              <a:pathLst>
                <a:path w="58689" h="39333" extrusionOk="0">
                  <a:moveTo>
                    <a:pt x="47819" y="1"/>
                  </a:moveTo>
                  <a:lnTo>
                    <a:pt x="47819" y="1"/>
                  </a:lnTo>
                  <a:cubicBezTo>
                    <a:pt x="47266" y="286"/>
                    <a:pt x="46712" y="554"/>
                    <a:pt x="46159" y="839"/>
                  </a:cubicBezTo>
                  <a:cubicBezTo>
                    <a:pt x="56289" y="20728"/>
                    <a:pt x="39685" y="37465"/>
                    <a:pt x="23063" y="37465"/>
                  </a:cubicBezTo>
                  <a:cubicBezTo>
                    <a:pt x="14855" y="37465"/>
                    <a:pt x="6643" y="33385"/>
                    <a:pt x="1642" y="23589"/>
                  </a:cubicBezTo>
                  <a:cubicBezTo>
                    <a:pt x="1107" y="23874"/>
                    <a:pt x="553" y="24160"/>
                    <a:pt x="0" y="24427"/>
                  </a:cubicBezTo>
                  <a:cubicBezTo>
                    <a:pt x="5373" y="34949"/>
                    <a:pt x="14194" y="39332"/>
                    <a:pt x="23008" y="39332"/>
                  </a:cubicBezTo>
                  <a:cubicBezTo>
                    <a:pt x="40860" y="39332"/>
                    <a:pt x="58688" y="21358"/>
                    <a:pt x="47819"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0"/>
            <p:cNvSpPr/>
            <p:nvPr/>
          </p:nvSpPr>
          <p:spPr>
            <a:xfrm>
              <a:off x="2801200" y="2508000"/>
              <a:ext cx="1366200" cy="915675"/>
            </a:xfrm>
            <a:custGeom>
              <a:avLst/>
              <a:gdLst/>
              <a:ahLst/>
              <a:cxnLst/>
              <a:rect l="l" t="t" r="r" b="b"/>
              <a:pathLst>
                <a:path w="54648" h="36627" extrusionOk="0">
                  <a:moveTo>
                    <a:pt x="44518" y="0"/>
                  </a:moveTo>
                  <a:cubicBezTo>
                    <a:pt x="43983" y="286"/>
                    <a:pt x="43430" y="553"/>
                    <a:pt x="42877" y="839"/>
                  </a:cubicBezTo>
                  <a:cubicBezTo>
                    <a:pt x="52254" y="19259"/>
                    <a:pt x="36880" y="34751"/>
                    <a:pt x="21489" y="34751"/>
                  </a:cubicBezTo>
                  <a:cubicBezTo>
                    <a:pt x="13891" y="34751"/>
                    <a:pt x="6290" y="30975"/>
                    <a:pt x="1660" y="21911"/>
                  </a:cubicBezTo>
                  <a:cubicBezTo>
                    <a:pt x="1107" y="22197"/>
                    <a:pt x="554" y="22482"/>
                    <a:pt x="1" y="22750"/>
                  </a:cubicBezTo>
                  <a:cubicBezTo>
                    <a:pt x="5002" y="32546"/>
                    <a:pt x="13214" y="36626"/>
                    <a:pt x="21422" y="36626"/>
                  </a:cubicBezTo>
                  <a:cubicBezTo>
                    <a:pt x="38044" y="36626"/>
                    <a:pt x="54648" y="19889"/>
                    <a:pt x="4451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0"/>
            <p:cNvSpPr/>
            <p:nvPr/>
          </p:nvSpPr>
          <p:spPr>
            <a:xfrm>
              <a:off x="2842700" y="2528950"/>
              <a:ext cx="1264850" cy="847850"/>
            </a:xfrm>
            <a:custGeom>
              <a:avLst/>
              <a:gdLst/>
              <a:ahLst/>
              <a:cxnLst/>
              <a:rect l="l" t="t" r="r" b="b"/>
              <a:pathLst>
                <a:path w="50594" h="33914" extrusionOk="0">
                  <a:moveTo>
                    <a:pt x="41217" y="1"/>
                  </a:moveTo>
                  <a:lnTo>
                    <a:pt x="41217" y="1"/>
                  </a:lnTo>
                  <a:cubicBezTo>
                    <a:pt x="40664" y="269"/>
                    <a:pt x="40110" y="554"/>
                    <a:pt x="39557" y="840"/>
                  </a:cubicBezTo>
                  <a:cubicBezTo>
                    <a:pt x="48194" y="17791"/>
                    <a:pt x="34053" y="32046"/>
                    <a:pt x="19892" y="32046"/>
                  </a:cubicBezTo>
                  <a:cubicBezTo>
                    <a:pt x="12901" y="32046"/>
                    <a:pt x="5905" y="28573"/>
                    <a:pt x="1642" y="20234"/>
                  </a:cubicBezTo>
                  <a:cubicBezTo>
                    <a:pt x="1089" y="20520"/>
                    <a:pt x="553" y="20805"/>
                    <a:pt x="0" y="21073"/>
                  </a:cubicBezTo>
                  <a:cubicBezTo>
                    <a:pt x="4630" y="30137"/>
                    <a:pt x="12231" y="33913"/>
                    <a:pt x="19829" y="33913"/>
                  </a:cubicBezTo>
                  <a:cubicBezTo>
                    <a:pt x="35220" y="33913"/>
                    <a:pt x="50594" y="18421"/>
                    <a:pt x="412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0"/>
            <p:cNvSpPr/>
            <p:nvPr/>
          </p:nvSpPr>
          <p:spPr>
            <a:xfrm>
              <a:off x="2883725" y="2549925"/>
              <a:ext cx="1163850" cy="780200"/>
            </a:xfrm>
            <a:custGeom>
              <a:avLst/>
              <a:gdLst/>
              <a:ahLst/>
              <a:cxnLst/>
              <a:rect l="l" t="t" r="r" b="b"/>
              <a:pathLst>
                <a:path w="46554" h="31208" extrusionOk="0">
                  <a:moveTo>
                    <a:pt x="37916" y="1"/>
                  </a:moveTo>
                  <a:lnTo>
                    <a:pt x="37916" y="1"/>
                  </a:lnTo>
                  <a:cubicBezTo>
                    <a:pt x="37381" y="268"/>
                    <a:pt x="36828" y="554"/>
                    <a:pt x="36275" y="839"/>
                  </a:cubicBezTo>
                  <a:cubicBezTo>
                    <a:pt x="44159" y="16322"/>
                    <a:pt x="31240" y="29340"/>
                    <a:pt x="18305" y="29340"/>
                  </a:cubicBezTo>
                  <a:cubicBezTo>
                    <a:pt x="11921" y="29340"/>
                    <a:pt x="5534" y="26169"/>
                    <a:pt x="1642" y="18557"/>
                  </a:cubicBezTo>
                  <a:cubicBezTo>
                    <a:pt x="1107" y="18842"/>
                    <a:pt x="554" y="19128"/>
                    <a:pt x="1" y="19395"/>
                  </a:cubicBezTo>
                  <a:cubicBezTo>
                    <a:pt x="4264" y="27734"/>
                    <a:pt x="11260" y="31207"/>
                    <a:pt x="18251" y="31207"/>
                  </a:cubicBezTo>
                  <a:cubicBezTo>
                    <a:pt x="32412" y="31207"/>
                    <a:pt x="46553" y="16952"/>
                    <a:pt x="37916"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10"/>
          <p:cNvGrpSpPr/>
          <p:nvPr/>
        </p:nvGrpSpPr>
        <p:grpSpPr>
          <a:xfrm flipH="1">
            <a:off x="333601" y="277875"/>
            <a:ext cx="8522792" cy="4648469"/>
            <a:chOff x="308057" y="277875"/>
            <a:chExt cx="8522792" cy="4648469"/>
          </a:xfrm>
        </p:grpSpPr>
        <p:sp>
          <p:nvSpPr>
            <p:cNvPr id="353" name="Google Shape;353;p10"/>
            <p:cNvSpPr/>
            <p:nvPr/>
          </p:nvSpPr>
          <p:spPr>
            <a:xfrm>
              <a:off x="636449" y="348658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0"/>
            <p:cNvSpPr/>
            <p:nvPr/>
          </p:nvSpPr>
          <p:spPr>
            <a:xfrm>
              <a:off x="308057" y="172567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0"/>
            <p:cNvSpPr/>
            <p:nvPr/>
          </p:nvSpPr>
          <p:spPr>
            <a:xfrm>
              <a:off x="8710788" y="3654266"/>
              <a:ext cx="120061" cy="120061"/>
            </a:xfrm>
            <a:custGeom>
              <a:avLst/>
              <a:gdLst/>
              <a:ahLst/>
              <a:cxnLst/>
              <a:rect l="l" t="t" r="r" b="b"/>
              <a:pathLst>
                <a:path w="2553" h="2553" extrusionOk="0">
                  <a:moveTo>
                    <a:pt x="1268" y="1"/>
                  </a:moveTo>
                  <a:cubicBezTo>
                    <a:pt x="1268" y="964"/>
                    <a:pt x="964" y="1286"/>
                    <a:pt x="1" y="1286"/>
                  </a:cubicBezTo>
                  <a:cubicBezTo>
                    <a:pt x="964" y="1286"/>
                    <a:pt x="1268" y="1589"/>
                    <a:pt x="1268" y="2552"/>
                  </a:cubicBezTo>
                  <a:cubicBezTo>
                    <a:pt x="1268" y="1589"/>
                    <a:pt x="1589" y="1286"/>
                    <a:pt x="2552" y="1286"/>
                  </a:cubicBezTo>
                  <a:cubicBezTo>
                    <a:pt x="1589" y="1286"/>
                    <a:pt x="1268" y="964"/>
                    <a:pt x="1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0"/>
            <p:cNvSpPr/>
            <p:nvPr/>
          </p:nvSpPr>
          <p:spPr>
            <a:xfrm>
              <a:off x="8747296" y="2202644"/>
              <a:ext cx="47027" cy="46181"/>
            </a:xfrm>
            <a:custGeom>
              <a:avLst/>
              <a:gdLst/>
              <a:ahLst/>
              <a:cxnLst/>
              <a:rect l="l" t="t" r="r" b="b"/>
              <a:pathLst>
                <a:path w="1000" h="982" extrusionOk="0">
                  <a:moveTo>
                    <a:pt x="500" y="0"/>
                  </a:moveTo>
                  <a:cubicBezTo>
                    <a:pt x="500" y="375"/>
                    <a:pt x="375" y="500"/>
                    <a:pt x="0" y="500"/>
                  </a:cubicBezTo>
                  <a:cubicBezTo>
                    <a:pt x="375" y="500"/>
                    <a:pt x="500" y="607"/>
                    <a:pt x="500" y="982"/>
                  </a:cubicBezTo>
                  <a:cubicBezTo>
                    <a:pt x="500" y="607"/>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0"/>
            <p:cNvSpPr/>
            <p:nvPr/>
          </p:nvSpPr>
          <p:spPr>
            <a:xfrm>
              <a:off x="1232645" y="1821289"/>
              <a:ext cx="46181" cy="47028"/>
            </a:xfrm>
            <a:custGeom>
              <a:avLst/>
              <a:gdLst/>
              <a:ahLst/>
              <a:cxnLst/>
              <a:rect l="l" t="t" r="r" b="b"/>
              <a:pathLst>
                <a:path w="982" h="1000" extrusionOk="0">
                  <a:moveTo>
                    <a:pt x="500" y="0"/>
                  </a:moveTo>
                  <a:cubicBezTo>
                    <a:pt x="500" y="375"/>
                    <a:pt x="375" y="500"/>
                    <a:pt x="0" y="500"/>
                  </a:cubicBezTo>
                  <a:cubicBezTo>
                    <a:pt x="375" y="500"/>
                    <a:pt x="500" y="625"/>
                    <a:pt x="500" y="999"/>
                  </a:cubicBezTo>
                  <a:cubicBezTo>
                    <a:pt x="500" y="625"/>
                    <a:pt x="607" y="500"/>
                    <a:pt x="981"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0"/>
            <p:cNvSpPr/>
            <p:nvPr/>
          </p:nvSpPr>
          <p:spPr>
            <a:xfrm>
              <a:off x="756492" y="790548"/>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0"/>
            <p:cNvSpPr/>
            <p:nvPr/>
          </p:nvSpPr>
          <p:spPr>
            <a:xfrm>
              <a:off x="8031071" y="4151863"/>
              <a:ext cx="46228" cy="46181"/>
            </a:xfrm>
            <a:custGeom>
              <a:avLst/>
              <a:gdLst/>
              <a:ahLst/>
              <a:cxnLst/>
              <a:rect l="l" t="t" r="r" b="b"/>
              <a:pathLst>
                <a:path w="983" h="982" extrusionOk="0">
                  <a:moveTo>
                    <a:pt x="483" y="1"/>
                  </a:moveTo>
                  <a:cubicBezTo>
                    <a:pt x="483" y="375"/>
                    <a:pt x="376" y="482"/>
                    <a:pt x="1" y="482"/>
                  </a:cubicBezTo>
                  <a:cubicBezTo>
                    <a:pt x="376" y="482"/>
                    <a:pt x="483" y="607"/>
                    <a:pt x="483" y="982"/>
                  </a:cubicBezTo>
                  <a:cubicBezTo>
                    <a:pt x="483" y="607"/>
                    <a:pt x="608" y="482"/>
                    <a:pt x="982" y="482"/>
                  </a:cubicBezTo>
                  <a:cubicBezTo>
                    <a:pt x="608" y="482"/>
                    <a:pt x="483" y="375"/>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0"/>
            <p:cNvSpPr/>
            <p:nvPr/>
          </p:nvSpPr>
          <p:spPr>
            <a:xfrm>
              <a:off x="5025405" y="277875"/>
              <a:ext cx="47028" cy="47028"/>
            </a:xfrm>
            <a:custGeom>
              <a:avLst/>
              <a:gdLst/>
              <a:ahLst/>
              <a:cxnLst/>
              <a:rect l="l" t="t" r="r" b="b"/>
              <a:pathLst>
                <a:path w="1000" h="1000" extrusionOk="0">
                  <a:moveTo>
                    <a:pt x="500" y="1"/>
                  </a:moveTo>
                  <a:cubicBezTo>
                    <a:pt x="500" y="375"/>
                    <a:pt x="376" y="500"/>
                    <a:pt x="1" y="500"/>
                  </a:cubicBezTo>
                  <a:cubicBezTo>
                    <a:pt x="376" y="500"/>
                    <a:pt x="500" y="607"/>
                    <a:pt x="500" y="1000"/>
                  </a:cubicBezTo>
                  <a:cubicBezTo>
                    <a:pt x="500" y="607"/>
                    <a:pt x="625" y="500"/>
                    <a:pt x="1000" y="500"/>
                  </a:cubicBezTo>
                  <a:cubicBezTo>
                    <a:pt x="625" y="500"/>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0"/>
            <p:cNvSpPr/>
            <p:nvPr/>
          </p:nvSpPr>
          <p:spPr>
            <a:xfrm>
              <a:off x="4166975" y="4136359"/>
              <a:ext cx="78113" cy="77219"/>
            </a:xfrm>
            <a:custGeom>
              <a:avLst/>
              <a:gdLst/>
              <a:ahLst/>
              <a:cxnLst/>
              <a:rect l="l" t="t" r="r" b="b"/>
              <a:pathLst>
                <a:path w="1661" h="1642" extrusionOk="0">
                  <a:moveTo>
                    <a:pt x="821" y="0"/>
                  </a:moveTo>
                  <a:cubicBezTo>
                    <a:pt x="821" y="625"/>
                    <a:pt x="625" y="821"/>
                    <a:pt x="1" y="821"/>
                  </a:cubicBezTo>
                  <a:cubicBezTo>
                    <a:pt x="625" y="821"/>
                    <a:pt x="821" y="1017"/>
                    <a:pt x="821" y="1642"/>
                  </a:cubicBezTo>
                  <a:cubicBezTo>
                    <a:pt x="821" y="1017"/>
                    <a:pt x="1036" y="821"/>
                    <a:pt x="1660" y="821"/>
                  </a:cubicBezTo>
                  <a:cubicBezTo>
                    <a:pt x="1036" y="821"/>
                    <a:pt x="821" y="625"/>
                    <a:pt x="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0"/>
            <p:cNvSpPr/>
            <p:nvPr/>
          </p:nvSpPr>
          <p:spPr>
            <a:xfrm>
              <a:off x="428044" y="2779639"/>
              <a:ext cx="78066" cy="77266"/>
            </a:xfrm>
            <a:custGeom>
              <a:avLst/>
              <a:gdLst/>
              <a:ahLst/>
              <a:cxnLst/>
              <a:rect l="l" t="t" r="r" b="b"/>
              <a:pathLst>
                <a:path w="1660" h="1643" extrusionOk="0">
                  <a:moveTo>
                    <a:pt x="839" y="1"/>
                  </a:moveTo>
                  <a:cubicBezTo>
                    <a:pt x="839" y="625"/>
                    <a:pt x="625" y="821"/>
                    <a:pt x="0" y="821"/>
                  </a:cubicBezTo>
                  <a:cubicBezTo>
                    <a:pt x="625" y="821"/>
                    <a:pt x="839" y="1018"/>
                    <a:pt x="839" y="1642"/>
                  </a:cubicBezTo>
                  <a:cubicBezTo>
                    <a:pt x="839" y="1018"/>
                    <a:pt x="1035" y="821"/>
                    <a:pt x="1659" y="821"/>
                  </a:cubicBezTo>
                  <a:cubicBezTo>
                    <a:pt x="1035" y="821"/>
                    <a:pt x="839" y="625"/>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0"/>
            <p:cNvSpPr/>
            <p:nvPr/>
          </p:nvSpPr>
          <p:spPr>
            <a:xfrm>
              <a:off x="428034" y="4154345"/>
              <a:ext cx="78066" cy="78066"/>
            </a:xfrm>
            <a:custGeom>
              <a:avLst/>
              <a:gdLst/>
              <a:ahLst/>
              <a:cxnLst/>
              <a:rect l="l" t="t" r="r" b="b"/>
              <a:pathLst>
                <a:path w="1660" h="1660" extrusionOk="0">
                  <a:moveTo>
                    <a:pt x="821" y="1"/>
                  </a:moveTo>
                  <a:cubicBezTo>
                    <a:pt x="821" y="643"/>
                    <a:pt x="625" y="839"/>
                    <a:pt x="1" y="839"/>
                  </a:cubicBezTo>
                  <a:cubicBezTo>
                    <a:pt x="625" y="839"/>
                    <a:pt x="821" y="1036"/>
                    <a:pt x="821" y="1660"/>
                  </a:cubicBezTo>
                  <a:cubicBezTo>
                    <a:pt x="821" y="1036"/>
                    <a:pt x="1036" y="839"/>
                    <a:pt x="1660" y="839"/>
                  </a:cubicBezTo>
                  <a:cubicBezTo>
                    <a:pt x="1036" y="839"/>
                    <a:pt x="821" y="643"/>
                    <a:pt x="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0"/>
            <p:cNvSpPr/>
            <p:nvPr/>
          </p:nvSpPr>
          <p:spPr>
            <a:xfrm>
              <a:off x="4131338" y="2527419"/>
              <a:ext cx="149396" cy="149396"/>
            </a:xfrm>
            <a:custGeom>
              <a:avLst/>
              <a:gdLst/>
              <a:ahLst/>
              <a:cxnLst/>
              <a:rect l="l" t="t" r="r" b="b"/>
              <a:pathLst>
                <a:path w="3730" h="3730" extrusionOk="0">
                  <a:moveTo>
                    <a:pt x="1856" y="0"/>
                  </a:moveTo>
                  <a:cubicBezTo>
                    <a:pt x="1856" y="1410"/>
                    <a:pt x="1410" y="1856"/>
                    <a:pt x="1" y="1856"/>
                  </a:cubicBezTo>
                  <a:cubicBezTo>
                    <a:pt x="1410" y="1856"/>
                    <a:pt x="1856" y="2302"/>
                    <a:pt x="1856" y="3730"/>
                  </a:cubicBezTo>
                  <a:cubicBezTo>
                    <a:pt x="1856" y="2302"/>
                    <a:pt x="2320" y="1856"/>
                    <a:pt x="3730"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0"/>
            <p:cNvSpPr/>
            <p:nvPr/>
          </p:nvSpPr>
          <p:spPr>
            <a:xfrm>
              <a:off x="6592996" y="4824090"/>
              <a:ext cx="101533" cy="102254"/>
            </a:xfrm>
            <a:custGeom>
              <a:avLst/>
              <a:gdLst/>
              <a:ahLst/>
              <a:cxnLst/>
              <a:rect l="l" t="t" r="r" b="b"/>
              <a:pathLst>
                <a:path w="2535" h="2553" extrusionOk="0">
                  <a:moveTo>
                    <a:pt x="1267" y="1"/>
                  </a:moveTo>
                  <a:cubicBezTo>
                    <a:pt x="1267" y="964"/>
                    <a:pt x="964" y="1268"/>
                    <a:pt x="0" y="1268"/>
                  </a:cubicBezTo>
                  <a:cubicBezTo>
                    <a:pt x="964" y="1268"/>
                    <a:pt x="1267" y="1589"/>
                    <a:pt x="1267" y="2552"/>
                  </a:cubicBezTo>
                  <a:cubicBezTo>
                    <a:pt x="1267" y="1589"/>
                    <a:pt x="1571" y="1268"/>
                    <a:pt x="2534" y="1268"/>
                  </a:cubicBezTo>
                  <a:cubicBezTo>
                    <a:pt x="1571" y="1268"/>
                    <a:pt x="1267" y="964"/>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0"/>
            <p:cNvSpPr/>
            <p:nvPr/>
          </p:nvSpPr>
          <p:spPr>
            <a:xfrm>
              <a:off x="5481748" y="4232393"/>
              <a:ext cx="102254" cy="101493"/>
            </a:xfrm>
            <a:custGeom>
              <a:avLst/>
              <a:gdLst/>
              <a:ahLst/>
              <a:cxnLst/>
              <a:rect l="l" t="t" r="r" b="b"/>
              <a:pathLst>
                <a:path w="2553" h="2534" extrusionOk="0">
                  <a:moveTo>
                    <a:pt x="1267" y="0"/>
                  </a:moveTo>
                  <a:cubicBezTo>
                    <a:pt x="1267" y="964"/>
                    <a:pt x="964" y="1267"/>
                    <a:pt x="1" y="1267"/>
                  </a:cubicBezTo>
                  <a:cubicBezTo>
                    <a:pt x="964" y="1267"/>
                    <a:pt x="1267" y="1570"/>
                    <a:pt x="1267" y="2534"/>
                  </a:cubicBezTo>
                  <a:cubicBezTo>
                    <a:pt x="1267" y="1570"/>
                    <a:pt x="1589" y="1267"/>
                    <a:pt x="2552" y="1267"/>
                  </a:cubicBezTo>
                  <a:cubicBezTo>
                    <a:pt x="1589" y="1267"/>
                    <a:pt x="1267" y="964"/>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0"/>
            <p:cNvSpPr/>
            <p:nvPr/>
          </p:nvSpPr>
          <p:spPr>
            <a:xfrm>
              <a:off x="5927340" y="488893"/>
              <a:ext cx="102254" cy="102214"/>
            </a:xfrm>
            <a:custGeom>
              <a:avLst/>
              <a:gdLst/>
              <a:ahLst/>
              <a:cxnLst/>
              <a:rect l="l" t="t" r="r" b="b"/>
              <a:pathLst>
                <a:path w="2553" h="2552" extrusionOk="0">
                  <a:moveTo>
                    <a:pt x="1286" y="0"/>
                  </a:moveTo>
                  <a:cubicBezTo>
                    <a:pt x="1286" y="964"/>
                    <a:pt x="982" y="1267"/>
                    <a:pt x="1" y="1267"/>
                  </a:cubicBezTo>
                  <a:cubicBezTo>
                    <a:pt x="982" y="1267"/>
                    <a:pt x="1286" y="1570"/>
                    <a:pt x="1286" y="2552"/>
                  </a:cubicBezTo>
                  <a:cubicBezTo>
                    <a:pt x="1286" y="1570"/>
                    <a:pt x="1589" y="1267"/>
                    <a:pt x="2552" y="1267"/>
                  </a:cubicBezTo>
                  <a:cubicBezTo>
                    <a:pt x="1589" y="1267"/>
                    <a:pt x="1286" y="964"/>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0"/>
            <p:cNvSpPr/>
            <p:nvPr/>
          </p:nvSpPr>
          <p:spPr>
            <a:xfrm>
              <a:off x="713175" y="4344607"/>
              <a:ext cx="40052" cy="40053"/>
            </a:xfrm>
            <a:custGeom>
              <a:avLst/>
              <a:gdLst/>
              <a:ahLst/>
              <a:cxnLst/>
              <a:rect l="l" t="t" r="r" b="b"/>
              <a:pathLst>
                <a:path w="1000" h="1000" extrusionOk="0">
                  <a:moveTo>
                    <a:pt x="500" y="0"/>
                  </a:moveTo>
                  <a:cubicBezTo>
                    <a:pt x="500" y="375"/>
                    <a:pt x="375" y="500"/>
                    <a:pt x="0" y="500"/>
                  </a:cubicBezTo>
                  <a:cubicBezTo>
                    <a:pt x="375" y="500"/>
                    <a:pt x="500" y="625"/>
                    <a:pt x="500" y="1000"/>
                  </a:cubicBezTo>
                  <a:cubicBezTo>
                    <a:pt x="500" y="625"/>
                    <a:pt x="607" y="500"/>
                    <a:pt x="1000" y="500"/>
                  </a:cubicBezTo>
                  <a:cubicBezTo>
                    <a:pt x="607"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0"/>
            <p:cNvSpPr/>
            <p:nvPr/>
          </p:nvSpPr>
          <p:spPr>
            <a:xfrm>
              <a:off x="1420648" y="4380333"/>
              <a:ext cx="40052" cy="39332"/>
            </a:xfrm>
            <a:custGeom>
              <a:avLst/>
              <a:gdLst/>
              <a:ahLst/>
              <a:cxnLst/>
              <a:rect l="l" t="t" r="r" b="b"/>
              <a:pathLst>
                <a:path w="1000" h="982" extrusionOk="0">
                  <a:moveTo>
                    <a:pt x="500" y="1"/>
                  </a:moveTo>
                  <a:cubicBezTo>
                    <a:pt x="500" y="375"/>
                    <a:pt x="375" y="482"/>
                    <a:pt x="1" y="482"/>
                  </a:cubicBezTo>
                  <a:cubicBezTo>
                    <a:pt x="375" y="482"/>
                    <a:pt x="500" y="607"/>
                    <a:pt x="500" y="982"/>
                  </a:cubicBezTo>
                  <a:cubicBezTo>
                    <a:pt x="500" y="607"/>
                    <a:pt x="625" y="482"/>
                    <a:pt x="1000" y="482"/>
                  </a:cubicBezTo>
                  <a:cubicBezTo>
                    <a:pt x="625" y="482"/>
                    <a:pt x="500" y="375"/>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0"/>
            <p:cNvSpPr/>
            <p:nvPr/>
          </p:nvSpPr>
          <p:spPr>
            <a:xfrm>
              <a:off x="4836634" y="4729888"/>
              <a:ext cx="40093" cy="40053"/>
            </a:xfrm>
            <a:custGeom>
              <a:avLst/>
              <a:gdLst/>
              <a:ahLst/>
              <a:cxnLst/>
              <a:rect l="l" t="t" r="r" b="b"/>
              <a:pathLst>
                <a:path w="1001" h="1000" extrusionOk="0">
                  <a:moveTo>
                    <a:pt x="500" y="0"/>
                  </a:moveTo>
                  <a:cubicBezTo>
                    <a:pt x="500" y="375"/>
                    <a:pt x="376" y="500"/>
                    <a:pt x="1" y="500"/>
                  </a:cubicBezTo>
                  <a:cubicBezTo>
                    <a:pt x="376" y="500"/>
                    <a:pt x="500" y="625"/>
                    <a:pt x="500" y="999"/>
                  </a:cubicBezTo>
                  <a:cubicBezTo>
                    <a:pt x="500" y="625"/>
                    <a:pt x="625" y="500"/>
                    <a:pt x="1000" y="500"/>
                  </a:cubicBezTo>
                  <a:cubicBezTo>
                    <a:pt x="625" y="500"/>
                    <a:pt x="500" y="375"/>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10"/>
          <p:cNvGrpSpPr/>
          <p:nvPr/>
        </p:nvGrpSpPr>
        <p:grpSpPr>
          <a:xfrm>
            <a:off x="7507981" y="3577051"/>
            <a:ext cx="2340294" cy="1974374"/>
            <a:chOff x="1111500" y="1114050"/>
            <a:chExt cx="747650" cy="630750"/>
          </a:xfrm>
        </p:grpSpPr>
        <p:sp>
          <p:nvSpPr>
            <p:cNvPr id="372" name="Google Shape;372;p10"/>
            <p:cNvSpPr/>
            <p:nvPr/>
          </p:nvSpPr>
          <p:spPr>
            <a:xfrm>
              <a:off x="1136500" y="1131425"/>
              <a:ext cx="722650" cy="613375"/>
            </a:xfrm>
            <a:custGeom>
              <a:avLst/>
              <a:gdLst/>
              <a:ahLst/>
              <a:cxnLst/>
              <a:rect l="l" t="t" r="r" b="b"/>
              <a:pathLst>
                <a:path w="28906" h="24535" extrusionOk="0">
                  <a:moveTo>
                    <a:pt x="21768" y="1"/>
                  </a:moveTo>
                  <a:cubicBezTo>
                    <a:pt x="21536" y="1232"/>
                    <a:pt x="21233" y="2445"/>
                    <a:pt x="20876" y="3552"/>
                  </a:cubicBezTo>
                  <a:cubicBezTo>
                    <a:pt x="20501" y="4658"/>
                    <a:pt x="20055" y="5693"/>
                    <a:pt x="19538" y="6531"/>
                  </a:cubicBezTo>
                  <a:cubicBezTo>
                    <a:pt x="19270" y="6960"/>
                    <a:pt x="18985" y="7334"/>
                    <a:pt x="18699" y="7655"/>
                  </a:cubicBezTo>
                  <a:cubicBezTo>
                    <a:pt x="18396" y="7994"/>
                    <a:pt x="18057" y="8280"/>
                    <a:pt x="17700" y="8548"/>
                  </a:cubicBezTo>
                  <a:cubicBezTo>
                    <a:pt x="17343" y="8815"/>
                    <a:pt x="16933" y="9047"/>
                    <a:pt x="16469" y="9279"/>
                  </a:cubicBezTo>
                  <a:cubicBezTo>
                    <a:pt x="16005" y="9493"/>
                    <a:pt x="15488" y="9707"/>
                    <a:pt x="14917" y="9921"/>
                  </a:cubicBezTo>
                  <a:cubicBezTo>
                    <a:pt x="13757" y="10332"/>
                    <a:pt x="12401" y="10742"/>
                    <a:pt x="10938" y="11295"/>
                  </a:cubicBezTo>
                  <a:cubicBezTo>
                    <a:pt x="9475" y="11866"/>
                    <a:pt x="7922" y="12598"/>
                    <a:pt x="6495" y="13579"/>
                  </a:cubicBezTo>
                  <a:cubicBezTo>
                    <a:pt x="5085" y="14543"/>
                    <a:pt x="3801" y="15738"/>
                    <a:pt x="2730" y="17023"/>
                  </a:cubicBezTo>
                  <a:cubicBezTo>
                    <a:pt x="2195" y="17647"/>
                    <a:pt x="1695" y="18307"/>
                    <a:pt x="1249" y="18986"/>
                  </a:cubicBezTo>
                  <a:cubicBezTo>
                    <a:pt x="785" y="19646"/>
                    <a:pt x="393" y="20342"/>
                    <a:pt x="0" y="21020"/>
                  </a:cubicBezTo>
                  <a:lnTo>
                    <a:pt x="1053" y="21608"/>
                  </a:lnTo>
                  <a:lnTo>
                    <a:pt x="2123" y="22197"/>
                  </a:lnTo>
                  <a:lnTo>
                    <a:pt x="3176" y="22786"/>
                  </a:lnTo>
                  <a:lnTo>
                    <a:pt x="4247" y="23375"/>
                  </a:lnTo>
                  <a:lnTo>
                    <a:pt x="5299" y="23946"/>
                  </a:lnTo>
                  <a:lnTo>
                    <a:pt x="6370" y="24535"/>
                  </a:lnTo>
                  <a:cubicBezTo>
                    <a:pt x="6655" y="24017"/>
                    <a:pt x="6959" y="23518"/>
                    <a:pt x="7280" y="23036"/>
                  </a:cubicBezTo>
                  <a:cubicBezTo>
                    <a:pt x="7601" y="22572"/>
                    <a:pt x="7940" y="22126"/>
                    <a:pt x="8279" y="21698"/>
                  </a:cubicBezTo>
                  <a:cubicBezTo>
                    <a:pt x="8993" y="20859"/>
                    <a:pt x="9760" y="20163"/>
                    <a:pt x="10616" y="19574"/>
                  </a:cubicBezTo>
                  <a:cubicBezTo>
                    <a:pt x="11473" y="18986"/>
                    <a:pt x="12419" y="18522"/>
                    <a:pt x="13543" y="18093"/>
                  </a:cubicBezTo>
                  <a:cubicBezTo>
                    <a:pt x="14096" y="17879"/>
                    <a:pt x="14702" y="17665"/>
                    <a:pt x="15345" y="17451"/>
                  </a:cubicBezTo>
                  <a:cubicBezTo>
                    <a:pt x="15969" y="17237"/>
                    <a:pt x="16665" y="17023"/>
                    <a:pt x="17379" y="16755"/>
                  </a:cubicBezTo>
                  <a:cubicBezTo>
                    <a:pt x="18110" y="16505"/>
                    <a:pt x="18878" y="16184"/>
                    <a:pt x="19645" y="15810"/>
                  </a:cubicBezTo>
                  <a:cubicBezTo>
                    <a:pt x="20430" y="15435"/>
                    <a:pt x="21233" y="14971"/>
                    <a:pt x="21982" y="14436"/>
                  </a:cubicBezTo>
                  <a:cubicBezTo>
                    <a:pt x="22732" y="13883"/>
                    <a:pt x="23445" y="13240"/>
                    <a:pt x="24070" y="12562"/>
                  </a:cubicBezTo>
                  <a:cubicBezTo>
                    <a:pt x="24694" y="11866"/>
                    <a:pt x="25247" y="11135"/>
                    <a:pt x="25711" y="10385"/>
                  </a:cubicBezTo>
                  <a:cubicBezTo>
                    <a:pt x="26175" y="9618"/>
                    <a:pt x="26568" y="8869"/>
                    <a:pt x="26907" y="8102"/>
                  </a:cubicBezTo>
                  <a:cubicBezTo>
                    <a:pt x="27246" y="7334"/>
                    <a:pt x="27531" y="6585"/>
                    <a:pt x="27781" y="5818"/>
                  </a:cubicBezTo>
                  <a:cubicBezTo>
                    <a:pt x="28281" y="4319"/>
                    <a:pt x="28620" y="2820"/>
                    <a:pt x="28905" y="1357"/>
                  </a:cubicBezTo>
                  <a:lnTo>
                    <a:pt x="27728" y="1125"/>
                  </a:lnTo>
                  <a:lnTo>
                    <a:pt x="26532" y="893"/>
                  </a:lnTo>
                  <a:lnTo>
                    <a:pt x="25337" y="679"/>
                  </a:lnTo>
                  <a:lnTo>
                    <a:pt x="24141" y="447"/>
                  </a:lnTo>
                  <a:lnTo>
                    <a:pt x="22964" y="215"/>
                  </a:lnTo>
                  <a:lnTo>
                    <a:pt x="217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0"/>
            <p:cNvSpPr/>
            <p:nvPr/>
          </p:nvSpPr>
          <p:spPr>
            <a:xfrm>
              <a:off x="1244000" y="1142150"/>
              <a:ext cx="590150" cy="585250"/>
            </a:xfrm>
            <a:custGeom>
              <a:avLst/>
              <a:gdLst/>
              <a:ahLst/>
              <a:cxnLst/>
              <a:rect l="l" t="t" r="r" b="b"/>
              <a:pathLst>
                <a:path w="23606" h="23410" extrusionOk="0">
                  <a:moveTo>
                    <a:pt x="22411" y="0"/>
                  </a:moveTo>
                  <a:cubicBezTo>
                    <a:pt x="22143" y="1445"/>
                    <a:pt x="21804" y="2873"/>
                    <a:pt x="21322" y="4318"/>
                  </a:cubicBezTo>
                  <a:cubicBezTo>
                    <a:pt x="21090" y="5050"/>
                    <a:pt x="20805" y="5763"/>
                    <a:pt x="20501" y="6477"/>
                  </a:cubicBezTo>
                  <a:cubicBezTo>
                    <a:pt x="20180" y="7209"/>
                    <a:pt x="19806" y="7922"/>
                    <a:pt x="19377" y="8618"/>
                  </a:cubicBezTo>
                  <a:cubicBezTo>
                    <a:pt x="18949" y="9314"/>
                    <a:pt x="18449" y="9992"/>
                    <a:pt x="17879" y="10617"/>
                  </a:cubicBezTo>
                  <a:cubicBezTo>
                    <a:pt x="17290" y="11241"/>
                    <a:pt x="16647" y="11830"/>
                    <a:pt x="15969" y="12329"/>
                  </a:cubicBezTo>
                  <a:cubicBezTo>
                    <a:pt x="15273" y="12829"/>
                    <a:pt x="14542" y="13257"/>
                    <a:pt x="13810" y="13596"/>
                  </a:cubicBezTo>
                  <a:cubicBezTo>
                    <a:pt x="13097" y="13953"/>
                    <a:pt x="12365" y="14239"/>
                    <a:pt x="11669" y="14488"/>
                  </a:cubicBezTo>
                  <a:cubicBezTo>
                    <a:pt x="10278" y="14988"/>
                    <a:pt x="8975" y="15381"/>
                    <a:pt x="7797" y="15827"/>
                  </a:cubicBezTo>
                  <a:cubicBezTo>
                    <a:pt x="6638" y="16291"/>
                    <a:pt x="5567" y="16790"/>
                    <a:pt x="4621" y="17450"/>
                  </a:cubicBezTo>
                  <a:cubicBezTo>
                    <a:pt x="3676" y="18110"/>
                    <a:pt x="2819" y="18878"/>
                    <a:pt x="2052" y="19806"/>
                  </a:cubicBezTo>
                  <a:cubicBezTo>
                    <a:pt x="1677" y="20252"/>
                    <a:pt x="1321" y="20733"/>
                    <a:pt x="964" y="21251"/>
                  </a:cubicBezTo>
                  <a:cubicBezTo>
                    <a:pt x="625" y="21750"/>
                    <a:pt x="303" y="22286"/>
                    <a:pt x="0" y="22821"/>
                  </a:cubicBezTo>
                  <a:lnTo>
                    <a:pt x="1071" y="23410"/>
                  </a:lnTo>
                  <a:cubicBezTo>
                    <a:pt x="1356" y="22892"/>
                    <a:pt x="1660" y="22393"/>
                    <a:pt x="1981" y="21929"/>
                  </a:cubicBezTo>
                  <a:cubicBezTo>
                    <a:pt x="2302" y="21447"/>
                    <a:pt x="2623" y="21001"/>
                    <a:pt x="2980" y="20573"/>
                  </a:cubicBezTo>
                  <a:cubicBezTo>
                    <a:pt x="3694" y="19734"/>
                    <a:pt x="4461" y="19038"/>
                    <a:pt x="5317" y="18449"/>
                  </a:cubicBezTo>
                  <a:cubicBezTo>
                    <a:pt x="6156" y="17861"/>
                    <a:pt x="7119" y="17397"/>
                    <a:pt x="8243" y="16969"/>
                  </a:cubicBezTo>
                  <a:cubicBezTo>
                    <a:pt x="8797" y="16754"/>
                    <a:pt x="9403" y="16540"/>
                    <a:pt x="10028" y="16326"/>
                  </a:cubicBezTo>
                  <a:cubicBezTo>
                    <a:pt x="10670" y="16112"/>
                    <a:pt x="11366" y="15898"/>
                    <a:pt x="12080" y="15630"/>
                  </a:cubicBezTo>
                  <a:cubicBezTo>
                    <a:pt x="12811" y="15381"/>
                    <a:pt x="13578" y="15059"/>
                    <a:pt x="14346" y="14685"/>
                  </a:cubicBezTo>
                  <a:cubicBezTo>
                    <a:pt x="15131" y="14310"/>
                    <a:pt x="15916" y="13846"/>
                    <a:pt x="16683" y="13311"/>
                  </a:cubicBezTo>
                  <a:cubicBezTo>
                    <a:pt x="17432" y="12758"/>
                    <a:pt x="18146" y="12115"/>
                    <a:pt x="18771" y="11437"/>
                  </a:cubicBezTo>
                  <a:cubicBezTo>
                    <a:pt x="19395" y="10741"/>
                    <a:pt x="19948" y="10010"/>
                    <a:pt x="20412" y="9261"/>
                  </a:cubicBezTo>
                  <a:cubicBezTo>
                    <a:pt x="20876" y="8511"/>
                    <a:pt x="21269" y="7744"/>
                    <a:pt x="21608" y="6977"/>
                  </a:cubicBezTo>
                  <a:cubicBezTo>
                    <a:pt x="21947" y="6209"/>
                    <a:pt x="22232" y="5460"/>
                    <a:pt x="22482" y="4711"/>
                  </a:cubicBezTo>
                  <a:cubicBezTo>
                    <a:pt x="22982" y="3194"/>
                    <a:pt x="23321" y="1713"/>
                    <a:pt x="23606" y="232"/>
                  </a:cubicBezTo>
                  <a:lnTo>
                    <a:pt x="22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0"/>
            <p:cNvSpPr/>
            <p:nvPr/>
          </p:nvSpPr>
          <p:spPr>
            <a:xfrm>
              <a:off x="1217675" y="1136800"/>
              <a:ext cx="586600" cy="575875"/>
            </a:xfrm>
            <a:custGeom>
              <a:avLst/>
              <a:gdLst/>
              <a:ahLst/>
              <a:cxnLst/>
              <a:rect l="l" t="t" r="r" b="b"/>
              <a:pathLst>
                <a:path w="23464" h="23035" extrusionOk="0">
                  <a:moveTo>
                    <a:pt x="22286" y="0"/>
                  </a:moveTo>
                  <a:cubicBezTo>
                    <a:pt x="22018" y="1392"/>
                    <a:pt x="21679" y="2784"/>
                    <a:pt x="21233" y="4157"/>
                  </a:cubicBezTo>
                  <a:cubicBezTo>
                    <a:pt x="21001" y="4853"/>
                    <a:pt x="20734" y="5531"/>
                    <a:pt x="20448" y="6209"/>
                  </a:cubicBezTo>
                  <a:cubicBezTo>
                    <a:pt x="20145" y="6887"/>
                    <a:pt x="19806" y="7548"/>
                    <a:pt x="19395" y="8190"/>
                  </a:cubicBezTo>
                  <a:cubicBezTo>
                    <a:pt x="19003" y="8832"/>
                    <a:pt x="18539" y="9439"/>
                    <a:pt x="18022" y="10010"/>
                  </a:cubicBezTo>
                  <a:cubicBezTo>
                    <a:pt x="17504" y="10581"/>
                    <a:pt x="16933" y="11098"/>
                    <a:pt x="16309" y="11562"/>
                  </a:cubicBezTo>
                  <a:cubicBezTo>
                    <a:pt x="15684" y="12008"/>
                    <a:pt x="15024" y="12401"/>
                    <a:pt x="14346" y="12722"/>
                  </a:cubicBezTo>
                  <a:cubicBezTo>
                    <a:pt x="13668" y="13043"/>
                    <a:pt x="12990" y="13329"/>
                    <a:pt x="12312" y="13560"/>
                  </a:cubicBezTo>
                  <a:cubicBezTo>
                    <a:pt x="10956" y="14060"/>
                    <a:pt x="9653" y="14435"/>
                    <a:pt x="8422" y="14917"/>
                  </a:cubicBezTo>
                  <a:cubicBezTo>
                    <a:pt x="7191" y="15380"/>
                    <a:pt x="6031" y="15951"/>
                    <a:pt x="4996" y="16665"/>
                  </a:cubicBezTo>
                  <a:cubicBezTo>
                    <a:pt x="3944" y="17379"/>
                    <a:pt x="3016" y="18253"/>
                    <a:pt x="2177" y="19234"/>
                  </a:cubicBezTo>
                  <a:cubicBezTo>
                    <a:pt x="1767" y="19716"/>
                    <a:pt x="1374" y="20234"/>
                    <a:pt x="1017" y="20787"/>
                  </a:cubicBezTo>
                  <a:cubicBezTo>
                    <a:pt x="661" y="21322"/>
                    <a:pt x="322" y="21893"/>
                    <a:pt x="0" y="22464"/>
                  </a:cubicBezTo>
                  <a:lnTo>
                    <a:pt x="1053" y="23035"/>
                  </a:lnTo>
                  <a:cubicBezTo>
                    <a:pt x="1356" y="22500"/>
                    <a:pt x="1678" y="21964"/>
                    <a:pt x="2017" y="21465"/>
                  </a:cubicBezTo>
                  <a:cubicBezTo>
                    <a:pt x="2374" y="20947"/>
                    <a:pt x="2730" y="20466"/>
                    <a:pt x="3105" y="20020"/>
                  </a:cubicBezTo>
                  <a:cubicBezTo>
                    <a:pt x="3872" y="19092"/>
                    <a:pt x="4729" y="18324"/>
                    <a:pt x="5674" y="17664"/>
                  </a:cubicBezTo>
                  <a:cubicBezTo>
                    <a:pt x="6620" y="17004"/>
                    <a:pt x="7691" y="16505"/>
                    <a:pt x="8850" y="16041"/>
                  </a:cubicBezTo>
                  <a:cubicBezTo>
                    <a:pt x="10028" y="15595"/>
                    <a:pt x="11331" y="15202"/>
                    <a:pt x="12722" y="14702"/>
                  </a:cubicBezTo>
                  <a:cubicBezTo>
                    <a:pt x="13418" y="14453"/>
                    <a:pt x="14150" y="14167"/>
                    <a:pt x="14863" y="13810"/>
                  </a:cubicBezTo>
                  <a:cubicBezTo>
                    <a:pt x="15595" y="13471"/>
                    <a:pt x="16326" y="13043"/>
                    <a:pt x="17022" y="12543"/>
                  </a:cubicBezTo>
                  <a:cubicBezTo>
                    <a:pt x="17700" y="12044"/>
                    <a:pt x="18343" y="11455"/>
                    <a:pt x="18932" y="10831"/>
                  </a:cubicBezTo>
                  <a:cubicBezTo>
                    <a:pt x="19502" y="10206"/>
                    <a:pt x="20002" y="9528"/>
                    <a:pt x="20430" y="8832"/>
                  </a:cubicBezTo>
                  <a:cubicBezTo>
                    <a:pt x="20859" y="8136"/>
                    <a:pt x="21233" y="7423"/>
                    <a:pt x="21554" y="6691"/>
                  </a:cubicBezTo>
                  <a:cubicBezTo>
                    <a:pt x="21858" y="5977"/>
                    <a:pt x="22143" y="5264"/>
                    <a:pt x="22375" y="4532"/>
                  </a:cubicBezTo>
                  <a:cubicBezTo>
                    <a:pt x="22857" y="3087"/>
                    <a:pt x="23196" y="1659"/>
                    <a:pt x="23464" y="214"/>
                  </a:cubicBezTo>
                  <a:lnTo>
                    <a:pt x="222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0"/>
            <p:cNvSpPr/>
            <p:nvPr/>
          </p:nvSpPr>
          <p:spPr>
            <a:xfrm>
              <a:off x="1190900" y="1131000"/>
              <a:ext cx="583925" cy="567400"/>
            </a:xfrm>
            <a:custGeom>
              <a:avLst/>
              <a:gdLst/>
              <a:ahLst/>
              <a:cxnLst/>
              <a:rect l="l" t="t" r="r" b="b"/>
              <a:pathLst>
                <a:path w="23357" h="22696" extrusionOk="0">
                  <a:moveTo>
                    <a:pt x="22161" y="0"/>
                  </a:moveTo>
                  <a:cubicBezTo>
                    <a:pt x="21894" y="1356"/>
                    <a:pt x="21573" y="2694"/>
                    <a:pt x="21144" y="4015"/>
                  </a:cubicBezTo>
                  <a:cubicBezTo>
                    <a:pt x="20716" y="5317"/>
                    <a:pt x="20181" y="6602"/>
                    <a:pt x="19449" y="7780"/>
                  </a:cubicBezTo>
                  <a:cubicBezTo>
                    <a:pt x="18718" y="8957"/>
                    <a:pt x="17790" y="9992"/>
                    <a:pt x="16666" y="10813"/>
                  </a:cubicBezTo>
                  <a:cubicBezTo>
                    <a:pt x="16095" y="11223"/>
                    <a:pt x="15506" y="11562"/>
                    <a:pt x="14882" y="11865"/>
                  </a:cubicBezTo>
                  <a:cubicBezTo>
                    <a:pt x="14257" y="12169"/>
                    <a:pt x="13615" y="12419"/>
                    <a:pt x="12973" y="12668"/>
                  </a:cubicBezTo>
                  <a:cubicBezTo>
                    <a:pt x="11670" y="13132"/>
                    <a:pt x="10350" y="13525"/>
                    <a:pt x="9065" y="14007"/>
                  </a:cubicBezTo>
                  <a:cubicBezTo>
                    <a:pt x="7762" y="14506"/>
                    <a:pt x="6513" y="15113"/>
                    <a:pt x="5372" y="15898"/>
                  </a:cubicBezTo>
                  <a:cubicBezTo>
                    <a:pt x="4247" y="16683"/>
                    <a:pt x="3213" y="17629"/>
                    <a:pt x="2320" y="18681"/>
                  </a:cubicBezTo>
                  <a:cubicBezTo>
                    <a:pt x="1874" y="19217"/>
                    <a:pt x="1464" y="19770"/>
                    <a:pt x="1089" y="20341"/>
                  </a:cubicBezTo>
                  <a:cubicBezTo>
                    <a:pt x="697" y="20912"/>
                    <a:pt x="340" y="21500"/>
                    <a:pt x="1" y="22107"/>
                  </a:cubicBezTo>
                  <a:lnTo>
                    <a:pt x="1071" y="22696"/>
                  </a:lnTo>
                  <a:cubicBezTo>
                    <a:pt x="1393" y="22125"/>
                    <a:pt x="1732" y="21554"/>
                    <a:pt x="2088" y="21019"/>
                  </a:cubicBezTo>
                  <a:cubicBezTo>
                    <a:pt x="2445" y="20466"/>
                    <a:pt x="2838" y="19948"/>
                    <a:pt x="3248" y="19466"/>
                  </a:cubicBezTo>
                  <a:cubicBezTo>
                    <a:pt x="4087" y="18485"/>
                    <a:pt x="5015" y="17611"/>
                    <a:pt x="6067" y="16897"/>
                  </a:cubicBezTo>
                  <a:cubicBezTo>
                    <a:pt x="7102" y="16183"/>
                    <a:pt x="8262" y="15612"/>
                    <a:pt x="9493" y="15149"/>
                  </a:cubicBezTo>
                  <a:cubicBezTo>
                    <a:pt x="10724" y="14667"/>
                    <a:pt x="12027" y="14292"/>
                    <a:pt x="13383" y="13792"/>
                  </a:cubicBezTo>
                  <a:cubicBezTo>
                    <a:pt x="14061" y="13561"/>
                    <a:pt x="14739" y="13275"/>
                    <a:pt x="15417" y="12954"/>
                  </a:cubicBezTo>
                  <a:cubicBezTo>
                    <a:pt x="16095" y="12633"/>
                    <a:pt x="16755" y="12240"/>
                    <a:pt x="17380" y="11794"/>
                  </a:cubicBezTo>
                  <a:cubicBezTo>
                    <a:pt x="18004" y="11330"/>
                    <a:pt x="18575" y="10813"/>
                    <a:pt x="19093" y="10242"/>
                  </a:cubicBezTo>
                  <a:cubicBezTo>
                    <a:pt x="19610" y="9671"/>
                    <a:pt x="20074" y="9064"/>
                    <a:pt x="20466" y="8422"/>
                  </a:cubicBezTo>
                  <a:cubicBezTo>
                    <a:pt x="20877" y="7780"/>
                    <a:pt x="21216" y="7119"/>
                    <a:pt x="21519" y="6441"/>
                  </a:cubicBezTo>
                  <a:cubicBezTo>
                    <a:pt x="21805" y="5763"/>
                    <a:pt x="22072" y="5085"/>
                    <a:pt x="22304" y="4389"/>
                  </a:cubicBezTo>
                  <a:cubicBezTo>
                    <a:pt x="22750" y="3016"/>
                    <a:pt x="23089" y="1624"/>
                    <a:pt x="23357" y="232"/>
                  </a:cubicBezTo>
                  <a:lnTo>
                    <a:pt x="22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0"/>
            <p:cNvSpPr/>
            <p:nvPr/>
          </p:nvSpPr>
          <p:spPr>
            <a:xfrm>
              <a:off x="1164600" y="1125200"/>
              <a:ext cx="580350" cy="558500"/>
            </a:xfrm>
            <a:custGeom>
              <a:avLst/>
              <a:gdLst/>
              <a:ahLst/>
              <a:cxnLst/>
              <a:rect l="l" t="t" r="r" b="b"/>
              <a:pathLst>
                <a:path w="23214" h="22340" extrusionOk="0">
                  <a:moveTo>
                    <a:pt x="22018" y="0"/>
                  </a:moveTo>
                  <a:cubicBezTo>
                    <a:pt x="21768" y="1321"/>
                    <a:pt x="21465" y="2623"/>
                    <a:pt x="21055" y="3872"/>
                  </a:cubicBezTo>
                  <a:cubicBezTo>
                    <a:pt x="20644" y="5103"/>
                    <a:pt x="20127" y="6299"/>
                    <a:pt x="19467" y="7369"/>
                  </a:cubicBezTo>
                  <a:cubicBezTo>
                    <a:pt x="18806" y="8440"/>
                    <a:pt x="17986" y="9350"/>
                    <a:pt x="17004" y="10063"/>
                  </a:cubicBezTo>
                  <a:cubicBezTo>
                    <a:pt x="16505" y="10420"/>
                    <a:pt x="15969" y="10741"/>
                    <a:pt x="15398" y="11009"/>
                  </a:cubicBezTo>
                  <a:cubicBezTo>
                    <a:pt x="14845" y="11277"/>
                    <a:pt x="14239" y="11527"/>
                    <a:pt x="13614" y="11758"/>
                  </a:cubicBezTo>
                  <a:cubicBezTo>
                    <a:pt x="12365" y="12205"/>
                    <a:pt x="11027" y="12597"/>
                    <a:pt x="9671" y="13114"/>
                  </a:cubicBezTo>
                  <a:cubicBezTo>
                    <a:pt x="8333" y="13632"/>
                    <a:pt x="6977" y="14274"/>
                    <a:pt x="5746" y="15131"/>
                  </a:cubicBezTo>
                  <a:cubicBezTo>
                    <a:pt x="4514" y="15969"/>
                    <a:pt x="3408" y="17004"/>
                    <a:pt x="2445" y="18128"/>
                  </a:cubicBezTo>
                  <a:cubicBezTo>
                    <a:pt x="1981" y="18699"/>
                    <a:pt x="1535" y="19288"/>
                    <a:pt x="1124" y="19895"/>
                  </a:cubicBezTo>
                  <a:cubicBezTo>
                    <a:pt x="714" y="20501"/>
                    <a:pt x="357" y="21126"/>
                    <a:pt x="0" y="21750"/>
                  </a:cubicBezTo>
                  <a:lnTo>
                    <a:pt x="1053" y="22339"/>
                  </a:lnTo>
                  <a:cubicBezTo>
                    <a:pt x="1392" y="21732"/>
                    <a:pt x="1749" y="21144"/>
                    <a:pt x="2141" y="20573"/>
                  </a:cubicBezTo>
                  <a:cubicBezTo>
                    <a:pt x="2516" y="20002"/>
                    <a:pt x="2926" y="19449"/>
                    <a:pt x="3372" y="18913"/>
                  </a:cubicBezTo>
                  <a:cubicBezTo>
                    <a:pt x="4265" y="17861"/>
                    <a:pt x="5299" y="16915"/>
                    <a:pt x="6424" y="16130"/>
                  </a:cubicBezTo>
                  <a:cubicBezTo>
                    <a:pt x="7565" y="15345"/>
                    <a:pt x="8814" y="14738"/>
                    <a:pt x="10117" y="14239"/>
                  </a:cubicBezTo>
                  <a:cubicBezTo>
                    <a:pt x="11402" y="13757"/>
                    <a:pt x="12722" y="13364"/>
                    <a:pt x="14025" y="12900"/>
                  </a:cubicBezTo>
                  <a:cubicBezTo>
                    <a:pt x="14667" y="12651"/>
                    <a:pt x="15309" y="12401"/>
                    <a:pt x="15934" y="12097"/>
                  </a:cubicBezTo>
                  <a:cubicBezTo>
                    <a:pt x="16558" y="11794"/>
                    <a:pt x="17147" y="11455"/>
                    <a:pt x="17718" y="11045"/>
                  </a:cubicBezTo>
                  <a:cubicBezTo>
                    <a:pt x="18842" y="10224"/>
                    <a:pt x="19770" y="9189"/>
                    <a:pt x="20501" y="8012"/>
                  </a:cubicBezTo>
                  <a:cubicBezTo>
                    <a:pt x="21233" y="6834"/>
                    <a:pt x="21768" y="5549"/>
                    <a:pt x="22196" y="4247"/>
                  </a:cubicBezTo>
                  <a:cubicBezTo>
                    <a:pt x="22625" y="2926"/>
                    <a:pt x="22946" y="1588"/>
                    <a:pt x="23213" y="232"/>
                  </a:cubicBezTo>
                  <a:lnTo>
                    <a:pt x="220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0"/>
            <p:cNvSpPr/>
            <p:nvPr/>
          </p:nvSpPr>
          <p:spPr>
            <a:xfrm>
              <a:off x="1137825" y="1119400"/>
              <a:ext cx="577250" cy="549575"/>
            </a:xfrm>
            <a:custGeom>
              <a:avLst/>
              <a:gdLst/>
              <a:ahLst/>
              <a:cxnLst/>
              <a:rect l="l" t="t" r="r" b="b"/>
              <a:pathLst>
                <a:path w="23090" h="21983" extrusionOk="0">
                  <a:moveTo>
                    <a:pt x="21894" y="0"/>
                  </a:moveTo>
                  <a:cubicBezTo>
                    <a:pt x="21662" y="1285"/>
                    <a:pt x="21358" y="2534"/>
                    <a:pt x="20966" y="3711"/>
                  </a:cubicBezTo>
                  <a:cubicBezTo>
                    <a:pt x="20573" y="4889"/>
                    <a:pt x="20109" y="6013"/>
                    <a:pt x="19503" y="6959"/>
                  </a:cubicBezTo>
                  <a:cubicBezTo>
                    <a:pt x="18914" y="7922"/>
                    <a:pt x="18218" y="8690"/>
                    <a:pt x="17362" y="9314"/>
                  </a:cubicBezTo>
                  <a:cubicBezTo>
                    <a:pt x="16933" y="9617"/>
                    <a:pt x="16469" y="9903"/>
                    <a:pt x="15952" y="10153"/>
                  </a:cubicBezTo>
                  <a:cubicBezTo>
                    <a:pt x="15435" y="10402"/>
                    <a:pt x="14864" y="10634"/>
                    <a:pt x="14275" y="10849"/>
                  </a:cubicBezTo>
                  <a:cubicBezTo>
                    <a:pt x="13061" y="11277"/>
                    <a:pt x="11705" y="11669"/>
                    <a:pt x="10314" y="12222"/>
                  </a:cubicBezTo>
                  <a:cubicBezTo>
                    <a:pt x="8904" y="12758"/>
                    <a:pt x="7459" y="13454"/>
                    <a:pt x="6138" y="14364"/>
                  </a:cubicBezTo>
                  <a:cubicBezTo>
                    <a:pt x="4800" y="15274"/>
                    <a:pt x="3605" y="16380"/>
                    <a:pt x="2606" y="17575"/>
                  </a:cubicBezTo>
                  <a:cubicBezTo>
                    <a:pt x="2088" y="18182"/>
                    <a:pt x="1624" y="18806"/>
                    <a:pt x="1196" y="19449"/>
                  </a:cubicBezTo>
                  <a:cubicBezTo>
                    <a:pt x="768" y="20091"/>
                    <a:pt x="375" y="20733"/>
                    <a:pt x="1" y="21394"/>
                  </a:cubicBezTo>
                  <a:lnTo>
                    <a:pt x="1071" y="21982"/>
                  </a:lnTo>
                  <a:cubicBezTo>
                    <a:pt x="1428" y="21358"/>
                    <a:pt x="1785" y="20733"/>
                    <a:pt x="2195" y="20127"/>
                  </a:cubicBezTo>
                  <a:cubicBezTo>
                    <a:pt x="2606" y="19520"/>
                    <a:pt x="3052" y="18931"/>
                    <a:pt x="3516" y="18360"/>
                  </a:cubicBezTo>
                  <a:cubicBezTo>
                    <a:pt x="4479" y="17236"/>
                    <a:pt x="5585" y="16201"/>
                    <a:pt x="6817" y="15363"/>
                  </a:cubicBezTo>
                  <a:cubicBezTo>
                    <a:pt x="8048" y="14506"/>
                    <a:pt x="9404" y="13864"/>
                    <a:pt x="10742" y="13346"/>
                  </a:cubicBezTo>
                  <a:cubicBezTo>
                    <a:pt x="12098" y="12829"/>
                    <a:pt x="13436" y="12437"/>
                    <a:pt x="14685" y="11990"/>
                  </a:cubicBezTo>
                  <a:cubicBezTo>
                    <a:pt x="15310" y="11759"/>
                    <a:pt x="15916" y="11509"/>
                    <a:pt x="16469" y="11241"/>
                  </a:cubicBezTo>
                  <a:cubicBezTo>
                    <a:pt x="17040" y="10973"/>
                    <a:pt x="17576" y="10652"/>
                    <a:pt x="18075" y="10295"/>
                  </a:cubicBezTo>
                  <a:cubicBezTo>
                    <a:pt x="19057" y="9582"/>
                    <a:pt x="19877" y="8672"/>
                    <a:pt x="20538" y="7601"/>
                  </a:cubicBezTo>
                  <a:cubicBezTo>
                    <a:pt x="21198" y="6531"/>
                    <a:pt x="21715" y="5335"/>
                    <a:pt x="22126" y="4104"/>
                  </a:cubicBezTo>
                  <a:cubicBezTo>
                    <a:pt x="22536" y="2855"/>
                    <a:pt x="22839" y="1553"/>
                    <a:pt x="23089" y="232"/>
                  </a:cubicBezTo>
                  <a:lnTo>
                    <a:pt x="218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0"/>
            <p:cNvSpPr/>
            <p:nvPr/>
          </p:nvSpPr>
          <p:spPr>
            <a:xfrm>
              <a:off x="1111500" y="1114050"/>
              <a:ext cx="573675" cy="540200"/>
            </a:xfrm>
            <a:custGeom>
              <a:avLst/>
              <a:gdLst/>
              <a:ahLst/>
              <a:cxnLst/>
              <a:rect l="l" t="t" r="r" b="b"/>
              <a:pathLst>
                <a:path w="22947" h="21608" extrusionOk="0">
                  <a:moveTo>
                    <a:pt x="21769" y="0"/>
                  </a:moveTo>
                  <a:cubicBezTo>
                    <a:pt x="21519" y="1231"/>
                    <a:pt x="21234" y="2445"/>
                    <a:pt x="20877" y="3551"/>
                  </a:cubicBezTo>
                  <a:cubicBezTo>
                    <a:pt x="20502" y="4675"/>
                    <a:pt x="20056" y="5692"/>
                    <a:pt x="19539" y="6531"/>
                  </a:cubicBezTo>
                  <a:cubicBezTo>
                    <a:pt x="19271" y="6959"/>
                    <a:pt x="18985" y="7333"/>
                    <a:pt x="18682" y="7655"/>
                  </a:cubicBezTo>
                  <a:cubicBezTo>
                    <a:pt x="18379" y="7994"/>
                    <a:pt x="18058" y="8279"/>
                    <a:pt x="17701" y="8547"/>
                  </a:cubicBezTo>
                  <a:cubicBezTo>
                    <a:pt x="17344" y="8814"/>
                    <a:pt x="16934" y="9046"/>
                    <a:pt x="16470" y="9278"/>
                  </a:cubicBezTo>
                  <a:cubicBezTo>
                    <a:pt x="16006" y="9492"/>
                    <a:pt x="15488" y="9706"/>
                    <a:pt x="14917" y="9921"/>
                  </a:cubicBezTo>
                  <a:cubicBezTo>
                    <a:pt x="13758" y="10331"/>
                    <a:pt x="12384" y="10741"/>
                    <a:pt x="10921" y="11294"/>
                  </a:cubicBezTo>
                  <a:cubicBezTo>
                    <a:pt x="9475" y="11865"/>
                    <a:pt x="7923" y="12597"/>
                    <a:pt x="6496" y="13578"/>
                  </a:cubicBezTo>
                  <a:cubicBezTo>
                    <a:pt x="5068" y="14560"/>
                    <a:pt x="3801" y="15737"/>
                    <a:pt x="2731" y="17022"/>
                  </a:cubicBezTo>
                  <a:cubicBezTo>
                    <a:pt x="2178" y="17646"/>
                    <a:pt x="1696" y="18307"/>
                    <a:pt x="1250" y="18985"/>
                  </a:cubicBezTo>
                  <a:cubicBezTo>
                    <a:pt x="786" y="19663"/>
                    <a:pt x="376" y="20341"/>
                    <a:pt x="1" y="21019"/>
                  </a:cubicBezTo>
                  <a:lnTo>
                    <a:pt x="1054" y="21608"/>
                  </a:lnTo>
                  <a:cubicBezTo>
                    <a:pt x="1428" y="20947"/>
                    <a:pt x="1821" y="20305"/>
                    <a:pt x="2249" y="19663"/>
                  </a:cubicBezTo>
                  <a:cubicBezTo>
                    <a:pt x="2677" y="19020"/>
                    <a:pt x="3141" y="18396"/>
                    <a:pt x="3659" y="17789"/>
                  </a:cubicBezTo>
                  <a:cubicBezTo>
                    <a:pt x="4658" y="16594"/>
                    <a:pt x="5853" y="15488"/>
                    <a:pt x="7191" y="14578"/>
                  </a:cubicBezTo>
                  <a:cubicBezTo>
                    <a:pt x="8512" y="13668"/>
                    <a:pt x="9957" y="12972"/>
                    <a:pt x="11367" y="12436"/>
                  </a:cubicBezTo>
                  <a:cubicBezTo>
                    <a:pt x="12758" y="11883"/>
                    <a:pt x="14114" y="11491"/>
                    <a:pt x="15328" y="11063"/>
                  </a:cubicBezTo>
                  <a:cubicBezTo>
                    <a:pt x="15917" y="10848"/>
                    <a:pt x="16488" y="10616"/>
                    <a:pt x="17005" y="10367"/>
                  </a:cubicBezTo>
                  <a:cubicBezTo>
                    <a:pt x="17522" y="10117"/>
                    <a:pt x="17986" y="9831"/>
                    <a:pt x="18415" y="9528"/>
                  </a:cubicBezTo>
                  <a:cubicBezTo>
                    <a:pt x="19271" y="8904"/>
                    <a:pt x="19967" y="8136"/>
                    <a:pt x="20556" y="7173"/>
                  </a:cubicBezTo>
                  <a:cubicBezTo>
                    <a:pt x="21162" y="6227"/>
                    <a:pt x="21626" y="5103"/>
                    <a:pt x="22019" y="3925"/>
                  </a:cubicBezTo>
                  <a:cubicBezTo>
                    <a:pt x="22411" y="2748"/>
                    <a:pt x="22715" y="1499"/>
                    <a:pt x="22947" y="232"/>
                  </a:cubicBezTo>
                  <a:lnTo>
                    <a:pt x="217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10"/>
          <p:cNvGrpSpPr/>
          <p:nvPr/>
        </p:nvGrpSpPr>
        <p:grpSpPr>
          <a:xfrm flipH="1">
            <a:off x="8165610" y="4175872"/>
            <a:ext cx="919896" cy="491580"/>
            <a:chOff x="7989250" y="48422"/>
            <a:chExt cx="919896" cy="491580"/>
          </a:xfrm>
        </p:grpSpPr>
        <p:sp>
          <p:nvSpPr>
            <p:cNvPr id="380" name="Google Shape;380;p10"/>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10"/>
            <p:cNvGrpSpPr/>
            <p:nvPr/>
          </p:nvGrpSpPr>
          <p:grpSpPr>
            <a:xfrm>
              <a:off x="8183698" y="187258"/>
              <a:ext cx="480624" cy="124911"/>
              <a:chOff x="92144" y="4013300"/>
              <a:chExt cx="706488" cy="183611"/>
            </a:xfrm>
          </p:grpSpPr>
          <p:sp>
            <p:nvSpPr>
              <p:cNvPr id="382" name="Google Shape;382;p10"/>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0"/>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4" name="Google Shape;384;p10"/>
          <p:cNvSpPr txBox="1">
            <a:spLocks noGrp="1"/>
          </p:cNvSpPr>
          <p:nvPr>
            <p:ph type="title"/>
          </p:nvPr>
        </p:nvSpPr>
        <p:spPr>
          <a:xfrm>
            <a:off x="720000" y="911100"/>
            <a:ext cx="3776100" cy="3321300"/>
          </a:xfrm>
          <a:prstGeom prst="rect">
            <a:avLst/>
          </a:prstGeom>
        </p:spPr>
        <p:txBody>
          <a:bodyPr spcFirstLastPara="1" wrap="square" lIns="0" tIns="0" rIns="0" bIns="0" anchor="ctr" anchorCtr="0">
            <a:noAutofit/>
          </a:bodyPr>
          <a:lstStyle>
            <a:lvl1pPr lvl="0" rtl="0">
              <a:spcBef>
                <a:spcPts val="0"/>
              </a:spcBef>
              <a:spcAft>
                <a:spcPts val="0"/>
              </a:spcAft>
              <a:buSzPts val="4800"/>
              <a:buNone/>
              <a:defRPr sz="45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3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0" tIns="0" rIns="0" bIns="0" anchor="ctr" anchorCtr="0">
            <a:noAutofit/>
          </a:bodyPr>
          <a:lstStyle>
            <a:lvl1pPr lvl="0" algn="ctr">
              <a:spcBef>
                <a:spcPts val="0"/>
              </a:spcBef>
              <a:spcAft>
                <a:spcPts val="0"/>
              </a:spcAft>
              <a:buClr>
                <a:schemeClr val="dk1"/>
              </a:buClr>
              <a:buSzPts val="3000"/>
              <a:buFont typeface="Palanquin Dark"/>
              <a:buNone/>
              <a:defRPr sz="3000" b="1">
                <a:solidFill>
                  <a:schemeClr val="dk1"/>
                </a:solidFill>
                <a:latin typeface="Palanquin Dark"/>
                <a:ea typeface="Palanquin Dark"/>
                <a:cs typeface="Palanquin Dark"/>
                <a:sym typeface="Palanquin Dar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0" tIns="0" rIns="0" bIns="0" anchor="ctr" anchorCtr="0">
            <a:noAutofit/>
          </a:bodyPr>
          <a:lstStyle>
            <a:lvl1pPr marL="457200" lvl="0" indent="-330200">
              <a:lnSpc>
                <a:spcPct val="115000"/>
              </a:lnSpc>
              <a:spcBef>
                <a:spcPts val="0"/>
              </a:spcBef>
              <a:spcAft>
                <a:spcPts val="0"/>
              </a:spcAft>
              <a:buClr>
                <a:schemeClr val="dk2"/>
              </a:buClr>
              <a:buSzPts val="1600"/>
              <a:buFont typeface="Work Sans"/>
              <a:buChar char="●"/>
              <a:defRPr sz="1600">
                <a:solidFill>
                  <a:schemeClr val="dk2"/>
                </a:solidFill>
                <a:latin typeface="Work Sans"/>
                <a:ea typeface="Work Sans"/>
                <a:cs typeface="Work Sans"/>
                <a:sym typeface="Work Sans"/>
              </a:defRPr>
            </a:lvl1pPr>
            <a:lvl2pPr marL="914400" lvl="1" indent="-330200">
              <a:lnSpc>
                <a:spcPct val="115000"/>
              </a:lnSpc>
              <a:spcBef>
                <a:spcPts val="1600"/>
              </a:spcBef>
              <a:spcAft>
                <a:spcPts val="0"/>
              </a:spcAft>
              <a:buClr>
                <a:schemeClr val="dk2"/>
              </a:buClr>
              <a:buSzPts val="1600"/>
              <a:buFont typeface="Work Sans"/>
              <a:buChar char="○"/>
              <a:defRPr sz="1600">
                <a:solidFill>
                  <a:schemeClr val="dk2"/>
                </a:solidFill>
                <a:latin typeface="Work Sans"/>
                <a:ea typeface="Work Sans"/>
                <a:cs typeface="Work Sans"/>
                <a:sym typeface="Work Sans"/>
              </a:defRPr>
            </a:lvl2pPr>
            <a:lvl3pPr marL="1371600" lvl="2" indent="-330200">
              <a:lnSpc>
                <a:spcPct val="115000"/>
              </a:lnSpc>
              <a:spcBef>
                <a:spcPts val="1600"/>
              </a:spcBef>
              <a:spcAft>
                <a:spcPts val="0"/>
              </a:spcAft>
              <a:buClr>
                <a:schemeClr val="dk2"/>
              </a:buClr>
              <a:buSzPts val="1600"/>
              <a:buFont typeface="Work Sans"/>
              <a:buChar char="■"/>
              <a:defRPr sz="1600">
                <a:solidFill>
                  <a:schemeClr val="dk2"/>
                </a:solidFill>
                <a:latin typeface="Work Sans"/>
                <a:ea typeface="Work Sans"/>
                <a:cs typeface="Work Sans"/>
                <a:sym typeface="Work Sans"/>
              </a:defRPr>
            </a:lvl3pPr>
            <a:lvl4pPr marL="1828800" lvl="3" indent="-330200">
              <a:lnSpc>
                <a:spcPct val="115000"/>
              </a:lnSpc>
              <a:spcBef>
                <a:spcPts val="1600"/>
              </a:spcBef>
              <a:spcAft>
                <a:spcPts val="0"/>
              </a:spcAft>
              <a:buClr>
                <a:schemeClr val="dk2"/>
              </a:buClr>
              <a:buSzPts val="1600"/>
              <a:buFont typeface="Work Sans"/>
              <a:buChar char="●"/>
              <a:defRPr sz="1600">
                <a:solidFill>
                  <a:schemeClr val="dk2"/>
                </a:solidFill>
                <a:latin typeface="Work Sans"/>
                <a:ea typeface="Work Sans"/>
                <a:cs typeface="Work Sans"/>
                <a:sym typeface="Work Sans"/>
              </a:defRPr>
            </a:lvl4pPr>
            <a:lvl5pPr marL="2286000" lvl="4" indent="-330200">
              <a:lnSpc>
                <a:spcPct val="115000"/>
              </a:lnSpc>
              <a:spcBef>
                <a:spcPts val="1600"/>
              </a:spcBef>
              <a:spcAft>
                <a:spcPts val="0"/>
              </a:spcAft>
              <a:buClr>
                <a:schemeClr val="dk2"/>
              </a:buClr>
              <a:buSzPts val="1600"/>
              <a:buFont typeface="Work Sans"/>
              <a:buChar char="○"/>
              <a:defRPr sz="1600">
                <a:solidFill>
                  <a:schemeClr val="dk2"/>
                </a:solidFill>
                <a:latin typeface="Work Sans"/>
                <a:ea typeface="Work Sans"/>
                <a:cs typeface="Work Sans"/>
                <a:sym typeface="Work Sans"/>
              </a:defRPr>
            </a:lvl5pPr>
            <a:lvl6pPr marL="2743200" lvl="5" indent="-330200">
              <a:lnSpc>
                <a:spcPct val="115000"/>
              </a:lnSpc>
              <a:spcBef>
                <a:spcPts val="1600"/>
              </a:spcBef>
              <a:spcAft>
                <a:spcPts val="0"/>
              </a:spcAft>
              <a:buClr>
                <a:schemeClr val="dk2"/>
              </a:buClr>
              <a:buSzPts val="1600"/>
              <a:buFont typeface="Work Sans"/>
              <a:buChar char="■"/>
              <a:defRPr sz="1600">
                <a:solidFill>
                  <a:schemeClr val="dk2"/>
                </a:solidFill>
                <a:latin typeface="Work Sans"/>
                <a:ea typeface="Work Sans"/>
                <a:cs typeface="Work Sans"/>
                <a:sym typeface="Work Sans"/>
              </a:defRPr>
            </a:lvl6pPr>
            <a:lvl7pPr marL="3200400" lvl="6" indent="-330200">
              <a:lnSpc>
                <a:spcPct val="115000"/>
              </a:lnSpc>
              <a:spcBef>
                <a:spcPts val="1600"/>
              </a:spcBef>
              <a:spcAft>
                <a:spcPts val="0"/>
              </a:spcAft>
              <a:buClr>
                <a:schemeClr val="dk2"/>
              </a:buClr>
              <a:buSzPts val="1600"/>
              <a:buFont typeface="Work Sans"/>
              <a:buChar char="●"/>
              <a:defRPr sz="1600">
                <a:solidFill>
                  <a:schemeClr val="dk2"/>
                </a:solidFill>
                <a:latin typeface="Work Sans"/>
                <a:ea typeface="Work Sans"/>
                <a:cs typeface="Work Sans"/>
                <a:sym typeface="Work Sans"/>
              </a:defRPr>
            </a:lvl7pPr>
            <a:lvl8pPr marL="3657600" lvl="7" indent="-330200">
              <a:lnSpc>
                <a:spcPct val="115000"/>
              </a:lnSpc>
              <a:spcBef>
                <a:spcPts val="1600"/>
              </a:spcBef>
              <a:spcAft>
                <a:spcPts val="0"/>
              </a:spcAft>
              <a:buClr>
                <a:schemeClr val="dk2"/>
              </a:buClr>
              <a:buSzPts val="1600"/>
              <a:buFont typeface="Work Sans"/>
              <a:buChar char="○"/>
              <a:defRPr sz="1600">
                <a:solidFill>
                  <a:schemeClr val="dk2"/>
                </a:solidFill>
                <a:latin typeface="Work Sans"/>
                <a:ea typeface="Work Sans"/>
                <a:cs typeface="Work Sans"/>
                <a:sym typeface="Work Sans"/>
              </a:defRPr>
            </a:lvl8pPr>
            <a:lvl9pPr marL="4114800" lvl="8" indent="-330200">
              <a:lnSpc>
                <a:spcPct val="115000"/>
              </a:lnSpc>
              <a:spcBef>
                <a:spcPts val="1600"/>
              </a:spcBef>
              <a:spcAft>
                <a:spcPts val="1600"/>
              </a:spcAft>
              <a:buClr>
                <a:schemeClr val="dk2"/>
              </a:buClr>
              <a:buSzPts val="1600"/>
              <a:buFont typeface="Work Sans"/>
              <a:buChar char="■"/>
              <a:defRPr sz="1600">
                <a:solidFill>
                  <a:schemeClr val="dk2"/>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60"/>
        <p:cNvGrpSpPr/>
        <p:nvPr/>
      </p:nvGrpSpPr>
      <p:grpSpPr>
        <a:xfrm>
          <a:off x="0" y="0"/>
          <a:ext cx="0" cy="0"/>
          <a:chOff x="0" y="0"/>
          <a:chExt cx="0" cy="0"/>
        </a:xfrm>
      </p:grpSpPr>
      <p:sp>
        <p:nvSpPr>
          <p:cNvPr id="1161" name="Google Shape;1161;p3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62" name="Google Shape;1162;p3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3" Type="http://schemas.openxmlformats.org/officeDocument/2006/relationships/hyperlink" Target="https://docs.google.com/spreadsheets/d/1q529809JaNKG2kkClFpwem4xiSvO_VM2GSjTyINJIgQ/copy" TargetMode="External"/><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3" Type="http://schemas.openxmlformats.org/officeDocument/2006/relationships/hyperlink" Target="https://docs.google.com/spreadsheets/d/1q529809JaNKG2kkClFpwem4xiSvO_VM2GSjTyINJIgQ/copy"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7.xml"/><Relationship Id="rId1" Type="http://schemas.openxmlformats.org/officeDocument/2006/relationships/slideLayout" Target="../slideLayouts/slideLayout21.xml"/><Relationship Id="rId6" Type="http://schemas.openxmlformats.org/officeDocument/2006/relationships/image" Target="../media/image18.jpg"/><Relationship Id="rId5" Type="http://schemas.openxmlformats.org/officeDocument/2006/relationships/image" Target="../media/image17.jpg"/><Relationship Id="rId4" Type="http://schemas.openxmlformats.org/officeDocument/2006/relationships/image" Target="../media/image16.jp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8" Type="http://schemas.openxmlformats.org/officeDocument/2006/relationships/hyperlink" Target="https://www.freepik.com/free-photo/school-colleagues-looking-through-books-together_11236377.htm/?utm_source=slidesgo_template&amp;utm_medium=referral-link&amp;utm_campaign=s%20g_resources&amp;utm_content=freepik" TargetMode="External"/><Relationship Id="rId13" Type="http://schemas.openxmlformats.org/officeDocument/2006/relationships/hyperlink" Target="https://www.freepik.com/free-photo/teacher-young-student-having-good-time_7770447.htm/?utm_source=slidesgo_template&amp;utm_medium=referral-link&amp;utm_campaign=s%20g_resources&amp;utm_content=freepik" TargetMode="External"/><Relationship Id="rId3" Type="http://schemas.openxmlformats.org/officeDocument/2006/relationships/hyperlink" Target="https://www.freepik.com/free-vector/people-protesting-against-homophobic-concept_8978756.htm/?utm_source=slidesgo_template&amp;utm_medium=referral-link&amp;utm_campaign=s%20g_resources&amp;utm_content=freepik" TargetMode="External"/><Relationship Id="rId7" Type="http://schemas.openxmlformats.org/officeDocument/2006/relationships/hyperlink" Target="https://www.freepik.com/free-vector/rainbows-collection-with-different-shapes-flat-syle_2269165.htm/?utm_source=slidesgo_template&amp;utm_medium=referral-link&amp;utm_campaign=s%20g_resources&amp;utm_content=freepik" TargetMode="External"/><Relationship Id="rId12" Type="http://schemas.openxmlformats.org/officeDocument/2006/relationships/hyperlink" Target="https://www.freepik.com/free-photo/teacher-helping-kids-class_13106452.htm/?utm_source=slidesgo_template&amp;utm_medium=referral-link&amp;utm_campaign=s%20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hyperlink" Target="https://www.freepik.com/free-vector/flat-rainbow-around-beige-heart_7470175.htm/?utm_source=slidesgo_template&amp;utm_medium=referral-link&amp;utm_campaign=s%20g_resources&amp;utm_content=freepik" TargetMode="External"/><Relationship Id="rId11" Type="http://schemas.openxmlformats.org/officeDocument/2006/relationships/hyperlink" Target="https://www.freepik.com/free-photo/kids-teacher-celebrating-teacher-s-day_10141589.htm/?utm_source=slidesgo_template&amp;utm_medium=referral-link&amp;utm_campaign=s%20g_resources&amp;utm_content=freepik" TargetMode="External"/><Relationship Id="rId5" Type="http://schemas.openxmlformats.org/officeDocument/2006/relationships/hyperlink" Target="https://www.freepik.com/free-vector/flat-st-patrick-s-day-banner_3785880.htm/?utm_source=slidesgo_template&amp;utm_medium=referral-link&amp;utm_campaign=s%20g_resources&amp;utm_content=freepik" TargetMode="External"/><Relationship Id="rId10" Type="http://schemas.openxmlformats.org/officeDocument/2006/relationships/hyperlink" Target="https://www.freepik.com/free-photo/kindergarten-teacher-holding-notebook_9571076.htm/?utm_source=slidesgo_template&amp;utm_medium=referral-link&amp;utm_campaign=s%20g_resources&amp;utm_content=freepik" TargetMode="External"/><Relationship Id="rId4" Type="http://schemas.openxmlformats.org/officeDocument/2006/relationships/hyperlink" Target="https://www.freepik.com/free-vector/pride-day-concept_4665645.htm/?utm_source=slidesgo_template&amp;utm_medium=referral-link&amp;utm_campaign=s%20g_resources&amp;utm_content=freepik" TargetMode="External"/><Relationship Id="rId9" Type="http://schemas.openxmlformats.org/officeDocument/2006/relationships/hyperlink" Target="https://www.freepik.com/premium-photo/cute-school-girl-reading-her-notes_11236388.htm/?utm_source=slidesgo_template&amp;utm_medium=referral-link&amp;utm_campaign=s%20g_resources&amp;utm_content=freepik" TargetMode="External"/><Relationship Id="rId14" Type="http://schemas.openxmlformats.org/officeDocument/2006/relationships/hyperlink" Target="https://www.freepik.com/free-photo/school-colleagues-holding-each-other_11236382.htm/?utm_source=slidesgo_template&amp;utm_medium=referral-link&amp;utm_campaign=s%20g_resources&amp;utm_content=freepik"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0.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0.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fonts.google.com/specimen/Palanquin+Dark" TargetMode="External"/><Relationship Id="rId2" Type="http://schemas.openxmlformats.org/officeDocument/2006/relationships/notesSlide" Target="../notesSlides/notesSlide42.xml"/><Relationship Id="rId1" Type="http://schemas.openxmlformats.org/officeDocument/2006/relationships/slideLayout" Target="../slideLayouts/slideLayout30.xml"/><Relationship Id="rId4" Type="http://schemas.openxmlformats.org/officeDocument/2006/relationships/hyperlink" Target="https://fonts.google.com/specimen/Work+Sans" TargetMode="External"/></Relationships>
</file>

<file path=ppt/slides/_rels/slide4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7.gif"/><Relationship Id="rId2" Type="http://schemas.openxmlformats.org/officeDocument/2006/relationships/notesSlide" Target="../notesSlides/notesSlide43.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6.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5.gif"/><Relationship Id="rId4" Type="http://schemas.openxmlformats.org/officeDocument/2006/relationships/image" Target="../media/image23.gif"/><Relationship Id="rId9" Type="http://schemas.openxmlformats.org/officeDocument/2006/relationships/image" Target="../media/image24.gif"/></Relationships>
</file>

<file path=ppt/slides/_rels/slide4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hyperlink" Target="https://en.wikipedia.org/wiki/Typing" TargetMode="Externa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0.xml"/></Relationships>
</file>

<file path=ppt/slides/_rels/slide5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0.xml"/><Relationship Id="rId1" Type="http://schemas.openxmlformats.org/officeDocument/2006/relationships/slideLayout" Target="../slideLayouts/slideLayout3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0.xml"/></Relationships>
</file>

<file path=ppt/slides/_rels/slide6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30.xml"/><Relationship Id="rId4" Type="http://schemas.openxmlformats.org/officeDocument/2006/relationships/image" Target="../media/image28.png"/></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0C6E04-7869-4DBC-A220-E705F5C948B2}"/>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52872613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6"/>
        <p:cNvGrpSpPr/>
        <p:nvPr/>
      </p:nvGrpSpPr>
      <p:grpSpPr>
        <a:xfrm>
          <a:off x="0" y="0"/>
          <a:ext cx="0" cy="0"/>
          <a:chOff x="0" y="0"/>
          <a:chExt cx="0" cy="0"/>
        </a:xfrm>
      </p:grpSpPr>
      <p:pic>
        <p:nvPicPr>
          <p:cNvPr id="3074" name="Picture 2" descr="Standard positions of the fingers on a conventional QWERTY keyboard for...  | Download Scientific Diagram">
            <a:extLst>
              <a:ext uri="{FF2B5EF4-FFF2-40B4-BE49-F238E27FC236}">
                <a16:creationId xmlns:a16="http://schemas.microsoft.com/office/drawing/2014/main" id="{6BFD55A7-75EA-4CC4-96B7-A1A7138C84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2393" y="877783"/>
            <a:ext cx="6904741" cy="4085982"/>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ECB7C704-752C-4963-9EAA-25A131B52764}"/>
              </a:ext>
            </a:extLst>
          </p:cNvPr>
          <p:cNvSpPr txBox="1"/>
          <p:nvPr/>
        </p:nvSpPr>
        <p:spPr>
          <a:xfrm>
            <a:off x="2537460" y="251460"/>
            <a:ext cx="4434840" cy="369332"/>
          </a:xfrm>
          <a:prstGeom prst="rect">
            <a:avLst/>
          </a:prstGeom>
          <a:noFill/>
        </p:spPr>
        <p:txBody>
          <a:bodyPr wrap="square" rtlCol="0">
            <a:spAutoFit/>
          </a:bodyPr>
          <a:lstStyle/>
          <a:p>
            <a:r>
              <a:rPr lang="en-US" sz="1800" b="1" dirty="0">
                <a:solidFill>
                  <a:schemeClr val="bg1">
                    <a:lumMod val="10000"/>
                    <a:lumOff val="90000"/>
                  </a:schemeClr>
                </a:solidFill>
                <a:latin typeface="Work Sans"/>
              </a:rPr>
              <a:t>Correct positions of hands on keyboard</a:t>
            </a:r>
            <a:endParaRPr lang="en-IN" sz="1800" b="1" dirty="0">
              <a:solidFill>
                <a:schemeClr val="bg1">
                  <a:lumMod val="10000"/>
                  <a:lumOff val="90000"/>
                </a:schemeClr>
              </a:solidFill>
              <a:latin typeface="Work Sans"/>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iterate type="wd">
                                    <p:tmPct val="40000"/>
                                  </p:iterate>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par>
                          <p:cTn id="9" fill="hold">
                            <p:stCondLst>
                              <p:cond delay="1500"/>
                            </p:stCondLst>
                            <p:childTnLst>
                              <p:par>
                                <p:cTn id="10" presetID="53" presetClass="entr" presetSubtype="16" fill="hold" nodeType="afterEffect">
                                  <p:stCondLst>
                                    <p:cond delay="0"/>
                                  </p:stCondLst>
                                  <p:childTnLst>
                                    <p:set>
                                      <p:cBhvr>
                                        <p:cTn id="11" dur="1" fill="hold">
                                          <p:stCondLst>
                                            <p:cond delay="0"/>
                                          </p:stCondLst>
                                        </p:cTn>
                                        <p:tgtEl>
                                          <p:spTgt spid="3074"/>
                                        </p:tgtEl>
                                        <p:attrNameLst>
                                          <p:attrName>style.visibility</p:attrName>
                                        </p:attrNameLst>
                                      </p:cBhvr>
                                      <p:to>
                                        <p:strVal val="visible"/>
                                      </p:to>
                                    </p:set>
                                    <p:anim calcmode="lin" valueType="num">
                                      <p:cBhvr>
                                        <p:cTn id="12" dur="1700" fill="hold"/>
                                        <p:tgtEl>
                                          <p:spTgt spid="3074"/>
                                        </p:tgtEl>
                                        <p:attrNameLst>
                                          <p:attrName>ppt_w</p:attrName>
                                        </p:attrNameLst>
                                      </p:cBhvr>
                                      <p:tavLst>
                                        <p:tav tm="0">
                                          <p:val>
                                            <p:fltVal val="0"/>
                                          </p:val>
                                        </p:tav>
                                        <p:tav tm="100000">
                                          <p:val>
                                            <p:strVal val="#ppt_w"/>
                                          </p:val>
                                        </p:tav>
                                      </p:tavLst>
                                    </p:anim>
                                    <p:anim calcmode="lin" valueType="num">
                                      <p:cBhvr>
                                        <p:cTn id="13" dur="1700" fill="hold"/>
                                        <p:tgtEl>
                                          <p:spTgt spid="3074"/>
                                        </p:tgtEl>
                                        <p:attrNameLst>
                                          <p:attrName>ppt_h</p:attrName>
                                        </p:attrNameLst>
                                      </p:cBhvr>
                                      <p:tavLst>
                                        <p:tav tm="0">
                                          <p:val>
                                            <p:fltVal val="0"/>
                                          </p:val>
                                        </p:tav>
                                        <p:tav tm="100000">
                                          <p:val>
                                            <p:strVal val="#ppt_h"/>
                                          </p:val>
                                        </p:tav>
                                      </p:tavLst>
                                    </p:anim>
                                    <p:animEffect transition="in" filter="fade">
                                      <p:cBhvr>
                                        <p:cTn id="14" dur="17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6"/>
        <p:cNvGrpSpPr/>
        <p:nvPr/>
      </p:nvGrpSpPr>
      <p:grpSpPr>
        <a:xfrm>
          <a:off x="0" y="0"/>
          <a:ext cx="0" cy="0"/>
          <a:chOff x="0" y="0"/>
          <a:chExt cx="0" cy="0"/>
        </a:xfrm>
      </p:grpSpPr>
      <p:sp>
        <p:nvSpPr>
          <p:cNvPr id="28" name="TextBox 27">
            <a:extLst>
              <a:ext uri="{FF2B5EF4-FFF2-40B4-BE49-F238E27FC236}">
                <a16:creationId xmlns:a16="http://schemas.microsoft.com/office/drawing/2014/main" id="{ECB7C704-752C-4963-9EAA-25A131B52764}"/>
              </a:ext>
            </a:extLst>
          </p:cNvPr>
          <p:cNvSpPr txBox="1"/>
          <p:nvPr/>
        </p:nvSpPr>
        <p:spPr>
          <a:xfrm>
            <a:off x="2369820" y="251460"/>
            <a:ext cx="4434840" cy="369332"/>
          </a:xfrm>
          <a:prstGeom prst="rect">
            <a:avLst/>
          </a:prstGeom>
          <a:noFill/>
        </p:spPr>
        <p:txBody>
          <a:bodyPr wrap="square" rtlCol="0">
            <a:spAutoFit/>
          </a:bodyPr>
          <a:lstStyle/>
          <a:p>
            <a:r>
              <a:rPr lang="en-US" sz="1800" b="1" dirty="0">
                <a:solidFill>
                  <a:schemeClr val="bg1">
                    <a:lumMod val="10000"/>
                    <a:lumOff val="90000"/>
                  </a:schemeClr>
                </a:solidFill>
                <a:latin typeface="Work Sans"/>
              </a:rPr>
              <a:t>Incorrect positions of hands on keyboard</a:t>
            </a:r>
            <a:endParaRPr lang="en-IN" sz="1800" b="1" dirty="0">
              <a:solidFill>
                <a:schemeClr val="bg1">
                  <a:lumMod val="10000"/>
                  <a:lumOff val="90000"/>
                </a:schemeClr>
              </a:solidFill>
              <a:latin typeface="Work Sans"/>
            </a:endParaRPr>
          </a:p>
        </p:txBody>
      </p:sp>
      <p:pic>
        <p:nvPicPr>
          <p:cNvPr id="4098" name="Picture 2" descr="TYPING AND ERGONOMICS- WHAT IS IMPORTANT? - Fit For Work">
            <a:extLst>
              <a:ext uri="{FF2B5EF4-FFF2-40B4-BE49-F238E27FC236}">
                <a16:creationId xmlns:a16="http://schemas.microsoft.com/office/drawing/2014/main" id="{78A7B19D-10CC-4158-984A-B783E047D5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1060" y="742712"/>
            <a:ext cx="7346782" cy="4103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10737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iterate type="wd">
                                    <p:tmPct val="48000"/>
                                  </p:iterate>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par>
                          <p:cTn id="9" fill="hold">
                            <p:stCondLst>
                              <p:cond delay="1700"/>
                            </p:stCondLst>
                            <p:childTnLst>
                              <p:par>
                                <p:cTn id="10" presetID="53" presetClass="entr" presetSubtype="16" fill="hold" nodeType="afterEffect">
                                  <p:stCondLst>
                                    <p:cond delay="0"/>
                                  </p:stCondLst>
                                  <p:childTnLst>
                                    <p:set>
                                      <p:cBhvr>
                                        <p:cTn id="11" dur="1" fill="hold">
                                          <p:stCondLst>
                                            <p:cond delay="0"/>
                                          </p:stCondLst>
                                        </p:cTn>
                                        <p:tgtEl>
                                          <p:spTgt spid="4098"/>
                                        </p:tgtEl>
                                        <p:attrNameLst>
                                          <p:attrName>style.visibility</p:attrName>
                                        </p:attrNameLst>
                                      </p:cBhvr>
                                      <p:to>
                                        <p:strVal val="visible"/>
                                      </p:to>
                                    </p:set>
                                    <p:anim calcmode="lin" valueType="num">
                                      <p:cBhvr>
                                        <p:cTn id="12" dur="1300" fill="hold"/>
                                        <p:tgtEl>
                                          <p:spTgt spid="4098"/>
                                        </p:tgtEl>
                                        <p:attrNameLst>
                                          <p:attrName>ppt_w</p:attrName>
                                        </p:attrNameLst>
                                      </p:cBhvr>
                                      <p:tavLst>
                                        <p:tav tm="0">
                                          <p:val>
                                            <p:fltVal val="0"/>
                                          </p:val>
                                        </p:tav>
                                        <p:tav tm="100000">
                                          <p:val>
                                            <p:strVal val="#ppt_w"/>
                                          </p:val>
                                        </p:tav>
                                      </p:tavLst>
                                    </p:anim>
                                    <p:anim calcmode="lin" valueType="num">
                                      <p:cBhvr>
                                        <p:cTn id="13" dur="1300" fill="hold"/>
                                        <p:tgtEl>
                                          <p:spTgt spid="4098"/>
                                        </p:tgtEl>
                                        <p:attrNameLst>
                                          <p:attrName>ppt_h</p:attrName>
                                        </p:attrNameLst>
                                      </p:cBhvr>
                                      <p:tavLst>
                                        <p:tav tm="0">
                                          <p:val>
                                            <p:fltVal val="0"/>
                                          </p:val>
                                        </p:tav>
                                        <p:tav tm="100000">
                                          <p:val>
                                            <p:strVal val="#ppt_h"/>
                                          </p:val>
                                        </p:tav>
                                      </p:tavLst>
                                    </p:anim>
                                    <p:animEffect transition="in" filter="fade">
                                      <p:cBhvr>
                                        <p:cTn id="14" dur="13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9630C-C9EA-4DDC-8187-97A55B0EB72B}"/>
              </a:ext>
            </a:extLst>
          </p:cNvPr>
          <p:cNvSpPr>
            <a:spLocks noGrp="1"/>
          </p:cNvSpPr>
          <p:nvPr>
            <p:ph type="title"/>
          </p:nvPr>
        </p:nvSpPr>
        <p:spPr/>
        <p:txBody>
          <a:bodyPr/>
          <a:lstStyle/>
          <a:p>
            <a:endParaRPr lang="en-IN"/>
          </a:p>
        </p:txBody>
      </p:sp>
      <p:sp>
        <p:nvSpPr>
          <p:cNvPr id="3" name="Subtitle 2">
            <a:extLst>
              <a:ext uri="{FF2B5EF4-FFF2-40B4-BE49-F238E27FC236}">
                <a16:creationId xmlns:a16="http://schemas.microsoft.com/office/drawing/2014/main" id="{7D2C89E1-B4B9-47DD-AF99-8486EBCBA04E}"/>
              </a:ext>
            </a:extLst>
          </p:cNvPr>
          <p:cNvSpPr>
            <a:spLocks noGrp="1"/>
          </p:cNvSpPr>
          <p:nvPr>
            <p:ph type="subTitle" idx="1"/>
          </p:nvPr>
        </p:nvSpPr>
        <p:spPr/>
        <p:txBody>
          <a:bodyPr/>
          <a:lstStyle/>
          <a:p>
            <a:endParaRPr lang="en-IN"/>
          </a:p>
        </p:txBody>
      </p:sp>
      <p:sp>
        <p:nvSpPr>
          <p:cNvPr id="4" name="Title 3">
            <a:extLst>
              <a:ext uri="{FF2B5EF4-FFF2-40B4-BE49-F238E27FC236}">
                <a16:creationId xmlns:a16="http://schemas.microsoft.com/office/drawing/2014/main" id="{B5A839C7-447E-4B82-91F0-FA92EE3266F9}"/>
              </a:ext>
            </a:extLst>
          </p:cNvPr>
          <p:cNvSpPr>
            <a:spLocks noGrp="1"/>
          </p:cNvSpPr>
          <p:nvPr>
            <p:ph type="title" idx="2"/>
          </p:nvPr>
        </p:nvSpPr>
        <p:spPr/>
        <p:txBody>
          <a:bodyPr/>
          <a:lstStyle/>
          <a:p>
            <a:endParaRPr lang="en-IN"/>
          </a:p>
        </p:txBody>
      </p:sp>
    </p:spTree>
    <p:extLst>
      <p:ext uri="{BB962C8B-B14F-4D97-AF65-F5344CB8AC3E}">
        <p14:creationId xmlns:p14="http://schemas.microsoft.com/office/powerpoint/2010/main" val="1909694001"/>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3"/>
        <p:cNvGrpSpPr/>
        <p:nvPr/>
      </p:nvGrpSpPr>
      <p:grpSpPr>
        <a:xfrm>
          <a:off x="0" y="0"/>
          <a:ext cx="0" cy="0"/>
          <a:chOff x="0" y="0"/>
          <a:chExt cx="0" cy="0"/>
        </a:xfrm>
      </p:grpSpPr>
      <p:sp>
        <p:nvSpPr>
          <p:cNvPr id="1234" name="Google Shape;1234;p38"/>
          <p:cNvSpPr/>
          <p:nvPr/>
        </p:nvSpPr>
        <p:spPr>
          <a:xfrm>
            <a:off x="4067250" y="1296663"/>
            <a:ext cx="1009500" cy="1009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txBox="1">
            <a:spLocks noGrp="1"/>
          </p:cNvSpPr>
          <p:nvPr>
            <p:ph type="title"/>
          </p:nvPr>
        </p:nvSpPr>
        <p:spPr>
          <a:xfrm>
            <a:off x="2115600" y="2438938"/>
            <a:ext cx="4912800" cy="989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INTRODUCTION</a:t>
            </a:r>
            <a:endParaRPr dirty="0"/>
          </a:p>
        </p:txBody>
      </p:sp>
      <p:sp>
        <p:nvSpPr>
          <p:cNvPr id="1236" name="Google Shape;1236;p38"/>
          <p:cNvSpPr txBox="1">
            <a:spLocks noGrp="1"/>
          </p:cNvSpPr>
          <p:nvPr>
            <p:ph type="subTitle" idx="1"/>
          </p:nvPr>
        </p:nvSpPr>
        <p:spPr>
          <a:xfrm>
            <a:off x="2115600" y="3428338"/>
            <a:ext cx="4912800" cy="418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dk2"/>
                </a:solidFill>
              </a:rPr>
              <a:t>You can enter a subtitle here if you need it</a:t>
            </a:r>
            <a:endParaRPr>
              <a:solidFill>
                <a:schemeClr val="dk2"/>
              </a:solidFill>
            </a:endParaRPr>
          </a:p>
        </p:txBody>
      </p:sp>
      <p:sp>
        <p:nvSpPr>
          <p:cNvPr id="1237" name="Google Shape;1237;p38"/>
          <p:cNvSpPr txBox="1">
            <a:spLocks noGrp="1"/>
          </p:cNvSpPr>
          <p:nvPr>
            <p:ph type="title" idx="2"/>
          </p:nvPr>
        </p:nvSpPr>
        <p:spPr>
          <a:xfrm>
            <a:off x="4099650" y="1487020"/>
            <a:ext cx="944700" cy="628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lt1"/>
                </a:solidFill>
              </a:rPr>
              <a:t>01</a:t>
            </a:r>
            <a:endParaRPr dirty="0">
              <a:solidFill>
                <a:schemeClr val="lt1"/>
              </a:solidFill>
            </a:endParaRPr>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41"/>
        <p:cNvGrpSpPr/>
        <p:nvPr/>
      </p:nvGrpSpPr>
      <p:grpSpPr>
        <a:xfrm>
          <a:off x="0" y="0"/>
          <a:ext cx="0" cy="0"/>
          <a:chOff x="0" y="0"/>
          <a:chExt cx="0" cy="0"/>
        </a:xfrm>
      </p:grpSpPr>
      <p:sp>
        <p:nvSpPr>
          <p:cNvPr id="1242" name="Google Shape;1242;p39"/>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DEFINITION OF CONCEPTS</a:t>
            </a:r>
            <a:endParaRPr/>
          </a:p>
        </p:txBody>
      </p:sp>
      <p:sp>
        <p:nvSpPr>
          <p:cNvPr id="1243" name="Google Shape;1243;p39"/>
          <p:cNvSpPr txBox="1">
            <a:spLocks noGrp="1"/>
          </p:cNvSpPr>
          <p:nvPr>
            <p:ph type="subTitle" idx="1"/>
          </p:nvPr>
        </p:nvSpPr>
        <p:spPr>
          <a:xfrm>
            <a:off x="1354413" y="2740500"/>
            <a:ext cx="25185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dk2"/>
                </a:solidFill>
              </a:rPr>
              <a:t>MERCURY</a:t>
            </a:r>
            <a:endParaRPr>
              <a:solidFill>
                <a:schemeClr val="dk2"/>
              </a:solidFill>
            </a:endParaRPr>
          </a:p>
        </p:txBody>
      </p:sp>
      <p:sp>
        <p:nvSpPr>
          <p:cNvPr id="1244" name="Google Shape;1244;p39"/>
          <p:cNvSpPr txBox="1">
            <a:spLocks noGrp="1"/>
          </p:cNvSpPr>
          <p:nvPr>
            <p:ph type="subTitle" idx="2"/>
          </p:nvPr>
        </p:nvSpPr>
        <p:spPr>
          <a:xfrm>
            <a:off x="1354425" y="3210300"/>
            <a:ext cx="2518500" cy="89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1245" name="Google Shape;1245;p39"/>
          <p:cNvSpPr txBox="1">
            <a:spLocks noGrp="1"/>
          </p:cNvSpPr>
          <p:nvPr>
            <p:ph type="subTitle" idx="3"/>
          </p:nvPr>
        </p:nvSpPr>
        <p:spPr>
          <a:xfrm>
            <a:off x="5271088" y="2740500"/>
            <a:ext cx="25185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dk2"/>
                </a:solidFill>
              </a:rPr>
              <a:t>VENUS</a:t>
            </a:r>
            <a:endParaRPr>
              <a:solidFill>
                <a:schemeClr val="dk2"/>
              </a:solidFill>
            </a:endParaRPr>
          </a:p>
        </p:txBody>
      </p:sp>
      <p:sp>
        <p:nvSpPr>
          <p:cNvPr id="1246" name="Google Shape;1246;p39"/>
          <p:cNvSpPr txBox="1">
            <a:spLocks noGrp="1"/>
          </p:cNvSpPr>
          <p:nvPr>
            <p:ph type="subTitle" idx="4"/>
          </p:nvPr>
        </p:nvSpPr>
        <p:spPr>
          <a:xfrm>
            <a:off x="5271100" y="3210300"/>
            <a:ext cx="2518500" cy="89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247" name="Google Shape;1247;p39"/>
          <p:cNvSpPr/>
          <p:nvPr/>
        </p:nvSpPr>
        <p:spPr>
          <a:xfrm>
            <a:off x="6137951" y="1721313"/>
            <a:ext cx="784800" cy="785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9"/>
          <p:cNvSpPr/>
          <p:nvPr/>
        </p:nvSpPr>
        <p:spPr>
          <a:xfrm>
            <a:off x="2221275" y="1721313"/>
            <a:ext cx="784800" cy="7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39"/>
          <p:cNvGrpSpPr/>
          <p:nvPr/>
        </p:nvGrpSpPr>
        <p:grpSpPr>
          <a:xfrm>
            <a:off x="2371667" y="1867568"/>
            <a:ext cx="484017" cy="492885"/>
            <a:chOff x="-40742750" y="3972175"/>
            <a:chExt cx="311125" cy="316825"/>
          </a:xfrm>
        </p:grpSpPr>
        <p:sp>
          <p:nvSpPr>
            <p:cNvPr id="1250" name="Google Shape;1250;p3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39"/>
          <p:cNvGrpSpPr/>
          <p:nvPr/>
        </p:nvGrpSpPr>
        <p:grpSpPr>
          <a:xfrm>
            <a:off x="6283444" y="1889152"/>
            <a:ext cx="493818" cy="449714"/>
            <a:chOff x="-40378075" y="3267450"/>
            <a:chExt cx="317425" cy="289075"/>
          </a:xfrm>
        </p:grpSpPr>
        <p:sp>
          <p:nvSpPr>
            <p:cNvPr id="1253" name="Google Shape;1253;p3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60"/>
        <p:cNvGrpSpPr/>
        <p:nvPr/>
      </p:nvGrpSpPr>
      <p:grpSpPr>
        <a:xfrm>
          <a:off x="0" y="0"/>
          <a:ext cx="0" cy="0"/>
          <a:chOff x="0" y="0"/>
          <a:chExt cx="0" cy="0"/>
        </a:xfrm>
      </p:grpSpPr>
      <p:sp>
        <p:nvSpPr>
          <p:cNvPr id="1261" name="Google Shape;1261;p40"/>
          <p:cNvSpPr txBox="1">
            <a:spLocks noGrp="1"/>
          </p:cNvSpPr>
          <p:nvPr>
            <p:ph type="subTitle" idx="1"/>
          </p:nvPr>
        </p:nvSpPr>
        <p:spPr>
          <a:xfrm>
            <a:off x="720000" y="1212525"/>
            <a:ext cx="5345700" cy="3390900"/>
          </a:xfrm>
          <a:prstGeom prst="rect">
            <a:avLst/>
          </a:prstGeom>
        </p:spPr>
        <p:txBody>
          <a:bodyPr spcFirstLastPara="1" wrap="square" lIns="0" tIns="0" rIns="0" bIns="0" anchor="ctr" anchorCtr="0">
            <a:noAutofit/>
          </a:bodyPr>
          <a:lstStyle/>
          <a:p>
            <a:pPr marL="0" lvl="0" indent="0" algn="l" rtl="0">
              <a:spcBef>
                <a:spcPts val="0"/>
              </a:spcBef>
              <a:spcAft>
                <a:spcPts val="0"/>
              </a:spcAft>
              <a:buClr>
                <a:srgbClr val="273D40"/>
              </a:buClr>
              <a:buSzPts val="600"/>
              <a:buFont typeface="Arial"/>
              <a:buNone/>
            </a:pPr>
            <a:r>
              <a:rPr lang="en">
                <a:solidFill>
                  <a:schemeClr val="dk1"/>
                </a:solidFill>
              </a:rPr>
              <a:t>Do you know what helps you make your point clear?</a:t>
            </a:r>
            <a:br>
              <a:rPr lang="en">
                <a:solidFill>
                  <a:schemeClr val="dk1"/>
                </a:solidFill>
              </a:rPr>
            </a:br>
            <a:r>
              <a:rPr lang="en">
                <a:solidFill>
                  <a:schemeClr val="dk1"/>
                </a:solidFill>
              </a:rPr>
              <a:t>Lists like this one:</a:t>
            </a:r>
            <a:br>
              <a:rPr lang="en">
                <a:solidFill>
                  <a:schemeClr val="dk1"/>
                </a:solidFill>
              </a:rPr>
            </a:br>
            <a:endParaRPr>
              <a:solidFill>
                <a:schemeClr val="dk1"/>
              </a:solidFill>
            </a:endParaRPr>
          </a:p>
          <a:p>
            <a:pPr marL="241300" lvl="0" indent="-215900" algn="l" rtl="0">
              <a:spcBef>
                <a:spcPts val="0"/>
              </a:spcBef>
              <a:spcAft>
                <a:spcPts val="0"/>
              </a:spcAft>
              <a:buSzPts val="1400"/>
              <a:buFont typeface="Anaheim"/>
              <a:buChar char="●"/>
            </a:pPr>
            <a:r>
              <a:rPr lang="en">
                <a:solidFill>
                  <a:schemeClr val="dk1"/>
                </a:solidFill>
              </a:rPr>
              <a:t>They’re simple </a:t>
            </a:r>
            <a:endParaRPr>
              <a:solidFill>
                <a:schemeClr val="dk1"/>
              </a:solidFill>
            </a:endParaRPr>
          </a:p>
          <a:p>
            <a:pPr marL="241300" lvl="0" indent="-215900" algn="l" rtl="0">
              <a:spcBef>
                <a:spcPts val="0"/>
              </a:spcBef>
              <a:spcAft>
                <a:spcPts val="0"/>
              </a:spcAft>
              <a:buClr>
                <a:schemeClr val="lt2"/>
              </a:buClr>
              <a:buSzPts val="1400"/>
              <a:buFont typeface="Anaheim"/>
              <a:buChar char="●"/>
            </a:pPr>
            <a:r>
              <a:rPr lang="en">
                <a:solidFill>
                  <a:schemeClr val="dk1"/>
                </a:solidFill>
              </a:rPr>
              <a:t>You can organize your ideas clearly</a:t>
            </a:r>
            <a:endParaRPr>
              <a:solidFill>
                <a:schemeClr val="dk1"/>
              </a:solidFill>
            </a:endParaRPr>
          </a:p>
          <a:p>
            <a:pPr marL="241300" lvl="0" indent="-215900" algn="l" rtl="0">
              <a:spcBef>
                <a:spcPts val="0"/>
              </a:spcBef>
              <a:spcAft>
                <a:spcPts val="0"/>
              </a:spcAft>
              <a:buClr>
                <a:schemeClr val="accent2"/>
              </a:buClr>
              <a:buSzPts val="1400"/>
              <a:buFont typeface="Anaheim"/>
              <a:buChar char="●"/>
            </a:pPr>
            <a:r>
              <a:rPr lang="en">
                <a:solidFill>
                  <a:schemeClr val="dk1"/>
                </a:solidFill>
              </a:rPr>
              <a:t>You’ll never forget to buy milk!</a:t>
            </a:r>
            <a:endParaRPr>
              <a:solidFill>
                <a:schemeClr val="dk1"/>
              </a:solidFill>
            </a:endParaRPr>
          </a:p>
          <a:p>
            <a:pPr marL="0" lvl="0" indent="0" algn="l" rtl="0">
              <a:spcBef>
                <a:spcPts val="0"/>
              </a:spcBef>
              <a:spcAft>
                <a:spcPts val="0"/>
              </a:spcAft>
              <a:buClr>
                <a:srgbClr val="273D40"/>
              </a:buClr>
              <a:buSzPts val="600"/>
              <a:buFont typeface="Arial"/>
              <a:buNone/>
            </a:pPr>
            <a:endParaRPr>
              <a:solidFill>
                <a:schemeClr val="dk1"/>
              </a:solidFill>
            </a:endParaRPr>
          </a:p>
          <a:p>
            <a:pPr marL="0" lvl="0" indent="0" algn="l" rtl="0">
              <a:spcBef>
                <a:spcPts val="0"/>
              </a:spcBef>
              <a:spcAft>
                <a:spcPts val="0"/>
              </a:spcAft>
              <a:buClr>
                <a:srgbClr val="273D40"/>
              </a:buClr>
              <a:buSzPts val="600"/>
              <a:buFont typeface="Arial"/>
              <a:buNone/>
            </a:pPr>
            <a:r>
              <a:rPr lang="en">
                <a:solidFill>
                  <a:schemeClr val="dk1"/>
                </a:solidFill>
              </a:rPr>
              <a:t>And the most important thing: the audience won’t miss the point of your presentation</a:t>
            </a:r>
            <a:endParaRPr/>
          </a:p>
        </p:txBody>
      </p:sp>
      <p:sp>
        <p:nvSpPr>
          <p:cNvPr id="1262" name="Google Shape;1262;p40"/>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THE SLIDE TITLE GOES HERE</a:t>
            </a:r>
            <a:endParaRPr/>
          </a:p>
        </p:txBody>
      </p:sp>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1267" name="Google Shape;1267;p41"/>
          <p:cNvSpPr txBox="1">
            <a:spLocks noGrp="1"/>
          </p:cNvSpPr>
          <p:nvPr>
            <p:ph type="title"/>
          </p:nvPr>
        </p:nvSpPr>
        <p:spPr>
          <a:xfrm>
            <a:off x="720000" y="2740500"/>
            <a:ext cx="23364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MERCURY</a:t>
            </a:r>
            <a:endParaRPr dirty="0"/>
          </a:p>
        </p:txBody>
      </p:sp>
      <p:sp>
        <p:nvSpPr>
          <p:cNvPr id="1268" name="Google Shape;1268;p41"/>
          <p:cNvSpPr txBox="1">
            <a:spLocks noGrp="1"/>
          </p:cNvSpPr>
          <p:nvPr>
            <p:ph type="subTitle" idx="1"/>
          </p:nvPr>
        </p:nvSpPr>
        <p:spPr>
          <a:xfrm>
            <a:off x="720000" y="3210300"/>
            <a:ext cx="2336400" cy="89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Mercury is the closest planet to the Sun and the smallest</a:t>
            </a:r>
            <a:endParaRPr dirty="0"/>
          </a:p>
        </p:txBody>
      </p:sp>
      <p:sp>
        <p:nvSpPr>
          <p:cNvPr id="1269" name="Google Shape;1269;p41"/>
          <p:cNvSpPr txBox="1">
            <a:spLocks noGrp="1"/>
          </p:cNvSpPr>
          <p:nvPr>
            <p:ph type="title" idx="2"/>
          </p:nvPr>
        </p:nvSpPr>
        <p:spPr>
          <a:xfrm>
            <a:off x="3403800" y="2740500"/>
            <a:ext cx="23364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a:t>
            </a:r>
            <a:endParaRPr/>
          </a:p>
        </p:txBody>
      </p:sp>
      <p:sp>
        <p:nvSpPr>
          <p:cNvPr id="1270" name="Google Shape;1270;p41"/>
          <p:cNvSpPr txBox="1">
            <a:spLocks noGrp="1"/>
          </p:cNvSpPr>
          <p:nvPr>
            <p:ph type="subTitle" idx="3"/>
          </p:nvPr>
        </p:nvSpPr>
        <p:spPr>
          <a:xfrm>
            <a:off x="3403800" y="3210300"/>
            <a:ext cx="2336400" cy="89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 has a beautiful name and is the second planet</a:t>
            </a:r>
            <a:endParaRPr/>
          </a:p>
        </p:txBody>
      </p:sp>
      <p:sp>
        <p:nvSpPr>
          <p:cNvPr id="1271" name="Google Shape;1271;p41"/>
          <p:cNvSpPr txBox="1">
            <a:spLocks noGrp="1"/>
          </p:cNvSpPr>
          <p:nvPr>
            <p:ph type="title" idx="4"/>
          </p:nvPr>
        </p:nvSpPr>
        <p:spPr>
          <a:xfrm>
            <a:off x="6087600" y="2740500"/>
            <a:ext cx="23364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MARS</a:t>
            </a:r>
            <a:endParaRPr/>
          </a:p>
        </p:txBody>
      </p:sp>
      <p:sp>
        <p:nvSpPr>
          <p:cNvPr id="1272" name="Google Shape;1272;p41"/>
          <p:cNvSpPr txBox="1">
            <a:spLocks noGrp="1"/>
          </p:cNvSpPr>
          <p:nvPr>
            <p:ph type="subTitle" idx="5"/>
          </p:nvPr>
        </p:nvSpPr>
        <p:spPr>
          <a:xfrm>
            <a:off x="6087600" y="3210300"/>
            <a:ext cx="2336400" cy="89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Mars is actually a cold place. It’s full of iron oxide dust</a:t>
            </a:r>
            <a:endParaRPr/>
          </a:p>
        </p:txBody>
      </p:sp>
      <p:sp>
        <p:nvSpPr>
          <p:cNvPr id="1273" name="Google Shape;1273;p41"/>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FEATURES OF THE TOPIC</a:t>
            </a:r>
            <a:endParaRPr/>
          </a:p>
        </p:txBody>
      </p:sp>
      <p:sp>
        <p:nvSpPr>
          <p:cNvPr id="1274" name="Google Shape;1274;p41"/>
          <p:cNvSpPr/>
          <p:nvPr/>
        </p:nvSpPr>
        <p:spPr>
          <a:xfrm>
            <a:off x="4179601" y="1721313"/>
            <a:ext cx="784800" cy="785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1"/>
          <p:cNvSpPr/>
          <p:nvPr/>
        </p:nvSpPr>
        <p:spPr>
          <a:xfrm>
            <a:off x="1495800" y="1721313"/>
            <a:ext cx="784800" cy="7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1"/>
          <p:cNvSpPr/>
          <p:nvPr/>
        </p:nvSpPr>
        <p:spPr>
          <a:xfrm>
            <a:off x="6863401" y="1721313"/>
            <a:ext cx="784800" cy="7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 name="Google Shape;1277;p41"/>
          <p:cNvGrpSpPr/>
          <p:nvPr/>
        </p:nvGrpSpPr>
        <p:grpSpPr>
          <a:xfrm>
            <a:off x="4347342" y="1889888"/>
            <a:ext cx="449330" cy="448236"/>
            <a:chOff x="-41111350" y="3239100"/>
            <a:chExt cx="318200" cy="317425"/>
          </a:xfrm>
        </p:grpSpPr>
        <p:sp>
          <p:nvSpPr>
            <p:cNvPr id="1278" name="Google Shape;1278;p4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1"/>
          <p:cNvGrpSpPr/>
          <p:nvPr/>
        </p:nvGrpSpPr>
        <p:grpSpPr>
          <a:xfrm>
            <a:off x="7094528" y="1890447"/>
            <a:ext cx="322559" cy="447141"/>
            <a:chOff x="-38860325" y="3221750"/>
            <a:chExt cx="228425" cy="316650"/>
          </a:xfrm>
        </p:grpSpPr>
        <p:sp>
          <p:nvSpPr>
            <p:cNvPr id="1283" name="Google Shape;1283;p4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 name="Google Shape;1287;p41"/>
          <p:cNvGrpSpPr/>
          <p:nvPr/>
        </p:nvGrpSpPr>
        <p:grpSpPr>
          <a:xfrm>
            <a:off x="1663542" y="1889478"/>
            <a:ext cx="449319" cy="449067"/>
            <a:chOff x="-41895050" y="3217225"/>
            <a:chExt cx="317450" cy="317250"/>
          </a:xfrm>
        </p:grpSpPr>
        <p:sp>
          <p:nvSpPr>
            <p:cNvPr id="1288" name="Google Shape;1288;p4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6"/>
        <p:cNvGrpSpPr/>
        <p:nvPr/>
      </p:nvGrpSpPr>
      <p:grpSpPr>
        <a:xfrm>
          <a:off x="0" y="0"/>
          <a:ext cx="0" cy="0"/>
          <a:chOff x="0" y="0"/>
          <a:chExt cx="0" cy="0"/>
        </a:xfrm>
      </p:grpSpPr>
      <p:grpSp>
        <p:nvGrpSpPr>
          <p:cNvPr id="1297" name="Google Shape;1297;p42"/>
          <p:cNvGrpSpPr/>
          <p:nvPr/>
        </p:nvGrpSpPr>
        <p:grpSpPr>
          <a:xfrm rot="10800000" flipH="1">
            <a:off x="1801839" y="-1357"/>
            <a:ext cx="5540304" cy="2571750"/>
            <a:chOff x="1965173" y="1246704"/>
            <a:chExt cx="5656257" cy="3031295"/>
          </a:xfrm>
        </p:grpSpPr>
        <p:sp>
          <p:nvSpPr>
            <p:cNvPr id="1298" name="Google Shape;1298;p42"/>
            <p:cNvSpPr/>
            <p:nvPr/>
          </p:nvSpPr>
          <p:spPr>
            <a:xfrm>
              <a:off x="5065666" y="1246704"/>
              <a:ext cx="270418" cy="3031295"/>
            </a:xfrm>
            <a:custGeom>
              <a:avLst/>
              <a:gdLst/>
              <a:ahLst/>
              <a:cxnLst/>
              <a:rect l="l" t="t" r="r" b="b"/>
              <a:pathLst>
                <a:path w="9500" h="106492" extrusionOk="0">
                  <a:moveTo>
                    <a:pt x="0" y="0"/>
                  </a:moveTo>
                  <a:lnTo>
                    <a:pt x="0" y="106492"/>
                  </a:lnTo>
                  <a:lnTo>
                    <a:pt x="9499" y="106492"/>
                  </a:lnTo>
                  <a:lnTo>
                    <a:pt x="9499" y="0"/>
                  </a:lnTo>
                  <a:close/>
                </a:path>
              </a:pathLst>
            </a:custGeom>
            <a:solidFill>
              <a:srgbClr val="006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2"/>
            <p:cNvSpPr/>
            <p:nvPr/>
          </p:nvSpPr>
          <p:spPr>
            <a:xfrm>
              <a:off x="5336055" y="1246704"/>
              <a:ext cx="270389" cy="3031295"/>
            </a:xfrm>
            <a:custGeom>
              <a:avLst/>
              <a:gdLst/>
              <a:ahLst/>
              <a:cxnLst/>
              <a:rect l="l" t="t" r="r" b="b"/>
              <a:pathLst>
                <a:path w="9499" h="106492" extrusionOk="0">
                  <a:moveTo>
                    <a:pt x="0" y="0"/>
                  </a:moveTo>
                  <a:lnTo>
                    <a:pt x="0" y="106492"/>
                  </a:lnTo>
                  <a:lnTo>
                    <a:pt x="9499" y="106492"/>
                  </a:lnTo>
                  <a:lnTo>
                    <a:pt x="9499" y="0"/>
                  </a:lnTo>
                  <a:close/>
                </a:path>
              </a:pathLst>
            </a:custGeom>
            <a:solidFill>
              <a:srgbClr val="9D1C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2"/>
            <p:cNvSpPr/>
            <p:nvPr/>
          </p:nvSpPr>
          <p:spPr>
            <a:xfrm>
              <a:off x="4525599" y="1246704"/>
              <a:ext cx="270418" cy="3031295"/>
            </a:xfrm>
            <a:custGeom>
              <a:avLst/>
              <a:gdLst/>
              <a:ahLst/>
              <a:cxnLst/>
              <a:rect l="l" t="t" r="r" b="b"/>
              <a:pathLst>
                <a:path w="9500" h="106492" extrusionOk="0">
                  <a:moveTo>
                    <a:pt x="1" y="0"/>
                  </a:moveTo>
                  <a:lnTo>
                    <a:pt x="1" y="106492"/>
                  </a:lnTo>
                  <a:lnTo>
                    <a:pt x="9500" y="106492"/>
                  </a:lnTo>
                  <a:lnTo>
                    <a:pt x="9500" y="0"/>
                  </a:lnTo>
                  <a:close/>
                </a:path>
              </a:pathLst>
            </a:custGeom>
            <a:solidFill>
              <a:srgbClr val="FFC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2"/>
            <p:cNvSpPr/>
            <p:nvPr/>
          </p:nvSpPr>
          <p:spPr>
            <a:xfrm>
              <a:off x="4795988" y="1246704"/>
              <a:ext cx="269706" cy="3031295"/>
            </a:xfrm>
            <a:custGeom>
              <a:avLst/>
              <a:gdLst/>
              <a:ahLst/>
              <a:cxnLst/>
              <a:rect l="l" t="t" r="r" b="b"/>
              <a:pathLst>
                <a:path w="9475" h="106492" extrusionOk="0">
                  <a:moveTo>
                    <a:pt x="1" y="0"/>
                  </a:moveTo>
                  <a:lnTo>
                    <a:pt x="1" y="106492"/>
                  </a:lnTo>
                  <a:lnTo>
                    <a:pt x="9474" y="106492"/>
                  </a:lnTo>
                  <a:lnTo>
                    <a:pt x="9474" y="0"/>
                  </a:lnTo>
                  <a:close/>
                </a:path>
              </a:pathLst>
            </a:custGeom>
            <a:solidFill>
              <a:srgbClr val="00C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2"/>
            <p:cNvSpPr/>
            <p:nvPr/>
          </p:nvSpPr>
          <p:spPr>
            <a:xfrm>
              <a:off x="3984850" y="1246704"/>
              <a:ext cx="270418" cy="3031295"/>
            </a:xfrm>
            <a:custGeom>
              <a:avLst/>
              <a:gdLst/>
              <a:ahLst/>
              <a:cxnLst/>
              <a:rect l="l" t="t" r="r" b="b"/>
              <a:pathLst>
                <a:path w="9500" h="106492" extrusionOk="0">
                  <a:moveTo>
                    <a:pt x="0" y="0"/>
                  </a:moveTo>
                  <a:lnTo>
                    <a:pt x="0" y="106492"/>
                  </a:lnTo>
                  <a:lnTo>
                    <a:pt x="9499" y="106492"/>
                  </a:lnTo>
                  <a:lnTo>
                    <a:pt x="9499" y="0"/>
                  </a:lnTo>
                  <a:close/>
                </a:path>
              </a:pathLst>
            </a:custGeom>
            <a:solidFill>
              <a:srgbClr val="FF3D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2"/>
            <p:cNvSpPr/>
            <p:nvPr/>
          </p:nvSpPr>
          <p:spPr>
            <a:xfrm>
              <a:off x="4255239" y="1246704"/>
              <a:ext cx="270389" cy="3031295"/>
            </a:xfrm>
            <a:custGeom>
              <a:avLst/>
              <a:gdLst/>
              <a:ahLst/>
              <a:cxnLst/>
              <a:rect l="l" t="t" r="r" b="b"/>
              <a:pathLst>
                <a:path w="9499" h="106492" extrusionOk="0">
                  <a:moveTo>
                    <a:pt x="0" y="0"/>
                  </a:moveTo>
                  <a:lnTo>
                    <a:pt x="0" y="106492"/>
                  </a:lnTo>
                  <a:lnTo>
                    <a:pt x="9499" y="106492"/>
                  </a:lnTo>
                  <a:lnTo>
                    <a:pt x="9499" y="0"/>
                  </a:lnTo>
                  <a:close/>
                </a:path>
              </a:pathLst>
            </a:custGeom>
            <a:solidFill>
              <a:srgbClr val="FFA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2"/>
            <p:cNvSpPr/>
            <p:nvPr/>
          </p:nvSpPr>
          <p:spPr>
            <a:xfrm>
              <a:off x="5066667" y="1246704"/>
              <a:ext cx="1610920" cy="3031295"/>
            </a:xfrm>
            <a:custGeom>
              <a:avLst/>
              <a:gdLst/>
              <a:ahLst/>
              <a:cxnLst/>
              <a:rect l="l" t="t" r="r" b="b"/>
              <a:pathLst>
                <a:path w="56593" h="106492" extrusionOk="0">
                  <a:moveTo>
                    <a:pt x="23435" y="0"/>
                  </a:moveTo>
                  <a:lnTo>
                    <a:pt x="1" y="106492"/>
                  </a:lnTo>
                  <a:lnTo>
                    <a:pt x="9700" y="106492"/>
                  </a:lnTo>
                  <a:lnTo>
                    <a:pt x="5659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2"/>
            <p:cNvSpPr/>
            <p:nvPr/>
          </p:nvSpPr>
          <p:spPr>
            <a:xfrm>
              <a:off x="5342778" y="1246704"/>
              <a:ext cx="2278652" cy="3031295"/>
            </a:xfrm>
            <a:custGeom>
              <a:avLst/>
              <a:gdLst/>
              <a:ahLst/>
              <a:cxnLst/>
              <a:rect l="l" t="t" r="r" b="b"/>
              <a:pathLst>
                <a:path w="80051" h="106492" extrusionOk="0">
                  <a:moveTo>
                    <a:pt x="46893" y="0"/>
                  </a:moveTo>
                  <a:lnTo>
                    <a:pt x="0" y="106492"/>
                  </a:lnTo>
                  <a:lnTo>
                    <a:pt x="9700" y="106492"/>
                  </a:lnTo>
                  <a:lnTo>
                    <a:pt x="80051"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2"/>
            <p:cNvSpPr/>
            <p:nvPr/>
          </p:nvSpPr>
          <p:spPr>
            <a:xfrm>
              <a:off x="3852146" y="1246704"/>
              <a:ext cx="943871" cy="3031295"/>
            </a:xfrm>
            <a:custGeom>
              <a:avLst/>
              <a:gdLst/>
              <a:ahLst/>
              <a:cxnLst/>
              <a:rect l="l" t="t" r="r" b="b"/>
              <a:pathLst>
                <a:path w="33159" h="106492" extrusionOk="0">
                  <a:moveTo>
                    <a:pt x="1" y="0"/>
                  </a:moveTo>
                  <a:lnTo>
                    <a:pt x="23459" y="106492"/>
                  </a:lnTo>
                  <a:lnTo>
                    <a:pt x="33159" y="106492"/>
                  </a:lnTo>
                  <a:lnTo>
                    <a:pt x="3315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2"/>
            <p:cNvSpPr/>
            <p:nvPr/>
          </p:nvSpPr>
          <p:spPr>
            <a:xfrm>
              <a:off x="4795988" y="1246704"/>
              <a:ext cx="943159" cy="3031295"/>
            </a:xfrm>
            <a:custGeom>
              <a:avLst/>
              <a:gdLst/>
              <a:ahLst/>
              <a:cxnLst/>
              <a:rect l="l" t="t" r="r" b="b"/>
              <a:pathLst>
                <a:path w="33134" h="106492" extrusionOk="0">
                  <a:moveTo>
                    <a:pt x="1" y="0"/>
                  </a:moveTo>
                  <a:lnTo>
                    <a:pt x="1" y="106492"/>
                  </a:lnTo>
                  <a:lnTo>
                    <a:pt x="9700" y="106492"/>
                  </a:lnTo>
                  <a:lnTo>
                    <a:pt x="33134"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2"/>
            <p:cNvSpPr/>
            <p:nvPr/>
          </p:nvSpPr>
          <p:spPr>
            <a:xfrm>
              <a:off x="1965173" y="1246704"/>
              <a:ext cx="2277940" cy="3031295"/>
            </a:xfrm>
            <a:custGeom>
              <a:avLst/>
              <a:gdLst/>
              <a:ahLst/>
              <a:cxnLst/>
              <a:rect l="l" t="t" r="r" b="b"/>
              <a:pathLst>
                <a:path w="80026" h="106492" extrusionOk="0">
                  <a:moveTo>
                    <a:pt x="0" y="0"/>
                  </a:moveTo>
                  <a:lnTo>
                    <a:pt x="70327" y="106492"/>
                  </a:lnTo>
                  <a:lnTo>
                    <a:pt x="80026" y="106492"/>
                  </a:lnTo>
                  <a:lnTo>
                    <a:pt x="33134"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2"/>
            <p:cNvSpPr/>
            <p:nvPr/>
          </p:nvSpPr>
          <p:spPr>
            <a:xfrm>
              <a:off x="2908304" y="1246704"/>
              <a:ext cx="1611631" cy="3031295"/>
            </a:xfrm>
            <a:custGeom>
              <a:avLst/>
              <a:gdLst/>
              <a:ahLst/>
              <a:cxnLst/>
              <a:rect l="l" t="t" r="r" b="b"/>
              <a:pathLst>
                <a:path w="56618" h="106492" extrusionOk="0">
                  <a:moveTo>
                    <a:pt x="1" y="0"/>
                  </a:moveTo>
                  <a:lnTo>
                    <a:pt x="46893" y="106492"/>
                  </a:lnTo>
                  <a:lnTo>
                    <a:pt x="56617" y="106492"/>
                  </a:lnTo>
                  <a:lnTo>
                    <a:pt x="33159"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 name="Google Shape;1310;p42"/>
          <p:cNvSpPr/>
          <p:nvPr/>
        </p:nvSpPr>
        <p:spPr>
          <a:xfrm>
            <a:off x="4067238" y="3514588"/>
            <a:ext cx="1009500" cy="1009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2"/>
          <p:cNvSpPr txBox="1">
            <a:spLocks noGrp="1"/>
          </p:cNvSpPr>
          <p:nvPr>
            <p:ph type="title"/>
          </p:nvPr>
        </p:nvSpPr>
        <p:spPr>
          <a:xfrm>
            <a:off x="2119288" y="1867788"/>
            <a:ext cx="4912800" cy="989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lt1"/>
                </a:solidFill>
              </a:rPr>
              <a:t>PRESENTATION</a:t>
            </a:r>
            <a:endParaRPr>
              <a:solidFill>
                <a:schemeClr val="lt1"/>
              </a:solidFill>
            </a:endParaRPr>
          </a:p>
        </p:txBody>
      </p:sp>
      <p:sp>
        <p:nvSpPr>
          <p:cNvPr id="1312" name="Google Shape;1312;p42"/>
          <p:cNvSpPr txBox="1">
            <a:spLocks noGrp="1"/>
          </p:cNvSpPr>
          <p:nvPr>
            <p:ph type="subTitle" idx="1"/>
          </p:nvPr>
        </p:nvSpPr>
        <p:spPr>
          <a:xfrm>
            <a:off x="2119288" y="2818313"/>
            <a:ext cx="4912800" cy="418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You can enter a subtitle here if you need it</a:t>
            </a:r>
            <a:endParaRPr/>
          </a:p>
        </p:txBody>
      </p:sp>
      <p:sp>
        <p:nvSpPr>
          <p:cNvPr id="1313" name="Google Shape;1313;p42"/>
          <p:cNvSpPr txBox="1">
            <a:spLocks noGrp="1"/>
          </p:cNvSpPr>
          <p:nvPr>
            <p:ph type="title" idx="2"/>
          </p:nvPr>
        </p:nvSpPr>
        <p:spPr>
          <a:xfrm>
            <a:off x="4099638" y="3762544"/>
            <a:ext cx="944700" cy="51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29"/>
        <p:cNvGrpSpPr/>
        <p:nvPr/>
      </p:nvGrpSpPr>
      <p:grpSpPr>
        <a:xfrm>
          <a:off x="0" y="0"/>
          <a:ext cx="0" cy="0"/>
          <a:chOff x="0" y="0"/>
          <a:chExt cx="0" cy="0"/>
        </a:xfrm>
      </p:grpSpPr>
      <p:sp>
        <p:nvSpPr>
          <p:cNvPr id="1330" name="Google Shape;1330;p44"/>
          <p:cNvSpPr txBox="1">
            <a:spLocks noGrp="1"/>
          </p:cNvSpPr>
          <p:nvPr>
            <p:ph type="title"/>
          </p:nvPr>
        </p:nvSpPr>
        <p:spPr>
          <a:xfrm>
            <a:off x="720000" y="911100"/>
            <a:ext cx="3776100" cy="3321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34"/>
        <p:cNvGrpSpPr/>
        <p:nvPr/>
      </p:nvGrpSpPr>
      <p:grpSpPr>
        <a:xfrm>
          <a:off x="0" y="0"/>
          <a:ext cx="0" cy="0"/>
          <a:chOff x="0" y="0"/>
          <a:chExt cx="0" cy="0"/>
        </a:xfrm>
      </p:grpSpPr>
      <p:sp>
        <p:nvSpPr>
          <p:cNvPr id="1335" name="Google Shape;1335;p45"/>
          <p:cNvSpPr txBox="1">
            <a:spLocks noGrp="1"/>
          </p:cNvSpPr>
          <p:nvPr>
            <p:ph type="title"/>
          </p:nvPr>
        </p:nvSpPr>
        <p:spPr>
          <a:xfrm>
            <a:off x="1774500" y="1346100"/>
            <a:ext cx="5595000" cy="2451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6800"/>
              <a:t>AWESOME </a:t>
            </a:r>
            <a:r>
              <a:rPr lang="en" sz="9100">
                <a:solidFill>
                  <a:schemeClr val="lt2"/>
                </a:solidFill>
              </a:rPr>
              <a:t>W</a:t>
            </a:r>
            <a:r>
              <a:rPr lang="en" sz="9100">
                <a:solidFill>
                  <a:schemeClr val="accent2"/>
                </a:solidFill>
              </a:rPr>
              <a:t>O</a:t>
            </a:r>
            <a:r>
              <a:rPr lang="en" sz="9100">
                <a:solidFill>
                  <a:schemeClr val="accent1"/>
                </a:solidFill>
              </a:rPr>
              <a:t>R</a:t>
            </a:r>
            <a:r>
              <a:rPr lang="en" sz="9100">
                <a:solidFill>
                  <a:schemeClr val="accent3"/>
                </a:solidFill>
              </a:rPr>
              <a:t>D</a:t>
            </a:r>
            <a:r>
              <a:rPr lang="en" sz="9100">
                <a:solidFill>
                  <a:schemeClr val="accent6"/>
                </a:solidFill>
              </a:rPr>
              <a:t>S</a:t>
            </a:r>
            <a:endParaRPr sz="9100">
              <a:solidFill>
                <a:schemeClr val="accent6"/>
              </a:solidFill>
            </a:endParaRPr>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grpSp>
        <p:nvGrpSpPr>
          <p:cNvPr id="1168" name="Google Shape;1168;p33"/>
          <p:cNvGrpSpPr/>
          <p:nvPr/>
        </p:nvGrpSpPr>
        <p:grpSpPr>
          <a:xfrm rot="10800000" flipH="1">
            <a:off x="1130327" y="-521080"/>
            <a:ext cx="7010930" cy="3092830"/>
            <a:chOff x="1965173" y="1246704"/>
            <a:chExt cx="5656257" cy="3031295"/>
          </a:xfrm>
        </p:grpSpPr>
        <p:sp>
          <p:nvSpPr>
            <p:cNvPr id="1169" name="Google Shape;1169;p33"/>
            <p:cNvSpPr/>
            <p:nvPr/>
          </p:nvSpPr>
          <p:spPr>
            <a:xfrm>
              <a:off x="5065666" y="1246704"/>
              <a:ext cx="270418" cy="3031295"/>
            </a:xfrm>
            <a:custGeom>
              <a:avLst/>
              <a:gdLst/>
              <a:ahLst/>
              <a:cxnLst/>
              <a:rect l="l" t="t" r="r" b="b"/>
              <a:pathLst>
                <a:path w="9500" h="106492" extrusionOk="0">
                  <a:moveTo>
                    <a:pt x="0" y="0"/>
                  </a:moveTo>
                  <a:lnTo>
                    <a:pt x="0" y="106492"/>
                  </a:lnTo>
                  <a:lnTo>
                    <a:pt x="9499" y="106492"/>
                  </a:lnTo>
                  <a:lnTo>
                    <a:pt x="9499" y="0"/>
                  </a:lnTo>
                  <a:close/>
                </a:path>
              </a:pathLst>
            </a:custGeom>
            <a:solidFill>
              <a:srgbClr val="006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3"/>
            <p:cNvSpPr/>
            <p:nvPr/>
          </p:nvSpPr>
          <p:spPr>
            <a:xfrm>
              <a:off x="5336055" y="1246704"/>
              <a:ext cx="270389" cy="3031295"/>
            </a:xfrm>
            <a:custGeom>
              <a:avLst/>
              <a:gdLst/>
              <a:ahLst/>
              <a:cxnLst/>
              <a:rect l="l" t="t" r="r" b="b"/>
              <a:pathLst>
                <a:path w="9499" h="106492" extrusionOk="0">
                  <a:moveTo>
                    <a:pt x="0" y="0"/>
                  </a:moveTo>
                  <a:lnTo>
                    <a:pt x="0" y="106492"/>
                  </a:lnTo>
                  <a:lnTo>
                    <a:pt x="9499" y="106492"/>
                  </a:lnTo>
                  <a:lnTo>
                    <a:pt x="9499" y="0"/>
                  </a:lnTo>
                  <a:close/>
                </a:path>
              </a:pathLst>
            </a:custGeom>
            <a:solidFill>
              <a:srgbClr val="9D1C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3"/>
            <p:cNvSpPr/>
            <p:nvPr/>
          </p:nvSpPr>
          <p:spPr>
            <a:xfrm>
              <a:off x="4525599" y="1246704"/>
              <a:ext cx="270418" cy="3031295"/>
            </a:xfrm>
            <a:custGeom>
              <a:avLst/>
              <a:gdLst/>
              <a:ahLst/>
              <a:cxnLst/>
              <a:rect l="l" t="t" r="r" b="b"/>
              <a:pathLst>
                <a:path w="9500" h="106492" extrusionOk="0">
                  <a:moveTo>
                    <a:pt x="1" y="0"/>
                  </a:moveTo>
                  <a:lnTo>
                    <a:pt x="1" y="106492"/>
                  </a:lnTo>
                  <a:lnTo>
                    <a:pt x="9500" y="106492"/>
                  </a:lnTo>
                  <a:lnTo>
                    <a:pt x="9500" y="0"/>
                  </a:lnTo>
                  <a:close/>
                </a:path>
              </a:pathLst>
            </a:custGeom>
            <a:solidFill>
              <a:srgbClr val="FFC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3"/>
            <p:cNvSpPr/>
            <p:nvPr/>
          </p:nvSpPr>
          <p:spPr>
            <a:xfrm>
              <a:off x="4795988" y="1246704"/>
              <a:ext cx="269706" cy="3031295"/>
            </a:xfrm>
            <a:custGeom>
              <a:avLst/>
              <a:gdLst/>
              <a:ahLst/>
              <a:cxnLst/>
              <a:rect l="l" t="t" r="r" b="b"/>
              <a:pathLst>
                <a:path w="9475" h="106492" extrusionOk="0">
                  <a:moveTo>
                    <a:pt x="1" y="0"/>
                  </a:moveTo>
                  <a:lnTo>
                    <a:pt x="1" y="106492"/>
                  </a:lnTo>
                  <a:lnTo>
                    <a:pt x="9474" y="106492"/>
                  </a:lnTo>
                  <a:lnTo>
                    <a:pt x="9474" y="0"/>
                  </a:lnTo>
                  <a:close/>
                </a:path>
              </a:pathLst>
            </a:custGeom>
            <a:solidFill>
              <a:srgbClr val="00C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3"/>
            <p:cNvSpPr/>
            <p:nvPr/>
          </p:nvSpPr>
          <p:spPr>
            <a:xfrm>
              <a:off x="3984850" y="1246704"/>
              <a:ext cx="270418" cy="3031295"/>
            </a:xfrm>
            <a:custGeom>
              <a:avLst/>
              <a:gdLst/>
              <a:ahLst/>
              <a:cxnLst/>
              <a:rect l="l" t="t" r="r" b="b"/>
              <a:pathLst>
                <a:path w="9500" h="106492" extrusionOk="0">
                  <a:moveTo>
                    <a:pt x="0" y="0"/>
                  </a:moveTo>
                  <a:lnTo>
                    <a:pt x="0" y="106492"/>
                  </a:lnTo>
                  <a:lnTo>
                    <a:pt x="9499" y="106492"/>
                  </a:lnTo>
                  <a:lnTo>
                    <a:pt x="9499" y="0"/>
                  </a:lnTo>
                  <a:close/>
                </a:path>
              </a:pathLst>
            </a:custGeom>
            <a:solidFill>
              <a:srgbClr val="FF3D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3"/>
            <p:cNvSpPr/>
            <p:nvPr/>
          </p:nvSpPr>
          <p:spPr>
            <a:xfrm>
              <a:off x="4255239" y="1246704"/>
              <a:ext cx="270389" cy="3031295"/>
            </a:xfrm>
            <a:custGeom>
              <a:avLst/>
              <a:gdLst/>
              <a:ahLst/>
              <a:cxnLst/>
              <a:rect l="l" t="t" r="r" b="b"/>
              <a:pathLst>
                <a:path w="9499" h="106492" extrusionOk="0">
                  <a:moveTo>
                    <a:pt x="0" y="0"/>
                  </a:moveTo>
                  <a:lnTo>
                    <a:pt x="0" y="106492"/>
                  </a:lnTo>
                  <a:lnTo>
                    <a:pt x="9499" y="106492"/>
                  </a:lnTo>
                  <a:lnTo>
                    <a:pt x="9499" y="0"/>
                  </a:lnTo>
                  <a:close/>
                </a:path>
              </a:pathLst>
            </a:custGeom>
            <a:solidFill>
              <a:srgbClr val="FFA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3"/>
            <p:cNvSpPr/>
            <p:nvPr/>
          </p:nvSpPr>
          <p:spPr>
            <a:xfrm>
              <a:off x="5066667" y="1246704"/>
              <a:ext cx="1610920" cy="3031295"/>
            </a:xfrm>
            <a:custGeom>
              <a:avLst/>
              <a:gdLst/>
              <a:ahLst/>
              <a:cxnLst/>
              <a:rect l="l" t="t" r="r" b="b"/>
              <a:pathLst>
                <a:path w="56593" h="106492" extrusionOk="0">
                  <a:moveTo>
                    <a:pt x="23435" y="0"/>
                  </a:moveTo>
                  <a:lnTo>
                    <a:pt x="1" y="106492"/>
                  </a:lnTo>
                  <a:lnTo>
                    <a:pt x="9700" y="106492"/>
                  </a:lnTo>
                  <a:lnTo>
                    <a:pt x="5659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33"/>
            <p:cNvSpPr/>
            <p:nvPr/>
          </p:nvSpPr>
          <p:spPr>
            <a:xfrm>
              <a:off x="5342778" y="1246704"/>
              <a:ext cx="2278652" cy="3031295"/>
            </a:xfrm>
            <a:custGeom>
              <a:avLst/>
              <a:gdLst/>
              <a:ahLst/>
              <a:cxnLst/>
              <a:rect l="l" t="t" r="r" b="b"/>
              <a:pathLst>
                <a:path w="80051" h="106492" extrusionOk="0">
                  <a:moveTo>
                    <a:pt x="46893" y="0"/>
                  </a:moveTo>
                  <a:lnTo>
                    <a:pt x="0" y="106492"/>
                  </a:lnTo>
                  <a:lnTo>
                    <a:pt x="9700" y="106492"/>
                  </a:lnTo>
                  <a:lnTo>
                    <a:pt x="80051"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3"/>
            <p:cNvSpPr/>
            <p:nvPr/>
          </p:nvSpPr>
          <p:spPr>
            <a:xfrm>
              <a:off x="3852146" y="1246704"/>
              <a:ext cx="943871" cy="3031295"/>
            </a:xfrm>
            <a:custGeom>
              <a:avLst/>
              <a:gdLst/>
              <a:ahLst/>
              <a:cxnLst/>
              <a:rect l="l" t="t" r="r" b="b"/>
              <a:pathLst>
                <a:path w="33159" h="106492" extrusionOk="0">
                  <a:moveTo>
                    <a:pt x="1" y="0"/>
                  </a:moveTo>
                  <a:lnTo>
                    <a:pt x="23459" y="106492"/>
                  </a:lnTo>
                  <a:lnTo>
                    <a:pt x="33159" y="106492"/>
                  </a:lnTo>
                  <a:lnTo>
                    <a:pt x="3315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3"/>
            <p:cNvSpPr/>
            <p:nvPr/>
          </p:nvSpPr>
          <p:spPr>
            <a:xfrm>
              <a:off x="4795988" y="1246704"/>
              <a:ext cx="943159" cy="3031295"/>
            </a:xfrm>
            <a:custGeom>
              <a:avLst/>
              <a:gdLst/>
              <a:ahLst/>
              <a:cxnLst/>
              <a:rect l="l" t="t" r="r" b="b"/>
              <a:pathLst>
                <a:path w="33134" h="106492" extrusionOk="0">
                  <a:moveTo>
                    <a:pt x="1" y="0"/>
                  </a:moveTo>
                  <a:lnTo>
                    <a:pt x="1" y="106492"/>
                  </a:lnTo>
                  <a:lnTo>
                    <a:pt x="9700" y="106492"/>
                  </a:lnTo>
                  <a:lnTo>
                    <a:pt x="33134"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3"/>
            <p:cNvSpPr/>
            <p:nvPr/>
          </p:nvSpPr>
          <p:spPr>
            <a:xfrm>
              <a:off x="1965173" y="1246704"/>
              <a:ext cx="2277940" cy="3031295"/>
            </a:xfrm>
            <a:custGeom>
              <a:avLst/>
              <a:gdLst/>
              <a:ahLst/>
              <a:cxnLst/>
              <a:rect l="l" t="t" r="r" b="b"/>
              <a:pathLst>
                <a:path w="80026" h="106492" extrusionOk="0">
                  <a:moveTo>
                    <a:pt x="0" y="0"/>
                  </a:moveTo>
                  <a:lnTo>
                    <a:pt x="70327" y="106492"/>
                  </a:lnTo>
                  <a:lnTo>
                    <a:pt x="80026" y="106492"/>
                  </a:lnTo>
                  <a:lnTo>
                    <a:pt x="33134"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3"/>
            <p:cNvSpPr/>
            <p:nvPr/>
          </p:nvSpPr>
          <p:spPr>
            <a:xfrm>
              <a:off x="2908304" y="1246704"/>
              <a:ext cx="1611631" cy="3031295"/>
            </a:xfrm>
            <a:custGeom>
              <a:avLst/>
              <a:gdLst/>
              <a:ahLst/>
              <a:cxnLst/>
              <a:rect l="l" t="t" r="r" b="b"/>
              <a:pathLst>
                <a:path w="56618" h="106492" extrusionOk="0">
                  <a:moveTo>
                    <a:pt x="1" y="0"/>
                  </a:moveTo>
                  <a:lnTo>
                    <a:pt x="46893" y="106492"/>
                  </a:lnTo>
                  <a:lnTo>
                    <a:pt x="56617" y="106492"/>
                  </a:lnTo>
                  <a:lnTo>
                    <a:pt x="33159"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33"/>
          <p:cNvSpPr txBox="1">
            <a:spLocks noGrp="1"/>
          </p:cNvSpPr>
          <p:nvPr>
            <p:ph type="ctrTitle"/>
          </p:nvPr>
        </p:nvSpPr>
        <p:spPr>
          <a:xfrm rot="154">
            <a:off x="3418764" y="1853671"/>
            <a:ext cx="2669926" cy="935189"/>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5800" dirty="0">
                <a:solidFill>
                  <a:schemeClr val="bg1"/>
                </a:solidFill>
              </a:rPr>
              <a:t>TYPING  </a:t>
            </a:r>
            <a:endParaRPr sz="5000" b="1" dirty="0">
              <a:solidFill>
                <a:schemeClr val="bg1"/>
              </a:solidFill>
              <a:sym typeface="Palanquin Dark"/>
            </a:endParaRPr>
          </a:p>
        </p:txBody>
      </p:sp>
      <p:pic>
        <p:nvPicPr>
          <p:cNvPr id="5" name="Picture 4">
            <a:extLst>
              <a:ext uri="{FF2B5EF4-FFF2-40B4-BE49-F238E27FC236}">
                <a16:creationId xmlns:a16="http://schemas.microsoft.com/office/drawing/2014/main" id="{27122516-4537-434E-A1B0-2262412C67B9}"/>
              </a:ext>
            </a:extLst>
          </p:cNvPr>
          <p:cNvPicPr>
            <a:picLocks noChangeAspect="1"/>
          </p:cNvPicPr>
          <p:nvPr/>
        </p:nvPicPr>
        <p:blipFill rotWithShape="1">
          <a:blip r:embed="rId3"/>
          <a:srcRect l="2834" t="4679" r="3569" b="11589"/>
          <a:stretch/>
        </p:blipFill>
        <p:spPr>
          <a:xfrm>
            <a:off x="2910840" y="2736816"/>
            <a:ext cx="3482872" cy="2025252"/>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1181"/>
                                        </p:tgtEl>
                                        <p:attrNameLst>
                                          <p:attrName>style.visibility</p:attrName>
                                        </p:attrNameLst>
                                      </p:cBhvr>
                                      <p:to>
                                        <p:strVal val="visible"/>
                                      </p:to>
                                    </p:set>
                                    <p:anim calcmode="lin" valueType="num">
                                      <p:cBhvr additive="base">
                                        <p:cTn id="7" dur="1700" fill="hold"/>
                                        <p:tgtEl>
                                          <p:spTgt spid="1181"/>
                                        </p:tgtEl>
                                        <p:attrNameLst>
                                          <p:attrName>ppt_x</p:attrName>
                                        </p:attrNameLst>
                                      </p:cBhvr>
                                      <p:tavLst>
                                        <p:tav tm="0">
                                          <p:val>
                                            <p:strVal val="#ppt_x"/>
                                          </p:val>
                                        </p:tav>
                                        <p:tav tm="100000">
                                          <p:val>
                                            <p:strVal val="#ppt_x"/>
                                          </p:val>
                                        </p:tav>
                                      </p:tavLst>
                                    </p:anim>
                                    <p:anim calcmode="lin" valueType="num">
                                      <p:cBhvr additive="base">
                                        <p:cTn id="8" dur="1700" fill="hold"/>
                                        <p:tgtEl>
                                          <p:spTgt spid="1181"/>
                                        </p:tgtEl>
                                        <p:attrNameLst>
                                          <p:attrName>ppt_y</p:attrName>
                                        </p:attrNameLst>
                                      </p:cBhvr>
                                      <p:tavLst>
                                        <p:tav tm="0">
                                          <p:val>
                                            <p:strVal val="0-#ppt_h/2"/>
                                          </p:val>
                                        </p:tav>
                                        <p:tav tm="100000">
                                          <p:val>
                                            <p:strVal val="#ppt_y"/>
                                          </p:val>
                                        </p:tav>
                                      </p:tavLst>
                                    </p:anim>
                                  </p:childTnLst>
                                </p:cTn>
                              </p:par>
                            </p:childTnLst>
                          </p:cTn>
                        </p:par>
                        <p:par>
                          <p:cTn id="9" fill="hold">
                            <p:stCondLst>
                              <p:cond delay="1700"/>
                            </p:stCondLst>
                            <p:childTnLst>
                              <p:par>
                                <p:cTn id="10" presetID="53" presetClass="entr" presetSubtype="16"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600" fill="hold"/>
                                        <p:tgtEl>
                                          <p:spTgt spid="5"/>
                                        </p:tgtEl>
                                        <p:attrNameLst>
                                          <p:attrName>ppt_w</p:attrName>
                                        </p:attrNameLst>
                                      </p:cBhvr>
                                      <p:tavLst>
                                        <p:tav tm="0">
                                          <p:val>
                                            <p:fltVal val="0"/>
                                          </p:val>
                                        </p:tav>
                                        <p:tav tm="100000">
                                          <p:val>
                                            <p:strVal val="#ppt_w"/>
                                          </p:val>
                                        </p:tav>
                                      </p:tavLst>
                                    </p:anim>
                                    <p:anim calcmode="lin" valueType="num">
                                      <p:cBhvr>
                                        <p:cTn id="13" dur="1600" fill="hold"/>
                                        <p:tgtEl>
                                          <p:spTgt spid="5"/>
                                        </p:tgtEl>
                                        <p:attrNameLst>
                                          <p:attrName>ppt_h</p:attrName>
                                        </p:attrNameLst>
                                      </p:cBhvr>
                                      <p:tavLst>
                                        <p:tav tm="0">
                                          <p:val>
                                            <p:fltVal val="0"/>
                                          </p:val>
                                        </p:tav>
                                        <p:tav tm="100000">
                                          <p:val>
                                            <p:strVal val="#ppt_h"/>
                                          </p:val>
                                        </p:tav>
                                      </p:tavLst>
                                    </p:anim>
                                    <p:animEffect transition="in" filter="fade">
                                      <p:cBhvr>
                                        <p:cTn id="14" dur="16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46"/>
          <p:cNvSpPr/>
          <p:nvPr/>
        </p:nvSpPr>
        <p:spPr>
          <a:xfrm>
            <a:off x="2217346" y="2066988"/>
            <a:ext cx="1009500" cy="1009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6"/>
          <p:cNvSpPr txBox="1">
            <a:spLocks noGrp="1"/>
          </p:cNvSpPr>
          <p:nvPr>
            <p:ph type="title"/>
          </p:nvPr>
        </p:nvSpPr>
        <p:spPr>
          <a:xfrm>
            <a:off x="3618554" y="1789963"/>
            <a:ext cx="3308100" cy="989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ANALYSIS</a:t>
            </a:r>
            <a:endParaRPr/>
          </a:p>
        </p:txBody>
      </p:sp>
      <p:sp>
        <p:nvSpPr>
          <p:cNvPr id="1342" name="Google Shape;1342;p46"/>
          <p:cNvSpPr txBox="1">
            <a:spLocks noGrp="1"/>
          </p:cNvSpPr>
          <p:nvPr>
            <p:ph type="subTitle" idx="1"/>
          </p:nvPr>
        </p:nvSpPr>
        <p:spPr>
          <a:xfrm>
            <a:off x="3618558" y="2839938"/>
            <a:ext cx="3139500" cy="51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You can enter a subtitle here if you need it</a:t>
            </a:r>
            <a:endParaRPr/>
          </a:p>
        </p:txBody>
      </p:sp>
      <p:sp>
        <p:nvSpPr>
          <p:cNvPr id="1343" name="Google Shape;1343;p46"/>
          <p:cNvSpPr txBox="1">
            <a:spLocks noGrp="1"/>
          </p:cNvSpPr>
          <p:nvPr>
            <p:ph type="title" idx="2"/>
          </p:nvPr>
        </p:nvSpPr>
        <p:spPr>
          <a:xfrm>
            <a:off x="2249750" y="2314950"/>
            <a:ext cx="944700" cy="5784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03</a:t>
            </a:r>
            <a:endParaRPr/>
          </a:p>
        </p:txBody>
      </p:sp>
    </p:spTree>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47"/>
        <p:cNvGrpSpPr/>
        <p:nvPr/>
      </p:nvGrpSpPr>
      <p:grpSpPr>
        <a:xfrm>
          <a:off x="0" y="0"/>
          <a:ext cx="0" cy="0"/>
          <a:chOff x="0" y="0"/>
          <a:chExt cx="0" cy="0"/>
        </a:xfrm>
      </p:grpSpPr>
      <p:sp>
        <p:nvSpPr>
          <p:cNvPr id="1348" name="Google Shape;1348;p47"/>
          <p:cNvSpPr txBox="1">
            <a:spLocks noGrp="1"/>
          </p:cNvSpPr>
          <p:nvPr>
            <p:ph type="title"/>
          </p:nvPr>
        </p:nvSpPr>
        <p:spPr>
          <a:xfrm>
            <a:off x="1918225" y="1566288"/>
            <a:ext cx="2298000" cy="527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VENUS</a:t>
            </a:r>
            <a:endParaRPr/>
          </a:p>
        </p:txBody>
      </p:sp>
      <p:sp>
        <p:nvSpPr>
          <p:cNvPr id="1349" name="Google Shape;1349;p47"/>
          <p:cNvSpPr txBox="1">
            <a:spLocks noGrp="1"/>
          </p:cNvSpPr>
          <p:nvPr>
            <p:ph type="subTitle" idx="1"/>
          </p:nvPr>
        </p:nvSpPr>
        <p:spPr>
          <a:xfrm>
            <a:off x="1918235" y="2094013"/>
            <a:ext cx="2298000" cy="54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Venus is the second planet from the Sun</a:t>
            </a:r>
            <a:endParaRPr/>
          </a:p>
        </p:txBody>
      </p:sp>
      <p:sp>
        <p:nvSpPr>
          <p:cNvPr id="1350" name="Google Shape;1350;p47"/>
          <p:cNvSpPr txBox="1">
            <a:spLocks noGrp="1"/>
          </p:cNvSpPr>
          <p:nvPr>
            <p:ph type="title" idx="2"/>
          </p:nvPr>
        </p:nvSpPr>
        <p:spPr>
          <a:xfrm>
            <a:off x="5830000" y="1566288"/>
            <a:ext cx="2298000" cy="527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JUPITER</a:t>
            </a:r>
            <a:endParaRPr/>
          </a:p>
        </p:txBody>
      </p:sp>
      <p:sp>
        <p:nvSpPr>
          <p:cNvPr id="1351" name="Google Shape;1351;p47"/>
          <p:cNvSpPr txBox="1">
            <a:spLocks noGrp="1"/>
          </p:cNvSpPr>
          <p:nvPr>
            <p:ph type="subTitle" idx="3"/>
          </p:nvPr>
        </p:nvSpPr>
        <p:spPr>
          <a:xfrm>
            <a:off x="5830007" y="2094013"/>
            <a:ext cx="2298000" cy="54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It’s the biggest planet in the Solar System</a:t>
            </a:r>
            <a:endParaRPr/>
          </a:p>
        </p:txBody>
      </p:sp>
      <p:sp>
        <p:nvSpPr>
          <p:cNvPr id="1352" name="Google Shape;1352;p47"/>
          <p:cNvSpPr txBox="1">
            <a:spLocks noGrp="1"/>
          </p:cNvSpPr>
          <p:nvPr>
            <p:ph type="title" idx="4"/>
          </p:nvPr>
        </p:nvSpPr>
        <p:spPr>
          <a:xfrm>
            <a:off x="1918225" y="3020650"/>
            <a:ext cx="2298000" cy="527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MARS</a:t>
            </a:r>
            <a:endParaRPr/>
          </a:p>
        </p:txBody>
      </p:sp>
      <p:sp>
        <p:nvSpPr>
          <p:cNvPr id="1353" name="Google Shape;1353;p47"/>
          <p:cNvSpPr txBox="1">
            <a:spLocks noGrp="1"/>
          </p:cNvSpPr>
          <p:nvPr>
            <p:ph type="subTitle" idx="5"/>
          </p:nvPr>
        </p:nvSpPr>
        <p:spPr>
          <a:xfrm>
            <a:off x="1918235" y="3548350"/>
            <a:ext cx="2298000" cy="54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Despite being red, Mars is a cold place</a:t>
            </a:r>
            <a:endParaRPr/>
          </a:p>
        </p:txBody>
      </p:sp>
      <p:sp>
        <p:nvSpPr>
          <p:cNvPr id="1354" name="Google Shape;1354;p47"/>
          <p:cNvSpPr txBox="1">
            <a:spLocks noGrp="1"/>
          </p:cNvSpPr>
          <p:nvPr>
            <p:ph type="title" idx="6"/>
          </p:nvPr>
        </p:nvSpPr>
        <p:spPr>
          <a:xfrm>
            <a:off x="5830000" y="3020650"/>
            <a:ext cx="2298000" cy="527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SATURN</a:t>
            </a:r>
            <a:endParaRPr/>
          </a:p>
        </p:txBody>
      </p:sp>
      <p:sp>
        <p:nvSpPr>
          <p:cNvPr id="1355" name="Google Shape;1355;p47"/>
          <p:cNvSpPr txBox="1">
            <a:spLocks noGrp="1"/>
          </p:cNvSpPr>
          <p:nvPr>
            <p:ph type="subTitle" idx="7"/>
          </p:nvPr>
        </p:nvSpPr>
        <p:spPr>
          <a:xfrm>
            <a:off x="5830006" y="3548350"/>
            <a:ext cx="2298000" cy="54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Saturn is a gas giant and has several rings</a:t>
            </a:r>
            <a:endParaRPr/>
          </a:p>
        </p:txBody>
      </p:sp>
      <p:sp>
        <p:nvSpPr>
          <p:cNvPr id="1356" name="Google Shape;1356;p47"/>
          <p:cNvSpPr txBox="1">
            <a:spLocks noGrp="1"/>
          </p:cNvSpPr>
          <p:nvPr>
            <p:ph type="title" idx="8"/>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EXAMPLES</a:t>
            </a:r>
            <a:endParaRPr/>
          </a:p>
        </p:txBody>
      </p:sp>
      <p:sp>
        <p:nvSpPr>
          <p:cNvPr id="1357" name="Google Shape;1357;p47"/>
          <p:cNvSpPr/>
          <p:nvPr/>
        </p:nvSpPr>
        <p:spPr>
          <a:xfrm>
            <a:off x="1016000" y="1788138"/>
            <a:ext cx="627300" cy="627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7"/>
          <p:cNvSpPr/>
          <p:nvPr/>
        </p:nvSpPr>
        <p:spPr>
          <a:xfrm>
            <a:off x="4927775" y="1788138"/>
            <a:ext cx="627300" cy="62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7"/>
          <p:cNvSpPr/>
          <p:nvPr/>
        </p:nvSpPr>
        <p:spPr>
          <a:xfrm>
            <a:off x="1016000" y="3242488"/>
            <a:ext cx="627300" cy="627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7"/>
          <p:cNvSpPr/>
          <p:nvPr/>
        </p:nvSpPr>
        <p:spPr>
          <a:xfrm>
            <a:off x="4927775" y="3242488"/>
            <a:ext cx="627300" cy="627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 name="Google Shape;1361;p47"/>
          <p:cNvGrpSpPr/>
          <p:nvPr/>
        </p:nvGrpSpPr>
        <p:grpSpPr>
          <a:xfrm>
            <a:off x="1140076" y="1930806"/>
            <a:ext cx="379146" cy="370967"/>
            <a:chOff x="-41117650" y="3605525"/>
            <a:chExt cx="324500" cy="317500"/>
          </a:xfrm>
        </p:grpSpPr>
        <p:sp>
          <p:nvSpPr>
            <p:cNvPr id="1362" name="Google Shape;1362;p47"/>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7"/>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7"/>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 name="Google Shape;1365;p47"/>
          <p:cNvSpPr/>
          <p:nvPr/>
        </p:nvSpPr>
        <p:spPr>
          <a:xfrm>
            <a:off x="1147879" y="337083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 name="Google Shape;1366;p47"/>
          <p:cNvGrpSpPr/>
          <p:nvPr/>
        </p:nvGrpSpPr>
        <p:grpSpPr>
          <a:xfrm>
            <a:off x="5053691" y="3370393"/>
            <a:ext cx="375465" cy="371814"/>
            <a:chOff x="-37385100" y="3949908"/>
            <a:chExt cx="321350" cy="318225"/>
          </a:xfrm>
        </p:grpSpPr>
        <p:sp>
          <p:nvSpPr>
            <p:cNvPr id="1367" name="Google Shape;1367;p47"/>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47"/>
          <p:cNvGrpSpPr/>
          <p:nvPr/>
        </p:nvGrpSpPr>
        <p:grpSpPr>
          <a:xfrm>
            <a:off x="5107956" y="1931542"/>
            <a:ext cx="266921" cy="369039"/>
            <a:chOff x="-38129425" y="3222550"/>
            <a:chExt cx="228450" cy="315850"/>
          </a:xfrm>
        </p:grpSpPr>
        <p:sp>
          <p:nvSpPr>
            <p:cNvPr id="1370" name="Google Shape;1370;p47"/>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75"/>
        <p:cNvGrpSpPr/>
        <p:nvPr/>
      </p:nvGrpSpPr>
      <p:grpSpPr>
        <a:xfrm>
          <a:off x="0" y="0"/>
          <a:ext cx="0" cy="0"/>
          <a:chOff x="0" y="0"/>
          <a:chExt cx="0" cy="0"/>
        </a:xfrm>
      </p:grpSpPr>
      <p:pic>
        <p:nvPicPr>
          <p:cNvPr id="1376" name="Google Shape;1376;p48" title="Chart">
            <a:hlinkClick r:id="rId3"/>
          </p:cNvPr>
          <p:cNvPicPr preferRelativeResize="0"/>
          <p:nvPr/>
        </p:nvPicPr>
        <p:blipFill rotWithShape="1">
          <a:blip r:embed="rId4">
            <a:alphaModFix/>
          </a:blip>
          <a:srcRect l="20862" r="20351"/>
          <a:stretch/>
        </p:blipFill>
        <p:spPr>
          <a:xfrm>
            <a:off x="719999" y="1335775"/>
            <a:ext cx="2350050" cy="2471951"/>
          </a:xfrm>
          <a:prstGeom prst="rect">
            <a:avLst/>
          </a:prstGeom>
          <a:noFill/>
          <a:ln>
            <a:noFill/>
          </a:ln>
        </p:spPr>
      </p:pic>
      <p:sp>
        <p:nvSpPr>
          <p:cNvPr id="1377" name="Google Shape;1377;p48"/>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THIS IS A GRAPH</a:t>
            </a:r>
            <a:endParaRPr/>
          </a:p>
        </p:txBody>
      </p:sp>
      <p:sp>
        <p:nvSpPr>
          <p:cNvPr id="1378" name="Google Shape;1378;p48"/>
          <p:cNvSpPr txBox="1"/>
          <p:nvPr/>
        </p:nvSpPr>
        <p:spPr>
          <a:xfrm>
            <a:off x="2377950" y="4230075"/>
            <a:ext cx="4388100" cy="3732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rgbClr val="ECECEC"/>
                </a:solidFill>
                <a:latin typeface="Work Sans"/>
                <a:ea typeface="Work Sans"/>
                <a:cs typeface="Work Sans"/>
                <a:sym typeface="Work Sans"/>
              </a:rPr>
              <a:t>To modify this graph, click on it, follow the link, change the data and paste the new graph here, replacing this one</a:t>
            </a:r>
            <a:endParaRPr sz="1200">
              <a:solidFill>
                <a:srgbClr val="ECECEC"/>
              </a:solidFill>
              <a:latin typeface="Work Sans"/>
              <a:ea typeface="Work Sans"/>
              <a:cs typeface="Work Sans"/>
              <a:sym typeface="Work Sans"/>
            </a:endParaRPr>
          </a:p>
        </p:txBody>
      </p:sp>
      <p:sp>
        <p:nvSpPr>
          <p:cNvPr id="1379" name="Google Shape;1379;p48"/>
          <p:cNvSpPr txBox="1"/>
          <p:nvPr/>
        </p:nvSpPr>
        <p:spPr>
          <a:xfrm>
            <a:off x="4161213" y="1351425"/>
            <a:ext cx="1585800" cy="37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Palanquin Dark"/>
                <a:ea typeface="Palanquin Dark"/>
                <a:cs typeface="Palanquin Dark"/>
                <a:sym typeface="Palanquin Dark"/>
              </a:rPr>
              <a:t>MERCURY</a:t>
            </a:r>
            <a:endParaRPr sz="2000" b="1">
              <a:solidFill>
                <a:schemeClr val="dk1"/>
              </a:solidFill>
              <a:latin typeface="Palanquin Dark"/>
              <a:ea typeface="Palanquin Dark"/>
              <a:cs typeface="Palanquin Dark"/>
              <a:sym typeface="Palanquin Dark"/>
            </a:endParaRPr>
          </a:p>
        </p:txBody>
      </p:sp>
      <p:sp>
        <p:nvSpPr>
          <p:cNvPr id="1380" name="Google Shape;1380;p48"/>
          <p:cNvSpPr txBox="1"/>
          <p:nvPr/>
        </p:nvSpPr>
        <p:spPr>
          <a:xfrm>
            <a:off x="4161213" y="1724525"/>
            <a:ext cx="1585800" cy="6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Work Sans"/>
                <a:ea typeface="Work Sans"/>
                <a:cs typeface="Work Sans"/>
                <a:sym typeface="Work Sans"/>
              </a:rPr>
              <a:t>Mercury is the closest planet</a:t>
            </a:r>
            <a:endParaRPr sz="1600">
              <a:solidFill>
                <a:schemeClr val="dk1"/>
              </a:solidFill>
              <a:latin typeface="Work Sans"/>
              <a:ea typeface="Work Sans"/>
              <a:cs typeface="Work Sans"/>
              <a:sym typeface="Work Sans"/>
            </a:endParaRPr>
          </a:p>
        </p:txBody>
      </p:sp>
      <p:sp>
        <p:nvSpPr>
          <p:cNvPr id="1381" name="Google Shape;1381;p48"/>
          <p:cNvSpPr/>
          <p:nvPr/>
        </p:nvSpPr>
        <p:spPr>
          <a:xfrm>
            <a:off x="3347575" y="1522825"/>
            <a:ext cx="651000" cy="651000"/>
          </a:xfrm>
          <a:prstGeom prst="ellipse">
            <a:avLst/>
          </a:prstGeom>
          <a:solidFill>
            <a:schemeClr val="accent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600" b="1">
                <a:solidFill>
                  <a:schemeClr val="lt1"/>
                </a:solidFill>
                <a:latin typeface="Palanquin Dark"/>
                <a:ea typeface="Palanquin Dark"/>
                <a:cs typeface="Palanquin Dark"/>
                <a:sym typeface="Palanquin Dark"/>
              </a:rPr>
              <a:t>21%</a:t>
            </a:r>
            <a:endParaRPr sz="1000">
              <a:solidFill>
                <a:schemeClr val="lt1"/>
              </a:solidFill>
            </a:endParaRPr>
          </a:p>
        </p:txBody>
      </p:sp>
      <p:sp>
        <p:nvSpPr>
          <p:cNvPr id="1382" name="Google Shape;1382;p48"/>
          <p:cNvSpPr txBox="1"/>
          <p:nvPr/>
        </p:nvSpPr>
        <p:spPr>
          <a:xfrm>
            <a:off x="6838188" y="1351425"/>
            <a:ext cx="1585800" cy="37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Palanquin Dark"/>
                <a:ea typeface="Palanquin Dark"/>
                <a:cs typeface="Palanquin Dark"/>
                <a:sym typeface="Palanquin Dark"/>
              </a:rPr>
              <a:t>VENUS</a:t>
            </a:r>
            <a:endParaRPr sz="2000" b="1">
              <a:solidFill>
                <a:schemeClr val="dk1"/>
              </a:solidFill>
              <a:latin typeface="Palanquin Dark"/>
              <a:ea typeface="Palanquin Dark"/>
              <a:cs typeface="Palanquin Dark"/>
              <a:sym typeface="Palanquin Dark"/>
            </a:endParaRPr>
          </a:p>
        </p:txBody>
      </p:sp>
      <p:sp>
        <p:nvSpPr>
          <p:cNvPr id="1383" name="Google Shape;1383;p48"/>
          <p:cNvSpPr txBox="1"/>
          <p:nvPr/>
        </p:nvSpPr>
        <p:spPr>
          <a:xfrm>
            <a:off x="6838188" y="1724525"/>
            <a:ext cx="1585800" cy="6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Work Sans"/>
                <a:ea typeface="Work Sans"/>
                <a:cs typeface="Work Sans"/>
                <a:sym typeface="Work Sans"/>
              </a:rPr>
              <a:t>Venus is the second planet</a:t>
            </a:r>
            <a:endParaRPr sz="1600">
              <a:solidFill>
                <a:schemeClr val="dk1"/>
              </a:solidFill>
              <a:latin typeface="Work Sans"/>
              <a:ea typeface="Work Sans"/>
              <a:cs typeface="Work Sans"/>
              <a:sym typeface="Work Sans"/>
            </a:endParaRPr>
          </a:p>
        </p:txBody>
      </p:sp>
      <p:sp>
        <p:nvSpPr>
          <p:cNvPr id="1384" name="Google Shape;1384;p48"/>
          <p:cNvSpPr/>
          <p:nvPr/>
        </p:nvSpPr>
        <p:spPr>
          <a:xfrm>
            <a:off x="6024550" y="1522825"/>
            <a:ext cx="651000" cy="6510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600" b="1">
                <a:solidFill>
                  <a:schemeClr val="lt1"/>
                </a:solidFill>
                <a:latin typeface="Palanquin Dark"/>
                <a:ea typeface="Palanquin Dark"/>
                <a:cs typeface="Palanquin Dark"/>
                <a:sym typeface="Palanquin Dark"/>
              </a:rPr>
              <a:t>32%</a:t>
            </a:r>
            <a:endParaRPr sz="1000">
              <a:solidFill>
                <a:schemeClr val="lt1"/>
              </a:solidFill>
            </a:endParaRPr>
          </a:p>
        </p:txBody>
      </p:sp>
      <p:sp>
        <p:nvSpPr>
          <p:cNvPr id="1385" name="Google Shape;1385;p48"/>
          <p:cNvSpPr txBox="1"/>
          <p:nvPr/>
        </p:nvSpPr>
        <p:spPr>
          <a:xfrm>
            <a:off x="4161213" y="2813925"/>
            <a:ext cx="1585800" cy="37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Palanquin Dark"/>
                <a:ea typeface="Palanquin Dark"/>
                <a:cs typeface="Palanquin Dark"/>
                <a:sym typeface="Palanquin Dark"/>
              </a:rPr>
              <a:t>JUPITER</a:t>
            </a:r>
            <a:endParaRPr sz="2000" b="1">
              <a:solidFill>
                <a:schemeClr val="dk1"/>
              </a:solidFill>
              <a:latin typeface="Palanquin Dark"/>
              <a:ea typeface="Palanquin Dark"/>
              <a:cs typeface="Palanquin Dark"/>
              <a:sym typeface="Palanquin Dark"/>
            </a:endParaRPr>
          </a:p>
        </p:txBody>
      </p:sp>
      <p:sp>
        <p:nvSpPr>
          <p:cNvPr id="1386" name="Google Shape;1386;p48"/>
          <p:cNvSpPr txBox="1"/>
          <p:nvPr/>
        </p:nvSpPr>
        <p:spPr>
          <a:xfrm>
            <a:off x="4161213" y="3187025"/>
            <a:ext cx="1585800" cy="6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Work Sans"/>
                <a:ea typeface="Work Sans"/>
                <a:cs typeface="Work Sans"/>
                <a:sym typeface="Work Sans"/>
              </a:rPr>
              <a:t>Jupiter is the biggest planet</a:t>
            </a:r>
            <a:endParaRPr sz="1600">
              <a:solidFill>
                <a:schemeClr val="dk1"/>
              </a:solidFill>
              <a:latin typeface="Work Sans"/>
              <a:ea typeface="Work Sans"/>
              <a:cs typeface="Work Sans"/>
              <a:sym typeface="Work Sans"/>
            </a:endParaRPr>
          </a:p>
        </p:txBody>
      </p:sp>
      <p:sp>
        <p:nvSpPr>
          <p:cNvPr id="1387" name="Google Shape;1387;p48"/>
          <p:cNvSpPr/>
          <p:nvPr/>
        </p:nvSpPr>
        <p:spPr>
          <a:xfrm>
            <a:off x="3347575" y="2985325"/>
            <a:ext cx="651000" cy="6510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600" b="1">
                <a:solidFill>
                  <a:schemeClr val="lt1"/>
                </a:solidFill>
                <a:latin typeface="Palanquin Dark"/>
                <a:ea typeface="Palanquin Dark"/>
                <a:cs typeface="Palanquin Dark"/>
                <a:sym typeface="Palanquin Dark"/>
              </a:rPr>
              <a:t>12%</a:t>
            </a:r>
            <a:endParaRPr sz="1000">
              <a:solidFill>
                <a:schemeClr val="lt1"/>
              </a:solidFill>
            </a:endParaRPr>
          </a:p>
        </p:txBody>
      </p:sp>
      <p:sp>
        <p:nvSpPr>
          <p:cNvPr id="1388" name="Google Shape;1388;p48"/>
          <p:cNvSpPr txBox="1"/>
          <p:nvPr/>
        </p:nvSpPr>
        <p:spPr>
          <a:xfrm>
            <a:off x="6838188" y="2813925"/>
            <a:ext cx="1585800" cy="37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Palanquin Dark"/>
                <a:ea typeface="Palanquin Dark"/>
                <a:cs typeface="Palanquin Dark"/>
                <a:sym typeface="Palanquin Dark"/>
              </a:rPr>
              <a:t>NEPTUNE</a:t>
            </a:r>
            <a:endParaRPr sz="2000" b="1">
              <a:solidFill>
                <a:schemeClr val="dk1"/>
              </a:solidFill>
              <a:latin typeface="Palanquin Dark"/>
              <a:ea typeface="Palanquin Dark"/>
              <a:cs typeface="Palanquin Dark"/>
              <a:sym typeface="Palanquin Dark"/>
            </a:endParaRPr>
          </a:p>
        </p:txBody>
      </p:sp>
      <p:sp>
        <p:nvSpPr>
          <p:cNvPr id="1389" name="Google Shape;1389;p48"/>
          <p:cNvSpPr txBox="1"/>
          <p:nvPr/>
        </p:nvSpPr>
        <p:spPr>
          <a:xfrm>
            <a:off x="6838188" y="3187025"/>
            <a:ext cx="1585800" cy="6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Work Sans"/>
                <a:ea typeface="Work Sans"/>
                <a:cs typeface="Work Sans"/>
                <a:sym typeface="Work Sans"/>
              </a:rPr>
              <a:t>Neptune is the farthest planet</a:t>
            </a:r>
            <a:endParaRPr sz="1600">
              <a:solidFill>
                <a:schemeClr val="dk1"/>
              </a:solidFill>
              <a:latin typeface="Work Sans"/>
              <a:ea typeface="Work Sans"/>
              <a:cs typeface="Work Sans"/>
              <a:sym typeface="Work Sans"/>
            </a:endParaRPr>
          </a:p>
        </p:txBody>
      </p:sp>
      <p:sp>
        <p:nvSpPr>
          <p:cNvPr id="1390" name="Google Shape;1390;p48"/>
          <p:cNvSpPr/>
          <p:nvPr/>
        </p:nvSpPr>
        <p:spPr>
          <a:xfrm>
            <a:off x="6024550" y="2985325"/>
            <a:ext cx="651000" cy="6510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600" b="1">
                <a:solidFill>
                  <a:schemeClr val="lt1"/>
                </a:solidFill>
                <a:latin typeface="Palanquin Dark"/>
                <a:ea typeface="Palanquin Dark"/>
                <a:cs typeface="Palanquin Dark"/>
                <a:sym typeface="Palanquin Dark"/>
              </a:rPr>
              <a:t>35%</a:t>
            </a:r>
            <a:endParaRPr sz="1000">
              <a:solidFill>
                <a:schemeClr val="lt1"/>
              </a:solidFill>
            </a:endParaRPr>
          </a:p>
        </p:txBody>
      </p:sp>
      <p:grpSp>
        <p:nvGrpSpPr>
          <p:cNvPr id="1391" name="Google Shape;1391;p48"/>
          <p:cNvGrpSpPr/>
          <p:nvPr/>
        </p:nvGrpSpPr>
        <p:grpSpPr>
          <a:xfrm>
            <a:off x="1025121" y="1496026"/>
            <a:ext cx="456206" cy="380075"/>
            <a:chOff x="1330810" y="1779456"/>
            <a:chExt cx="329129" cy="274205"/>
          </a:xfrm>
        </p:grpSpPr>
        <p:sp>
          <p:nvSpPr>
            <p:cNvPr id="1392" name="Google Shape;1392;p48"/>
            <p:cNvSpPr/>
            <p:nvPr/>
          </p:nvSpPr>
          <p:spPr>
            <a:xfrm>
              <a:off x="1330810" y="1844602"/>
              <a:ext cx="209059" cy="209059"/>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3" name="Google Shape;1393;p48"/>
            <p:cNvSpPr/>
            <p:nvPr/>
          </p:nvSpPr>
          <p:spPr>
            <a:xfrm>
              <a:off x="1539878" y="1779456"/>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Tree>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97"/>
        <p:cNvGrpSpPr/>
        <p:nvPr/>
      </p:nvGrpSpPr>
      <p:grpSpPr>
        <a:xfrm>
          <a:off x="0" y="0"/>
          <a:ext cx="0" cy="0"/>
          <a:chOff x="0" y="0"/>
          <a:chExt cx="0" cy="0"/>
        </a:xfrm>
      </p:grpSpPr>
      <p:grpSp>
        <p:nvGrpSpPr>
          <p:cNvPr id="1398" name="Google Shape;1398;p49"/>
          <p:cNvGrpSpPr/>
          <p:nvPr/>
        </p:nvGrpSpPr>
        <p:grpSpPr>
          <a:xfrm>
            <a:off x="1052475" y="1563950"/>
            <a:ext cx="7024500" cy="2826000"/>
            <a:chOff x="1052475" y="1563950"/>
            <a:chExt cx="7024500" cy="2826000"/>
          </a:xfrm>
        </p:grpSpPr>
        <p:sp>
          <p:nvSpPr>
            <p:cNvPr id="1399" name="Google Shape;1399;p49"/>
            <p:cNvSpPr/>
            <p:nvPr/>
          </p:nvSpPr>
          <p:spPr>
            <a:xfrm>
              <a:off x="1052475" y="1563950"/>
              <a:ext cx="7024500" cy="471000"/>
            </a:xfrm>
            <a:prstGeom prst="round2Same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9"/>
            <p:cNvSpPr/>
            <p:nvPr/>
          </p:nvSpPr>
          <p:spPr>
            <a:xfrm>
              <a:off x="1052475" y="2034933"/>
              <a:ext cx="7024500" cy="4710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9"/>
            <p:cNvSpPr/>
            <p:nvPr/>
          </p:nvSpPr>
          <p:spPr>
            <a:xfrm>
              <a:off x="1052475" y="2505915"/>
              <a:ext cx="7024500" cy="4710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9"/>
            <p:cNvSpPr/>
            <p:nvPr/>
          </p:nvSpPr>
          <p:spPr>
            <a:xfrm>
              <a:off x="1052475" y="2976874"/>
              <a:ext cx="7024500" cy="471000"/>
            </a:xfrm>
            <a:prstGeom prst="roundRect">
              <a:avLst>
                <a:gd name="adj"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9"/>
            <p:cNvSpPr/>
            <p:nvPr/>
          </p:nvSpPr>
          <p:spPr>
            <a:xfrm>
              <a:off x="1052475" y="3447873"/>
              <a:ext cx="7024500" cy="471000"/>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9"/>
            <p:cNvSpPr/>
            <p:nvPr/>
          </p:nvSpPr>
          <p:spPr>
            <a:xfrm rot="10800000">
              <a:off x="1052475" y="3918950"/>
              <a:ext cx="7024500" cy="471000"/>
            </a:xfrm>
            <a:prstGeom prst="round2Same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9"/>
            <p:cNvSpPr/>
            <p:nvPr/>
          </p:nvSpPr>
          <p:spPr>
            <a:xfrm>
              <a:off x="1231375" y="1725175"/>
              <a:ext cx="6681300" cy="25035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 name="Google Shape;1406;p49"/>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THANKS YOUR TEACHERS</a:t>
            </a:r>
            <a:endParaRPr/>
          </a:p>
        </p:txBody>
      </p:sp>
      <p:sp>
        <p:nvSpPr>
          <p:cNvPr id="1407" name="Google Shape;1407;p49"/>
          <p:cNvSpPr txBox="1"/>
          <p:nvPr/>
        </p:nvSpPr>
        <p:spPr>
          <a:xfrm>
            <a:off x="1479452" y="1951588"/>
            <a:ext cx="2186700" cy="37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2"/>
                </a:solidFill>
                <a:latin typeface="Palanquin Dark"/>
                <a:ea typeface="Palanquin Dark"/>
                <a:cs typeface="Palanquin Dark"/>
                <a:sym typeface="Palanquin Dark"/>
              </a:rPr>
              <a:t>DEAR TEACHER:</a:t>
            </a:r>
            <a:endParaRPr sz="2000" b="1">
              <a:solidFill>
                <a:schemeClr val="dk2"/>
              </a:solidFill>
              <a:latin typeface="Palanquin Dark"/>
              <a:ea typeface="Palanquin Dark"/>
              <a:cs typeface="Palanquin Dark"/>
              <a:sym typeface="Palanquin Dark"/>
            </a:endParaRPr>
          </a:p>
        </p:txBody>
      </p:sp>
      <p:sp>
        <p:nvSpPr>
          <p:cNvPr id="1408" name="Google Shape;1408;p49"/>
          <p:cNvSpPr txBox="1"/>
          <p:nvPr/>
        </p:nvSpPr>
        <p:spPr>
          <a:xfrm>
            <a:off x="1479500" y="2638984"/>
            <a:ext cx="6185100" cy="11469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2"/>
                </a:solidFill>
                <a:latin typeface="Work Sans"/>
                <a:ea typeface="Work Sans"/>
                <a:cs typeface="Work Sans"/>
                <a:sym typeface="Work Sans"/>
              </a:rPr>
              <a:t>Mercury is the closest planet to the Sun and the smallest one in the Solar System. This planet's name has nothing to do with the liquid metal, since Mercury was named after the Roman messenger god</a:t>
            </a:r>
            <a:endParaRPr sz="1600">
              <a:solidFill>
                <a:schemeClr val="dk2"/>
              </a:solidFill>
              <a:latin typeface="Work Sans"/>
              <a:ea typeface="Work Sans"/>
              <a:cs typeface="Work Sans"/>
              <a:sym typeface="Work Sans"/>
            </a:endParaRPr>
          </a:p>
        </p:txBody>
      </p:sp>
      <p:grpSp>
        <p:nvGrpSpPr>
          <p:cNvPr id="1409" name="Google Shape;1409;p49"/>
          <p:cNvGrpSpPr/>
          <p:nvPr/>
        </p:nvGrpSpPr>
        <p:grpSpPr>
          <a:xfrm>
            <a:off x="4572000" y="4011460"/>
            <a:ext cx="919896" cy="491580"/>
            <a:chOff x="7989250" y="48422"/>
            <a:chExt cx="919896" cy="491580"/>
          </a:xfrm>
        </p:grpSpPr>
        <p:sp>
          <p:nvSpPr>
            <p:cNvPr id="1410" name="Google Shape;1410;p49"/>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 name="Google Shape;1411;p49"/>
            <p:cNvGrpSpPr/>
            <p:nvPr/>
          </p:nvGrpSpPr>
          <p:grpSpPr>
            <a:xfrm>
              <a:off x="8183698" y="187258"/>
              <a:ext cx="480624" cy="124911"/>
              <a:chOff x="92144" y="4013300"/>
              <a:chExt cx="706488" cy="183611"/>
            </a:xfrm>
          </p:grpSpPr>
          <p:sp>
            <p:nvSpPr>
              <p:cNvPr id="1412" name="Google Shape;1412;p49"/>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9"/>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17"/>
        <p:cNvGrpSpPr/>
        <p:nvPr/>
      </p:nvGrpSpPr>
      <p:grpSpPr>
        <a:xfrm>
          <a:off x="0" y="0"/>
          <a:ext cx="0" cy="0"/>
          <a:chOff x="0" y="0"/>
          <a:chExt cx="0" cy="0"/>
        </a:xfrm>
      </p:grpSpPr>
      <p:sp>
        <p:nvSpPr>
          <p:cNvPr id="1418" name="Google Shape;1418;p50"/>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THIS IS AN INFOGRAPHIC</a:t>
            </a:r>
            <a:endParaRPr/>
          </a:p>
        </p:txBody>
      </p:sp>
      <p:sp>
        <p:nvSpPr>
          <p:cNvPr id="1419" name="Google Shape;1419;p50"/>
          <p:cNvSpPr txBox="1"/>
          <p:nvPr/>
        </p:nvSpPr>
        <p:spPr>
          <a:xfrm>
            <a:off x="720013" y="1421250"/>
            <a:ext cx="1585800" cy="3732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2000" b="1">
                <a:solidFill>
                  <a:schemeClr val="dk1"/>
                </a:solidFill>
                <a:latin typeface="Palanquin Dark"/>
                <a:ea typeface="Palanquin Dark"/>
                <a:cs typeface="Palanquin Dark"/>
                <a:sym typeface="Palanquin Dark"/>
              </a:rPr>
              <a:t>MERCURY</a:t>
            </a:r>
            <a:endParaRPr sz="2000" b="1">
              <a:solidFill>
                <a:schemeClr val="dk1"/>
              </a:solidFill>
              <a:latin typeface="Palanquin Dark"/>
              <a:ea typeface="Palanquin Dark"/>
              <a:cs typeface="Palanquin Dark"/>
              <a:sym typeface="Palanquin Dark"/>
            </a:endParaRPr>
          </a:p>
        </p:txBody>
      </p:sp>
      <p:sp>
        <p:nvSpPr>
          <p:cNvPr id="1420" name="Google Shape;1420;p50"/>
          <p:cNvSpPr txBox="1"/>
          <p:nvPr/>
        </p:nvSpPr>
        <p:spPr>
          <a:xfrm>
            <a:off x="720013" y="1794350"/>
            <a:ext cx="1585800" cy="6207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600">
                <a:solidFill>
                  <a:schemeClr val="dk1"/>
                </a:solidFill>
                <a:latin typeface="Work Sans"/>
                <a:ea typeface="Work Sans"/>
                <a:cs typeface="Work Sans"/>
                <a:sym typeface="Work Sans"/>
              </a:rPr>
              <a:t>Mercury is the closest planet</a:t>
            </a:r>
            <a:endParaRPr sz="1600">
              <a:solidFill>
                <a:schemeClr val="dk1"/>
              </a:solidFill>
              <a:latin typeface="Work Sans"/>
              <a:ea typeface="Work Sans"/>
              <a:cs typeface="Work Sans"/>
              <a:sym typeface="Work Sans"/>
            </a:endParaRPr>
          </a:p>
        </p:txBody>
      </p:sp>
      <p:sp>
        <p:nvSpPr>
          <p:cNvPr id="1421" name="Google Shape;1421;p50"/>
          <p:cNvSpPr txBox="1"/>
          <p:nvPr/>
        </p:nvSpPr>
        <p:spPr>
          <a:xfrm>
            <a:off x="6838188" y="1421250"/>
            <a:ext cx="1585800" cy="37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Palanquin Dark"/>
                <a:ea typeface="Palanquin Dark"/>
                <a:cs typeface="Palanquin Dark"/>
                <a:sym typeface="Palanquin Dark"/>
              </a:rPr>
              <a:t>VENUS</a:t>
            </a:r>
            <a:endParaRPr sz="2000" b="1">
              <a:solidFill>
                <a:schemeClr val="dk1"/>
              </a:solidFill>
              <a:latin typeface="Palanquin Dark"/>
              <a:ea typeface="Palanquin Dark"/>
              <a:cs typeface="Palanquin Dark"/>
              <a:sym typeface="Palanquin Dark"/>
            </a:endParaRPr>
          </a:p>
        </p:txBody>
      </p:sp>
      <p:sp>
        <p:nvSpPr>
          <p:cNvPr id="1422" name="Google Shape;1422;p50"/>
          <p:cNvSpPr txBox="1"/>
          <p:nvPr/>
        </p:nvSpPr>
        <p:spPr>
          <a:xfrm>
            <a:off x="6838188" y="1794350"/>
            <a:ext cx="1585800" cy="6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Work Sans"/>
                <a:ea typeface="Work Sans"/>
                <a:cs typeface="Work Sans"/>
                <a:sym typeface="Work Sans"/>
              </a:rPr>
              <a:t>Venus is the second planet</a:t>
            </a:r>
            <a:endParaRPr sz="1600">
              <a:solidFill>
                <a:schemeClr val="dk1"/>
              </a:solidFill>
              <a:latin typeface="Work Sans"/>
              <a:ea typeface="Work Sans"/>
              <a:cs typeface="Work Sans"/>
              <a:sym typeface="Work Sans"/>
            </a:endParaRPr>
          </a:p>
        </p:txBody>
      </p:sp>
      <p:sp>
        <p:nvSpPr>
          <p:cNvPr id="1423" name="Google Shape;1423;p50"/>
          <p:cNvSpPr txBox="1"/>
          <p:nvPr/>
        </p:nvSpPr>
        <p:spPr>
          <a:xfrm>
            <a:off x="720013" y="3440225"/>
            <a:ext cx="1585800" cy="3732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2000" b="1">
                <a:solidFill>
                  <a:schemeClr val="dk1"/>
                </a:solidFill>
                <a:latin typeface="Palanquin Dark"/>
                <a:ea typeface="Palanquin Dark"/>
                <a:cs typeface="Palanquin Dark"/>
                <a:sym typeface="Palanquin Dark"/>
              </a:rPr>
              <a:t>JUPITER</a:t>
            </a:r>
            <a:endParaRPr sz="2000" b="1">
              <a:solidFill>
                <a:schemeClr val="dk1"/>
              </a:solidFill>
              <a:latin typeface="Palanquin Dark"/>
              <a:ea typeface="Palanquin Dark"/>
              <a:cs typeface="Palanquin Dark"/>
              <a:sym typeface="Palanquin Dark"/>
            </a:endParaRPr>
          </a:p>
        </p:txBody>
      </p:sp>
      <p:sp>
        <p:nvSpPr>
          <p:cNvPr id="1424" name="Google Shape;1424;p50"/>
          <p:cNvSpPr txBox="1"/>
          <p:nvPr/>
        </p:nvSpPr>
        <p:spPr>
          <a:xfrm>
            <a:off x="720013" y="3813325"/>
            <a:ext cx="1585800" cy="6207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600">
                <a:solidFill>
                  <a:schemeClr val="dk1"/>
                </a:solidFill>
                <a:latin typeface="Work Sans"/>
                <a:ea typeface="Work Sans"/>
                <a:cs typeface="Work Sans"/>
                <a:sym typeface="Work Sans"/>
              </a:rPr>
              <a:t>Jupiter is the biggest planet</a:t>
            </a:r>
            <a:endParaRPr sz="1600">
              <a:solidFill>
                <a:schemeClr val="dk1"/>
              </a:solidFill>
              <a:latin typeface="Work Sans"/>
              <a:ea typeface="Work Sans"/>
              <a:cs typeface="Work Sans"/>
              <a:sym typeface="Work Sans"/>
            </a:endParaRPr>
          </a:p>
        </p:txBody>
      </p:sp>
      <p:sp>
        <p:nvSpPr>
          <p:cNvPr id="1425" name="Google Shape;1425;p50"/>
          <p:cNvSpPr txBox="1"/>
          <p:nvPr/>
        </p:nvSpPr>
        <p:spPr>
          <a:xfrm>
            <a:off x="6838188" y="3440225"/>
            <a:ext cx="1585800" cy="37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Palanquin Dark"/>
                <a:ea typeface="Palanquin Dark"/>
                <a:cs typeface="Palanquin Dark"/>
                <a:sym typeface="Palanquin Dark"/>
              </a:rPr>
              <a:t>NEPTUNE</a:t>
            </a:r>
            <a:endParaRPr sz="2000" b="1">
              <a:solidFill>
                <a:schemeClr val="dk1"/>
              </a:solidFill>
              <a:latin typeface="Palanquin Dark"/>
              <a:ea typeface="Palanquin Dark"/>
              <a:cs typeface="Palanquin Dark"/>
              <a:sym typeface="Palanquin Dark"/>
            </a:endParaRPr>
          </a:p>
        </p:txBody>
      </p:sp>
      <p:sp>
        <p:nvSpPr>
          <p:cNvPr id="1426" name="Google Shape;1426;p50"/>
          <p:cNvSpPr txBox="1"/>
          <p:nvPr/>
        </p:nvSpPr>
        <p:spPr>
          <a:xfrm>
            <a:off x="6838188" y="3813325"/>
            <a:ext cx="1585800" cy="6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Work Sans"/>
                <a:ea typeface="Work Sans"/>
                <a:cs typeface="Work Sans"/>
                <a:sym typeface="Work Sans"/>
              </a:rPr>
              <a:t>Neptune is the farthest planet</a:t>
            </a:r>
            <a:endParaRPr sz="1600">
              <a:solidFill>
                <a:schemeClr val="dk1"/>
              </a:solidFill>
              <a:latin typeface="Work Sans"/>
              <a:ea typeface="Work Sans"/>
              <a:cs typeface="Work Sans"/>
              <a:sym typeface="Work Sans"/>
            </a:endParaRPr>
          </a:p>
        </p:txBody>
      </p:sp>
      <p:grpSp>
        <p:nvGrpSpPr>
          <p:cNvPr id="1427" name="Google Shape;1427;p50"/>
          <p:cNvGrpSpPr/>
          <p:nvPr/>
        </p:nvGrpSpPr>
        <p:grpSpPr>
          <a:xfrm>
            <a:off x="2376613" y="1416441"/>
            <a:ext cx="4390788" cy="3017585"/>
            <a:chOff x="2376613" y="1418841"/>
            <a:chExt cx="4390788" cy="3017585"/>
          </a:xfrm>
        </p:grpSpPr>
        <p:cxnSp>
          <p:nvCxnSpPr>
            <p:cNvPr id="1428" name="Google Shape;1428;p50"/>
            <p:cNvCxnSpPr>
              <a:stCxn id="1429" idx="2"/>
            </p:cNvCxnSpPr>
            <p:nvPr/>
          </p:nvCxnSpPr>
          <p:spPr>
            <a:xfrm rot="10800000">
              <a:off x="2376613" y="1918150"/>
              <a:ext cx="292800" cy="0"/>
            </a:xfrm>
            <a:prstGeom prst="straightConnector1">
              <a:avLst/>
            </a:prstGeom>
            <a:noFill/>
            <a:ln w="9525" cap="flat" cmpd="sng">
              <a:solidFill>
                <a:schemeClr val="dk2"/>
              </a:solidFill>
              <a:prstDash val="solid"/>
              <a:round/>
              <a:headEnd type="none" w="med" len="med"/>
              <a:tailEnd type="oval" w="med" len="med"/>
            </a:ln>
          </p:spPr>
        </p:cxnSp>
        <p:cxnSp>
          <p:nvCxnSpPr>
            <p:cNvPr id="1430" name="Google Shape;1430;p50"/>
            <p:cNvCxnSpPr>
              <a:stCxn id="1431" idx="2"/>
            </p:cNvCxnSpPr>
            <p:nvPr/>
          </p:nvCxnSpPr>
          <p:spPr>
            <a:xfrm rot="10800000">
              <a:off x="2376613" y="3937125"/>
              <a:ext cx="292800" cy="0"/>
            </a:xfrm>
            <a:prstGeom prst="straightConnector1">
              <a:avLst/>
            </a:prstGeom>
            <a:noFill/>
            <a:ln w="9525" cap="flat" cmpd="sng">
              <a:solidFill>
                <a:schemeClr val="dk2"/>
              </a:solidFill>
              <a:prstDash val="solid"/>
              <a:round/>
              <a:headEnd type="none" w="med" len="med"/>
              <a:tailEnd type="oval" w="med" len="med"/>
            </a:ln>
          </p:spPr>
        </p:cxnSp>
        <p:grpSp>
          <p:nvGrpSpPr>
            <p:cNvPr id="1432" name="Google Shape;1432;p50"/>
            <p:cNvGrpSpPr/>
            <p:nvPr/>
          </p:nvGrpSpPr>
          <p:grpSpPr>
            <a:xfrm>
              <a:off x="3062541" y="1418841"/>
              <a:ext cx="3018277" cy="3017585"/>
              <a:chOff x="3131403" y="1487574"/>
              <a:chExt cx="2881135" cy="2880474"/>
            </a:xfrm>
          </p:grpSpPr>
          <p:grpSp>
            <p:nvGrpSpPr>
              <p:cNvPr id="1433" name="Google Shape;1433;p50"/>
              <p:cNvGrpSpPr/>
              <p:nvPr/>
            </p:nvGrpSpPr>
            <p:grpSpPr>
              <a:xfrm>
                <a:off x="3131403" y="1487574"/>
                <a:ext cx="2881135" cy="2880474"/>
                <a:chOff x="3367013" y="1723100"/>
                <a:chExt cx="2409983" cy="2409430"/>
              </a:xfrm>
            </p:grpSpPr>
            <p:sp>
              <p:nvSpPr>
                <p:cNvPr id="1434" name="Google Shape;1434;p50"/>
                <p:cNvSpPr/>
                <p:nvPr/>
              </p:nvSpPr>
              <p:spPr>
                <a:xfrm>
                  <a:off x="5270910" y="2928053"/>
                  <a:ext cx="506086" cy="941432"/>
                </a:xfrm>
                <a:custGeom>
                  <a:avLst/>
                  <a:gdLst/>
                  <a:ahLst/>
                  <a:cxnLst/>
                  <a:rect l="l" t="t" r="r" b="b"/>
                  <a:pathLst>
                    <a:path w="7376" h="13721" extrusionOk="0">
                      <a:moveTo>
                        <a:pt x="6152" y="0"/>
                      </a:moveTo>
                      <a:cubicBezTo>
                        <a:pt x="6152" y="2436"/>
                        <a:pt x="5603" y="4883"/>
                        <a:pt x="4540" y="7089"/>
                      </a:cubicBezTo>
                      <a:cubicBezTo>
                        <a:pt x="3465" y="9296"/>
                        <a:pt x="1922" y="11251"/>
                        <a:pt x="1" y="12772"/>
                      </a:cubicBezTo>
                      <a:lnTo>
                        <a:pt x="767" y="13721"/>
                      </a:lnTo>
                      <a:cubicBezTo>
                        <a:pt x="2825" y="12097"/>
                        <a:pt x="4483" y="9982"/>
                        <a:pt x="5637" y="7627"/>
                      </a:cubicBezTo>
                      <a:cubicBezTo>
                        <a:pt x="6781" y="5249"/>
                        <a:pt x="7375" y="2619"/>
                        <a:pt x="737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0"/>
                <p:cNvSpPr/>
                <p:nvPr/>
              </p:nvSpPr>
              <p:spPr>
                <a:xfrm>
                  <a:off x="4304450" y="3804288"/>
                  <a:ext cx="1019101" cy="328242"/>
                </a:xfrm>
                <a:custGeom>
                  <a:avLst/>
                  <a:gdLst/>
                  <a:ahLst/>
                  <a:cxnLst/>
                  <a:rect l="l" t="t" r="r" b="b"/>
                  <a:pathLst>
                    <a:path w="14853" h="4784" extrusionOk="0">
                      <a:moveTo>
                        <a:pt x="14087" y="1"/>
                      </a:moveTo>
                      <a:cubicBezTo>
                        <a:pt x="13138" y="767"/>
                        <a:pt x="12097" y="1419"/>
                        <a:pt x="10988" y="1956"/>
                      </a:cubicBezTo>
                      <a:cubicBezTo>
                        <a:pt x="9891" y="2482"/>
                        <a:pt x="8724" y="2894"/>
                        <a:pt x="7535" y="3157"/>
                      </a:cubicBezTo>
                      <a:cubicBezTo>
                        <a:pt x="6340" y="3431"/>
                        <a:pt x="5120" y="3568"/>
                        <a:pt x="3899" y="3568"/>
                      </a:cubicBezTo>
                      <a:cubicBezTo>
                        <a:pt x="2679" y="3568"/>
                        <a:pt x="1458" y="3431"/>
                        <a:pt x="263" y="3157"/>
                      </a:cubicBezTo>
                      <a:lnTo>
                        <a:pt x="0" y="4346"/>
                      </a:lnTo>
                      <a:cubicBezTo>
                        <a:pt x="1281" y="4637"/>
                        <a:pt x="2590" y="4783"/>
                        <a:pt x="3899" y="4783"/>
                      </a:cubicBezTo>
                      <a:cubicBezTo>
                        <a:pt x="5208" y="4783"/>
                        <a:pt x="6518" y="4637"/>
                        <a:pt x="7798" y="4346"/>
                      </a:cubicBezTo>
                      <a:cubicBezTo>
                        <a:pt x="9090" y="4060"/>
                        <a:pt x="10336" y="3625"/>
                        <a:pt x="11526" y="3054"/>
                      </a:cubicBezTo>
                      <a:cubicBezTo>
                        <a:pt x="12703" y="2482"/>
                        <a:pt x="13824" y="1773"/>
                        <a:pt x="14853" y="950"/>
                      </a:cubicBezTo>
                      <a:lnTo>
                        <a:pt x="1408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0"/>
                <p:cNvSpPr/>
                <p:nvPr/>
              </p:nvSpPr>
              <p:spPr>
                <a:xfrm>
                  <a:off x="3486259" y="3414439"/>
                  <a:ext cx="836318" cy="688046"/>
                </a:xfrm>
                <a:custGeom>
                  <a:avLst/>
                  <a:gdLst/>
                  <a:ahLst/>
                  <a:cxnLst/>
                  <a:rect l="l" t="t" r="r" b="b"/>
                  <a:pathLst>
                    <a:path w="12189" h="10028" extrusionOk="0">
                      <a:moveTo>
                        <a:pt x="1098" y="0"/>
                      </a:moveTo>
                      <a:lnTo>
                        <a:pt x="0" y="538"/>
                      </a:lnTo>
                      <a:cubicBezTo>
                        <a:pt x="1155" y="2893"/>
                        <a:pt x="2824" y="5008"/>
                        <a:pt x="4882" y="6632"/>
                      </a:cubicBezTo>
                      <a:cubicBezTo>
                        <a:pt x="5900" y="7455"/>
                        <a:pt x="7020" y="8164"/>
                        <a:pt x="8198" y="8736"/>
                      </a:cubicBezTo>
                      <a:cubicBezTo>
                        <a:pt x="9387" y="9307"/>
                        <a:pt x="10633" y="9742"/>
                        <a:pt x="11925" y="10028"/>
                      </a:cubicBezTo>
                      <a:lnTo>
                        <a:pt x="12188" y="8839"/>
                      </a:lnTo>
                      <a:cubicBezTo>
                        <a:pt x="10999" y="8576"/>
                        <a:pt x="9833" y="8164"/>
                        <a:pt x="8735" y="7638"/>
                      </a:cubicBezTo>
                      <a:cubicBezTo>
                        <a:pt x="7626" y="7101"/>
                        <a:pt x="6597" y="6449"/>
                        <a:pt x="5637" y="5683"/>
                      </a:cubicBezTo>
                      <a:cubicBezTo>
                        <a:pt x="3716" y="4162"/>
                        <a:pt x="2173" y="2207"/>
                        <a:pt x="109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0"/>
                <p:cNvSpPr/>
                <p:nvPr/>
              </p:nvSpPr>
              <p:spPr>
                <a:xfrm>
                  <a:off x="3367013" y="2404822"/>
                  <a:ext cx="194585" cy="1046546"/>
                </a:xfrm>
                <a:custGeom>
                  <a:avLst/>
                  <a:gdLst/>
                  <a:ahLst/>
                  <a:cxnLst/>
                  <a:rect l="l" t="t" r="r" b="b"/>
                  <a:pathLst>
                    <a:path w="2836" h="15253" extrusionOk="0">
                      <a:moveTo>
                        <a:pt x="1738" y="0"/>
                      </a:moveTo>
                      <a:cubicBezTo>
                        <a:pt x="606" y="2378"/>
                        <a:pt x="0" y="5008"/>
                        <a:pt x="0" y="7626"/>
                      </a:cubicBezTo>
                      <a:cubicBezTo>
                        <a:pt x="0" y="10245"/>
                        <a:pt x="606" y="12875"/>
                        <a:pt x="1738" y="15253"/>
                      </a:cubicBezTo>
                      <a:lnTo>
                        <a:pt x="2836" y="14715"/>
                      </a:lnTo>
                      <a:cubicBezTo>
                        <a:pt x="1772" y="12509"/>
                        <a:pt x="1224" y="10062"/>
                        <a:pt x="1224" y="7626"/>
                      </a:cubicBezTo>
                      <a:cubicBezTo>
                        <a:pt x="1224" y="5191"/>
                        <a:pt x="1772" y="2733"/>
                        <a:pt x="2836" y="538"/>
                      </a:cubicBezTo>
                      <a:lnTo>
                        <a:pt x="173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0"/>
                <p:cNvSpPr/>
                <p:nvPr/>
              </p:nvSpPr>
              <p:spPr>
                <a:xfrm>
                  <a:off x="3486259" y="1753701"/>
                  <a:ext cx="836318" cy="688046"/>
                </a:xfrm>
                <a:custGeom>
                  <a:avLst/>
                  <a:gdLst/>
                  <a:ahLst/>
                  <a:cxnLst/>
                  <a:rect l="l" t="t" r="r" b="b"/>
                  <a:pathLst>
                    <a:path w="12189" h="10028" extrusionOk="0">
                      <a:moveTo>
                        <a:pt x="11925" y="0"/>
                      </a:moveTo>
                      <a:cubicBezTo>
                        <a:pt x="10633" y="286"/>
                        <a:pt x="9387" y="721"/>
                        <a:pt x="8198" y="1292"/>
                      </a:cubicBezTo>
                      <a:cubicBezTo>
                        <a:pt x="7020" y="1864"/>
                        <a:pt x="5900" y="2573"/>
                        <a:pt x="4882" y="3396"/>
                      </a:cubicBezTo>
                      <a:cubicBezTo>
                        <a:pt x="2824" y="5020"/>
                        <a:pt x="1155" y="7135"/>
                        <a:pt x="0" y="9490"/>
                      </a:cubicBezTo>
                      <a:lnTo>
                        <a:pt x="1098" y="10028"/>
                      </a:lnTo>
                      <a:cubicBezTo>
                        <a:pt x="2173" y="7821"/>
                        <a:pt x="3716" y="5866"/>
                        <a:pt x="5637" y="4345"/>
                      </a:cubicBezTo>
                      <a:cubicBezTo>
                        <a:pt x="6597" y="3579"/>
                        <a:pt x="7626" y="2927"/>
                        <a:pt x="8735" y="2390"/>
                      </a:cubicBezTo>
                      <a:cubicBezTo>
                        <a:pt x="9833" y="1864"/>
                        <a:pt x="10999" y="1452"/>
                        <a:pt x="12188" y="1189"/>
                      </a:cubicBezTo>
                      <a:lnTo>
                        <a:pt x="1192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0"/>
                <p:cNvSpPr/>
                <p:nvPr/>
              </p:nvSpPr>
              <p:spPr>
                <a:xfrm>
                  <a:off x="4304450" y="1723100"/>
                  <a:ext cx="1019101" cy="328791"/>
                </a:xfrm>
                <a:custGeom>
                  <a:avLst/>
                  <a:gdLst/>
                  <a:ahLst/>
                  <a:cxnLst/>
                  <a:rect l="l" t="t" r="r" b="b"/>
                  <a:pathLst>
                    <a:path w="14853" h="4792" extrusionOk="0">
                      <a:moveTo>
                        <a:pt x="3899" y="0"/>
                      </a:moveTo>
                      <a:cubicBezTo>
                        <a:pt x="2590" y="0"/>
                        <a:pt x="1281" y="149"/>
                        <a:pt x="0" y="446"/>
                      </a:cubicBezTo>
                      <a:lnTo>
                        <a:pt x="263" y="1635"/>
                      </a:lnTo>
                      <a:cubicBezTo>
                        <a:pt x="1458" y="1361"/>
                        <a:pt x="2679" y="1224"/>
                        <a:pt x="3899" y="1224"/>
                      </a:cubicBezTo>
                      <a:cubicBezTo>
                        <a:pt x="5120" y="1224"/>
                        <a:pt x="6340" y="1361"/>
                        <a:pt x="7535" y="1635"/>
                      </a:cubicBezTo>
                      <a:cubicBezTo>
                        <a:pt x="8724" y="1898"/>
                        <a:pt x="9891" y="2310"/>
                        <a:pt x="10988" y="2836"/>
                      </a:cubicBezTo>
                      <a:cubicBezTo>
                        <a:pt x="12097" y="3373"/>
                        <a:pt x="13138" y="4025"/>
                        <a:pt x="14087" y="4791"/>
                      </a:cubicBezTo>
                      <a:lnTo>
                        <a:pt x="14853" y="3842"/>
                      </a:lnTo>
                      <a:cubicBezTo>
                        <a:pt x="13824" y="3019"/>
                        <a:pt x="12703" y="2310"/>
                        <a:pt x="11526" y="1738"/>
                      </a:cubicBezTo>
                      <a:cubicBezTo>
                        <a:pt x="10336" y="1167"/>
                        <a:pt x="9090" y="732"/>
                        <a:pt x="7798" y="446"/>
                      </a:cubicBezTo>
                      <a:cubicBezTo>
                        <a:pt x="6518" y="149"/>
                        <a:pt x="5208" y="0"/>
                        <a:pt x="389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0"/>
                <p:cNvSpPr/>
                <p:nvPr/>
              </p:nvSpPr>
              <p:spPr>
                <a:xfrm>
                  <a:off x="5270910" y="1986705"/>
                  <a:ext cx="506086" cy="941432"/>
                </a:xfrm>
                <a:custGeom>
                  <a:avLst/>
                  <a:gdLst/>
                  <a:ahLst/>
                  <a:cxnLst/>
                  <a:rect l="l" t="t" r="r" b="b"/>
                  <a:pathLst>
                    <a:path w="7376" h="13721" extrusionOk="0">
                      <a:moveTo>
                        <a:pt x="767" y="0"/>
                      </a:moveTo>
                      <a:lnTo>
                        <a:pt x="1" y="949"/>
                      </a:lnTo>
                      <a:cubicBezTo>
                        <a:pt x="1922" y="2470"/>
                        <a:pt x="3465" y="4425"/>
                        <a:pt x="4540" y="6632"/>
                      </a:cubicBezTo>
                      <a:cubicBezTo>
                        <a:pt x="5603" y="8827"/>
                        <a:pt x="6152" y="11285"/>
                        <a:pt x="6152" y="13720"/>
                      </a:cubicBezTo>
                      <a:lnTo>
                        <a:pt x="7375" y="13720"/>
                      </a:lnTo>
                      <a:cubicBezTo>
                        <a:pt x="7375" y="11102"/>
                        <a:pt x="6781" y="8472"/>
                        <a:pt x="5637" y="6094"/>
                      </a:cubicBezTo>
                      <a:cubicBezTo>
                        <a:pt x="4483" y="3739"/>
                        <a:pt x="2825" y="1624"/>
                        <a:pt x="76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50"/>
              <p:cNvGrpSpPr/>
              <p:nvPr/>
            </p:nvGrpSpPr>
            <p:grpSpPr>
              <a:xfrm>
                <a:off x="3229833" y="1585840"/>
                <a:ext cx="2685177" cy="2684598"/>
                <a:chOff x="3449346" y="1805296"/>
                <a:chExt cx="2246070" cy="2245586"/>
              </a:xfrm>
            </p:grpSpPr>
            <p:sp>
              <p:nvSpPr>
                <p:cNvPr id="1442" name="Google Shape;1442;p50"/>
                <p:cNvSpPr/>
                <p:nvPr/>
              </p:nvSpPr>
              <p:spPr>
                <a:xfrm>
                  <a:off x="5219932" y="2928053"/>
                  <a:ext cx="475485" cy="877897"/>
                </a:xfrm>
                <a:custGeom>
                  <a:avLst/>
                  <a:gdLst/>
                  <a:ahLst/>
                  <a:cxnLst/>
                  <a:rect l="l" t="t" r="r" b="b"/>
                  <a:pathLst>
                    <a:path w="6930" h="12795" extrusionOk="0">
                      <a:moveTo>
                        <a:pt x="5706" y="0"/>
                      </a:moveTo>
                      <a:cubicBezTo>
                        <a:pt x="5706" y="2264"/>
                        <a:pt x="5191" y="4528"/>
                        <a:pt x="4208" y="6575"/>
                      </a:cubicBezTo>
                      <a:cubicBezTo>
                        <a:pt x="3213" y="8610"/>
                        <a:pt x="1784" y="10439"/>
                        <a:pt x="1" y="11846"/>
                      </a:cubicBezTo>
                      <a:lnTo>
                        <a:pt x="767" y="12795"/>
                      </a:lnTo>
                      <a:cubicBezTo>
                        <a:pt x="2676" y="11274"/>
                        <a:pt x="4231" y="9307"/>
                        <a:pt x="5306" y="7101"/>
                      </a:cubicBezTo>
                      <a:cubicBezTo>
                        <a:pt x="6369" y="4894"/>
                        <a:pt x="6929" y="2436"/>
                        <a:pt x="692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0"/>
                <p:cNvSpPr/>
                <p:nvPr/>
              </p:nvSpPr>
              <p:spPr>
                <a:xfrm>
                  <a:off x="4322495" y="3740754"/>
                  <a:ext cx="950077" cy="310128"/>
                </a:xfrm>
                <a:custGeom>
                  <a:avLst/>
                  <a:gdLst/>
                  <a:ahLst/>
                  <a:cxnLst/>
                  <a:rect l="l" t="t" r="r" b="b"/>
                  <a:pathLst>
                    <a:path w="13847" h="4520" extrusionOk="0">
                      <a:moveTo>
                        <a:pt x="13081" y="1"/>
                      </a:moveTo>
                      <a:cubicBezTo>
                        <a:pt x="12200" y="698"/>
                        <a:pt x="11228" y="1316"/>
                        <a:pt x="10211" y="1807"/>
                      </a:cubicBezTo>
                      <a:cubicBezTo>
                        <a:pt x="9193" y="2299"/>
                        <a:pt x="8107" y="2676"/>
                        <a:pt x="7009" y="2928"/>
                      </a:cubicBezTo>
                      <a:cubicBezTo>
                        <a:pt x="5900" y="3179"/>
                        <a:pt x="4768" y="3305"/>
                        <a:pt x="3636" y="3305"/>
                      </a:cubicBezTo>
                      <a:cubicBezTo>
                        <a:pt x="2504" y="3305"/>
                        <a:pt x="1372" y="3179"/>
                        <a:pt x="263" y="2928"/>
                      </a:cubicBezTo>
                      <a:lnTo>
                        <a:pt x="0" y="4117"/>
                      </a:lnTo>
                      <a:cubicBezTo>
                        <a:pt x="1195" y="4386"/>
                        <a:pt x="2416" y="4520"/>
                        <a:pt x="3636" y="4520"/>
                      </a:cubicBezTo>
                      <a:cubicBezTo>
                        <a:pt x="4857" y="4520"/>
                        <a:pt x="6077" y="4386"/>
                        <a:pt x="7272" y="4117"/>
                      </a:cubicBezTo>
                      <a:cubicBezTo>
                        <a:pt x="8473" y="3842"/>
                        <a:pt x="9639" y="3431"/>
                        <a:pt x="10737" y="2905"/>
                      </a:cubicBezTo>
                      <a:cubicBezTo>
                        <a:pt x="11846" y="2368"/>
                        <a:pt x="12886" y="1716"/>
                        <a:pt x="13847" y="950"/>
                      </a:cubicBezTo>
                      <a:lnTo>
                        <a:pt x="1308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0"/>
                <p:cNvSpPr/>
                <p:nvPr/>
              </p:nvSpPr>
              <p:spPr>
                <a:xfrm>
                  <a:off x="3559948" y="3379104"/>
                  <a:ext cx="780673" cy="644134"/>
                </a:xfrm>
                <a:custGeom>
                  <a:avLst/>
                  <a:gdLst/>
                  <a:ahLst/>
                  <a:cxnLst/>
                  <a:rect l="l" t="t" r="r" b="b"/>
                  <a:pathLst>
                    <a:path w="11378" h="9388" extrusionOk="0">
                      <a:moveTo>
                        <a:pt x="1099" y="1"/>
                      </a:moveTo>
                      <a:lnTo>
                        <a:pt x="1" y="527"/>
                      </a:lnTo>
                      <a:cubicBezTo>
                        <a:pt x="1076" y="2733"/>
                        <a:pt x="2631" y="4700"/>
                        <a:pt x="4551" y="6221"/>
                      </a:cubicBezTo>
                      <a:cubicBezTo>
                        <a:pt x="5500" y="6987"/>
                        <a:pt x="6541" y="7639"/>
                        <a:pt x="7650" y="8176"/>
                      </a:cubicBezTo>
                      <a:cubicBezTo>
                        <a:pt x="8748" y="8702"/>
                        <a:pt x="9914" y="9113"/>
                        <a:pt x="11114" y="9388"/>
                      </a:cubicBezTo>
                      <a:lnTo>
                        <a:pt x="11377" y="8199"/>
                      </a:lnTo>
                      <a:cubicBezTo>
                        <a:pt x="10280" y="7947"/>
                        <a:pt x="9194" y="7570"/>
                        <a:pt x="8176" y="7078"/>
                      </a:cubicBezTo>
                      <a:cubicBezTo>
                        <a:pt x="7158" y="6587"/>
                        <a:pt x="6187" y="5969"/>
                        <a:pt x="5306" y="5272"/>
                      </a:cubicBezTo>
                      <a:cubicBezTo>
                        <a:pt x="3534" y="3865"/>
                        <a:pt x="2093" y="2036"/>
                        <a:pt x="109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0"/>
                <p:cNvSpPr/>
                <p:nvPr/>
              </p:nvSpPr>
              <p:spPr>
                <a:xfrm>
                  <a:off x="3449346" y="2440912"/>
                  <a:ext cx="186008" cy="974366"/>
                </a:xfrm>
                <a:custGeom>
                  <a:avLst/>
                  <a:gdLst/>
                  <a:ahLst/>
                  <a:cxnLst/>
                  <a:rect l="l" t="t" r="r" b="b"/>
                  <a:pathLst>
                    <a:path w="2711" h="14201" extrusionOk="0">
                      <a:moveTo>
                        <a:pt x="1613" y="0"/>
                      </a:moveTo>
                      <a:cubicBezTo>
                        <a:pt x="550" y="2207"/>
                        <a:pt x="1" y="4665"/>
                        <a:pt x="1" y="7100"/>
                      </a:cubicBezTo>
                      <a:cubicBezTo>
                        <a:pt x="1" y="9536"/>
                        <a:pt x="550" y="11994"/>
                        <a:pt x="1613" y="14201"/>
                      </a:cubicBezTo>
                      <a:lnTo>
                        <a:pt x="2711" y="13675"/>
                      </a:lnTo>
                      <a:cubicBezTo>
                        <a:pt x="1727" y="11628"/>
                        <a:pt x="1213" y="9364"/>
                        <a:pt x="1213" y="7100"/>
                      </a:cubicBezTo>
                      <a:cubicBezTo>
                        <a:pt x="1213" y="4837"/>
                        <a:pt x="1727" y="2573"/>
                        <a:pt x="2711" y="526"/>
                      </a:cubicBezTo>
                      <a:lnTo>
                        <a:pt x="161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0"/>
                <p:cNvSpPr/>
                <p:nvPr/>
              </p:nvSpPr>
              <p:spPr>
                <a:xfrm>
                  <a:off x="3559948" y="1832947"/>
                  <a:ext cx="780673" cy="644134"/>
                </a:xfrm>
                <a:custGeom>
                  <a:avLst/>
                  <a:gdLst/>
                  <a:ahLst/>
                  <a:cxnLst/>
                  <a:rect l="l" t="t" r="r" b="b"/>
                  <a:pathLst>
                    <a:path w="11378" h="9388" extrusionOk="0">
                      <a:moveTo>
                        <a:pt x="11114" y="0"/>
                      </a:moveTo>
                      <a:cubicBezTo>
                        <a:pt x="9914" y="275"/>
                        <a:pt x="8748" y="686"/>
                        <a:pt x="7650" y="1212"/>
                      </a:cubicBezTo>
                      <a:cubicBezTo>
                        <a:pt x="6541" y="1749"/>
                        <a:pt x="5500" y="2401"/>
                        <a:pt x="4551" y="3167"/>
                      </a:cubicBezTo>
                      <a:cubicBezTo>
                        <a:pt x="2631" y="4688"/>
                        <a:pt x="1076" y="6655"/>
                        <a:pt x="1" y="8861"/>
                      </a:cubicBezTo>
                      <a:lnTo>
                        <a:pt x="1099" y="9387"/>
                      </a:lnTo>
                      <a:cubicBezTo>
                        <a:pt x="2093" y="7352"/>
                        <a:pt x="3534" y="5523"/>
                        <a:pt x="5306" y="4116"/>
                      </a:cubicBezTo>
                      <a:cubicBezTo>
                        <a:pt x="6187" y="3419"/>
                        <a:pt x="7158" y="2801"/>
                        <a:pt x="8176" y="2310"/>
                      </a:cubicBezTo>
                      <a:cubicBezTo>
                        <a:pt x="9194" y="1818"/>
                        <a:pt x="10280" y="1441"/>
                        <a:pt x="11377" y="1189"/>
                      </a:cubicBezTo>
                      <a:lnTo>
                        <a:pt x="1111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0"/>
                <p:cNvSpPr/>
                <p:nvPr/>
              </p:nvSpPr>
              <p:spPr>
                <a:xfrm>
                  <a:off x="4322495" y="1805296"/>
                  <a:ext cx="950077" cy="310129"/>
                </a:xfrm>
                <a:custGeom>
                  <a:avLst/>
                  <a:gdLst/>
                  <a:ahLst/>
                  <a:cxnLst/>
                  <a:rect l="l" t="t" r="r" b="b"/>
                  <a:pathLst>
                    <a:path w="13847" h="4520" extrusionOk="0">
                      <a:moveTo>
                        <a:pt x="3636" y="0"/>
                      </a:moveTo>
                      <a:cubicBezTo>
                        <a:pt x="2416" y="0"/>
                        <a:pt x="1195" y="134"/>
                        <a:pt x="0" y="403"/>
                      </a:cubicBezTo>
                      <a:lnTo>
                        <a:pt x="263" y="1592"/>
                      </a:lnTo>
                      <a:cubicBezTo>
                        <a:pt x="1372" y="1341"/>
                        <a:pt x="2504" y="1215"/>
                        <a:pt x="3636" y="1215"/>
                      </a:cubicBezTo>
                      <a:cubicBezTo>
                        <a:pt x="4768" y="1215"/>
                        <a:pt x="5900" y="1341"/>
                        <a:pt x="7009" y="1592"/>
                      </a:cubicBezTo>
                      <a:cubicBezTo>
                        <a:pt x="8107" y="1844"/>
                        <a:pt x="9193" y="2221"/>
                        <a:pt x="10211" y="2713"/>
                      </a:cubicBezTo>
                      <a:cubicBezTo>
                        <a:pt x="11228" y="3204"/>
                        <a:pt x="12200" y="3822"/>
                        <a:pt x="13081" y="4519"/>
                      </a:cubicBezTo>
                      <a:lnTo>
                        <a:pt x="13847" y="3570"/>
                      </a:lnTo>
                      <a:cubicBezTo>
                        <a:pt x="12886" y="2804"/>
                        <a:pt x="11846" y="2152"/>
                        <a:pt x="10737" y="1615"/>
                      </a:cubicBezTo>
                      <a:cubicBezTo>
                        <a:pt x="9639" y="1089"/>
                        <a:pt x="8473" y="678"/>
                        <a:pt x="7272" y="403"/>
                      </a:cubicBezTo>
                      <a:cubicBezTo>
                        <a:pt x="6077" y="134"/>
                        <a:pt x="4857" y="0"/>
                        <a:pt x="3636"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0"/>
                <p:cNvSpPr/>
                <p:nvPr/>
              </p:nvSpPr>
              <p:spPr>
                <a:xfrm>
                  <a:off x="5219932" y="2050239"/>
                  <a:ext cx="475485" cy="877897"/>
                </a:xfrm>
                <a:custGeom>
                  <a:avLst/>
                  <a:gdLst/>
                  <a:ahLst/>
                  <a:cxnLst/>
                  <a:rect l="l" t="t" r="r" b="b"/>
                  <a:pathLst>
                    <a:path w="6930" h="12795" extrusionOk="0">
                      <a:moveTo>
                        <a:pt x="767" y="0"/>
                      </a:moveTo>
                      <a:lnTo>
                        <a:pt x="1" y="949"/>
                      </a:lnTo>
                      <a:cubicBezTo>
                        <a:pt x="1784" y="2356"/>
                        <a:pt x="3213" y="4185"/>
                        <a:pt x="4208" y="6220"/>
                      </a:cubicBezTo>
                      <a:cubicBezTo>
                        <a:pt x="5191" y="8267"/>
                        <a:pt x="5706" y="10531"/>
                        <a:pt x="5706" y="12794"/>
                      </a:cubicBezTo>
                      <a:lnTo>
                        <a:pt x="6929" y="12794"/>
                      </a:lnTo>
                      <a:cubicBezTo>
                        <a:pt x="6929" y="10359"/>
                        <a:pt x="6369" y="7901"/>
                        <a:pt x="5306" y="5694"/>
                      </a:cubicBezTo>
                      <a:cubicBezTo>
                        <a:pt x="4231" y="3488"/>
                        <a:pt x="2676" y="1521"/>
                        <a:pt x="76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50"/>
              <p:cNvGrpSpPr/>
              <p:nvPr/>
            </p:nvGrpSpPr>
            <p:grpSpPr>
              <a:xfrm>
                <a:off x="3327361" y="1683613"/>
                <a:ext cx="2489137" cy="2489051"/>
                <a:chOff x="3530925" y="1887081"/>
                <a:chExt cx="2082088" cy="2082016"/>
              </a:xfrm>
            </p:grpSpPr>
            <p:sp>
              <p:nvSpPr>
                <p:cNvPr id="1450" name="Google Shape;1450;p50"/>
                <p:cNvSpPr/>
                <p:nvPr/>
              </p:nvSpPr>
              <p:spPr>
                <a:xfrm>
                  <a:off x="5168953" y="2928053"/>
                  <a:ext cx="444060" cy="813607"/>
                </a:xfrm>
                <a:custGeom>
                  <a:avLst/>
                  <a:gdLst/>
                  <a:ahLst/>
                  <a:cxnLst/>
                  <a:rect l="l" t="t" r="r" b="b"/>
                  <a:pathLst>
                    <a:path w="6472" h="11858" extrusionOk="0">
                      <a:moveTo>
                        <a:pt x="5260" y="0"/>
                      </a:moveTo>
                      <a:cubicBezTo>
                        <a:pt x="5260" y="2081"/>
                        <a:pt x="4780" y="4174"/>
                        <a:pt x="3876" y="6060"/>
                      </a:cubicBezTo>
                      <a:cubicBezTo>
                        <a:pt x="2962" y="7935"/>
                        <a:pt x="1635" y="9616"/>
                        <a:pt x="0" y="10908"/>
                      </a:cubicBezTo>
                      <a:lnTo>
                        <a:pt x="766" y="11857"/>
                      </a:lnTo>
                      <a:cubicBezTo>
                        <a:pt x="2539" y="10451"/>
                        <a:pt x="3979" y="8633"/>
                        <a:pt x="4974" y="6586"/>
                      </a:cubicBezTo>
                      <a:cubicBezTo>
                        <a:pt x="5957" y="4540"/>
                        <a:pt x="6472" y="2264"/>
                        <a:pt x="6472"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0"/>
                <p:cNvSpPr/>
                <p:nvPr/>
              </p:nvSpPr>
              <p:spPr>
                <a:xfrm>
                  <a:off x="4340539" y="3676465"/>
                  <a:ext cx="881053" cy="292632"/>
                </a:xfrm>
                <a:custGeom>
                  <a:avLst/>
                  <a:gdLst/>
                  <a:ahLst/>
                  <a:cxnLst/>
                  <a:rect l="l" t="t" r="r" b="b"/>
                  <a:pathLst>
                    <a:path w="12841" h="4265" extrusionOk="0">
                      <a:moveTo>
                        <a:pt x="12074" y="0"/>
                      </a:moveTo>
                      <a:cubicBezTo>
                        <a:pt x="11263" y="652"/>
                        <a:pt x="10371" y="1212"/>
                        <a:pt x="9433" y="1670"/>
                      </a:cubicBezTo>
                      <a:cubicBezTo>
                        <a:pt x="8484" y="2127"/>
                        <a:pt x="7501" y="2470"/>
                        <a:pt x="6483" y="2699"/>
                      </a:cubicBezTo>
                      <a:cubicBezTo>
                        <a:pt x="5466" y="2933"/>
                        <a:pt x="4422" y="3050"/>
                        <a:pt x="3378" y="3050"/>
                      </a:cubicBezTo>
                      <a:cubicBezTo>
                        <a:pt x="2333" y="3050"/>
                        <a:pt x="1287" y="2933"/>
                        <a:pt x="263" y="2699"/>
                      </a:cubicBezTo>
                      <a:lnTo>
                        <a:pt x="0" y="3888"/>
                      </a:lnTo>
                      <a:cubicBezTo>
                        <a:pt x="1109" y="4139"/>
                        <a:pt x="2241" y="4265"/>
                        <a:pt x="3373" y="4265"/>
                      </a:cubicBezTo>
                      <a:cubicBezTo>
                        <a:pt x="4505" y="4265"/>
                        <a:pt x="5637" y="4139"/>
                        <a:pt x="6746" y="3888"/>
                      </a:cubicBezTo>
                      <a:cubicBezTo>
                        <a:pt x="7855" y="3636"/>
                        <a:pt x="8942" y="3259"/>
                        <a:pt x="9959" y="2767"/>
                      </a:cubicBezTo>
                      <a:cubicBezTo>
                        <a:pt x="10977" y="2276"/>
                        <a:pt x="11949" y="1658"/>
                        <a:pt x="12840" y="949"/>
                      </a:cubicBezTo>
                      <a:lnTo>
                        <a:pt x="12074"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0"/>
                <p:cNvSpPr/>
                <p:nvPr/>
              </p:nvSpPr>
              <p:spPr>
                <a:xfrm>
                  <a:off x="3530925" y="2476178"/>
                  <a:ext cx="178187" cy="903832"/>
                </a:xfrm>
                <a:custGeom>
                  <a:avLst/>
                  <a:gdLst/>
                  <a:ahLst/>
                  <a:cxnLst/>
                  <a:rect l="l" t="t" r="r" b="b"/>
                  <a:pathLst>
                    <a:path w="2597" h="13173" extrusionOk="0">
                      <a:moveTo>
                        <a:pt x="1499" y="1"/>
                      </a:moveTo>
                      <a:cubicBezTo>
                        <a:pt x="515" y="2047"/>
                        <a:pt x="1" y="4323"/>
                        <a:pt x="1" y="6586"/>
                      </a:cubicBezTo>
                      <a:cubicBezTo>
                        <a:pt x="1" y="8850"/>
                        <a:pt x="515" y="11126"/>
                        <a:pt x="1499" y="13172"/>
                      </a:cubicBezTo>
                      <a:lnTo>
                        <a:pt x="2596" y="12646"/>
                      </a:lnTo>
                      <a:cubicBezTo>
                        <a:pt x="1693" y="10760"/>
                        <a:pt x="1213" y="8667"/>
                        <a:pt x="1213" y="6586"/>
                      </a:cubicBezTo>
                      <a:cubicBezTo>
                        <a:pt x="1213" y="4494"/>
                        <a:pt x="1693" y="2413"/>
                        <a:pt x="2596" y="527"/>
                      </a:cubicBezTo>
                      <a:lnTo>
                        <a:pt x="149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0"/>
                <p:cNvSpPr/>
                <p:nvPr/>
              </p:nvSpPr>
              <p:spPr>
                <a:xfrm>
                  <a:off x="3633705" y="1912948"/>
                  <a:ext cx="724960" cy="599399"/>
                </a:xfrm>
                <a:custGeom>
                  <a:avLst/>
                  <a:gdLst/>
                  <a:ahLst/>
                  <a:cxnLst/>
                  <a:rect l="l" t="t" r="r" b="b"/>
                  <a:pathLst>
                    <a:path w="10566" h="8736" extrusionOk="0">
                      <a:moveTo>
                        <a:pt x="10302" y="0"/>
                      </a:moveTo>
                      <a:cubicBezTo>
                        <a:pt x="9193" y="252"/>
                        <a:pt x="8119" y="629"/>
                        <a:pt x="7090" y="1121"/>
                      </a:cubicBezTo>
                      <a:cubicBezTo>
                        <a:pt x="6072" y="1612"/>
                        <a:pt x="5100" y="2230"/>
                        <a:pt x="4220" y="2927"/>
                      </a:cubicBezTo>
                      <a:cubicBezTo>
                        <a:pt x="2436" y="4345"/>
                        <a:pt x="995" y="6163"/>
                        <a:pt x="1" y="8210"/>
                      </a:cubicBezTo>
                      <a:lnTo>
                        <a:pt x="1098" y="8736"/>
                      </a:lnTo>
                      <a:cubicBezTo>
                        <a:pt x="2013" y="6861"/>
                        <a:pt x="3339" y="5180"/>
                        <a:pt x="4974" y="3888"/>
                      </a:cubicBezTo>
                      <a:cubicBezTo>
                        <a:pt x="5786" y="3236"/>
                        <a:pt x="6678" y="2676"/>
                        <a:pt x="7615" y="2218"/>
                      </a:cubicBezTo>
                      <a:cubicBezTo>
                        <a:pt x="8564" y="1761"/>
                        <a:pt x="9548" y="1418"/>
                        <a:pt x="10565" y="1189"/>
                      </a:cubicBezTo>
                      <a:lnTo>
                        <a:pt x="1030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0"/>
                <p:cNvSpPr/>
                <p:nvPr/>
              </p:nvSpPr>
              <p:spPr>
                <a:xfrm>
                  <a:off x="4340539" y="1887081"/>
                  <a:ext cx="881053" cy="292632"/>
                </a:xfrm>
                <a:custGeom>
                  <a:avLst/>
                  <a:gdLst/>
                  <a:ahLst/>
                  <a:cxnLst/>
                  <a:rect l="l" t="t" r="r" b="b"/>
                  <a:pathLst>
                    <a:path w="12841" h="4265" extrusionOk="0">
                      <a:moveTo>
                        <a:pt x="3373" y="0"/>
                      </a:moveTo>
                      <a:cubicBezTo>
                        <a:pt x="2241" y="0"/>
                        <a:pt x="1109" y="126"/>
                        <a:pt x="0" y="377"/>
                      </a:cubicBezTo>
                      <a:lnTo>
                        <a:pt x="263" y="1566"/>
                      </a:lnTo>
                      <a:cubicBezTo>
                        <a:pt x="1287" y="1332"/>
                        <a:pt x="2333" y="1215"/>
                        <a:pt x="3378" y="1215"/>
                      </a:cubicBezTo>
                      <a:cubicBezTo>
                        <a:pt x="4422" y="1215"/>
                        <a:pt x="5466" y="1332"/>
                        <a:pt x="6483" y="1566"/>
                      </a:cubicBezTo>
                      <a:cubicBezTo>
                        <a:pt x="7501" y="1795"/>
                        <a:pt x="8484" y="2138"/>
                        <a:pt x="9433" y="2595"/>
                      </a:cubicBezTo>
                      <a:cubicBezTo>
                        <a:pt x="10371" y="3053"/>
                        <a:pt x="11263" y="3613"/>
                        <a:pt x="12074" y="4265"/>
                      </a:cubicBezTo>
                      <a:lnTo>
                        <a:pt x="12840" y="3304"/>
                      </a:lnTo>
                      <a:cubicBezTo>
                        <a:pt x="11949" y="2607"/>
                        <a:pt x="10977" y="1989"/>
                        <a:pt x="9959" y="1498"/>
                      </a:cubicBezTo>
                      <a:cubicBezTo>
                        <a:pt x="8942" y="1006"/>
                        <a:pt x="7855" y="629"/>
                        <a:pt x="6746" y="377"/>
                      </a:cubicBezTo>
                      <a:cubicBezTo>
                        <a:pt x="5637" y="126"/>
                        <a:pt x="4505" y="0"/>
                        <a:pt x="3373"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0"/>
                <p:cNvSpPr/>
                <p:nvPr/>
              </p:nvSpPr>
              <p:spPr>
                <a:xfrm>
                  <a:off x="3633705" y="3343837"/>
                  <a:ext cx="724960" cy="599399"/>
                </a:xfrm>
                <a:custGeom>
                  <a:avLst/>
                  <a:gdLst/>
                  <a:ahLst/>
                  <a:cxnLst/>
                  <a:rect l="l" t="t" r="r" b="b"/>
                  <a:pathLst>
                    <a:path w="10566" h="8736" extrusionOk="0">
                      <a:moveTo>
                        <a:pt x="1098" y="0"/>
                      </a:moveTo>
                      <a:lnTo>
                        <a:pt x="1" y="526"/>
                      </a:lnTo>
                      <a:cubicBezTo>
                        <a:pt x="995" y="2573"/>
                        <a:pt x="2436" y="4391"/>
                        <a:pt x="4220" y="5797"/>
                      </a:cubicBezTo>
                      <a:cubicBezTo>
                        <a:pt x="5100" y="6506"/>
                        <a:pt x="6072" y="7124"/>
                        <a:pt x="7090" y="7615"/>
                      </a:cubicBezTo>
                      <a:cubicBezTo>
                        <a:pt x="8119" y="8107"/>
                        <a:pt x="9193" y="8484"/>
                        <a:pt x="10302" y="8736"/>
                      </a:cubicBezTo>
                      <a:lnTo>
                        <a:pt x="10565" y="7547"/>
                      </a:lnTo>
                      <a:cubicBezTo>
                        <a:pt x="9548" y="7318"/>
                        <a:pt x="8564" y="6975"/>
                        <a:pt x="7615" y="6518"/>
                      </a:cubicBezTo>
                      <a:cubicBezTo>
                        <a:pt x="6678" y="6060"/>
                        <a:pt x="5786" y="5500"/>
                        <a:pt x="4974" y="4848"/>
                      </a:cubicBezTo>
                      <a:cubicBezTo>
                        <a:pt x="3339" y="3556"/>
                        <a:pt x="2013" y="1875"/>
                        <a:pt x="1098"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0"/>
                <p:cNvSpPr/>
                <p:nvPr/>
              </p:nvSpPr>
              <p:spPr>
                <a:xfrm>
                  <a:off x="5168953" y="2113773"/>
                  <a:ext cx="444060" cy="814362"/>
                </a:xfrm>
                <a:custGeom>
                  <a:avLst/>
                  <a:gdLst/>
                  <a:ahLst/>
                  <a:cxnLst/>
                  <a:rect l="l" t="t" r="r" b="b"/>
                  <a:pathLst>
                    <a:path w="6472" h="11869" extrusionOk="0">
                      <a:moveTo>
                        <a:pt x="766" y="0"/>
                      </a:moveTo>
                      <a:lnTo>
                        <a:pt x="0" y="961"/>
                      </a:lnTo>
                      <a:cubicBezTo>
                        <a:pt x="1635" y="2253"/>
                        <a:pt x="2962" y="3934"/>
                        <a:pt x="3876" y="5809"/>
                      </a:cubicBezTo>
                      <a:cubicBezTo>
                        <a:pt x="4780" y="7695"/>
                        <a:pt x="5260" y="9776"/>
                        <a:pt x="5260" y="11868"/>
                      </a:cubicBezTo>
                      <a:lnTo>
                        <a:pt x="6472" y="11868"/>
                      </a:lnTo>
                      <a:cubicBezTo>
                        <a:pt x="6472" y="9605"/>
                        <a:pt x="5957" y="7329"/>
                        <a:pt x="4974" y="5283"/>
                      </a:cubicBezTo>
                      <a:cubicBezTo>
                        <a:pt x="3979" y="3236"/>
                        <a:pt x="2539" y="1418"/>
                        <a:pt x="766"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50"/>
              <p:cNvGrpSpPr/>
              <p:nvPr/>
            </p:nvGrpSpPr>
            <p:grpSpPr>
              <a:xfrm>
                <a:off x="3424888" y="1781305"/>
                <a:ext cx="2294081" cy="2293585"/>
                <a:chOff x="3612504" y="1968797"/>
                <a:chExt cx="1918930" cy="1918515"/>
              </a:xfrm>
            </p:grpSpPr>
            <p:sp>
              <p:nvSpPr>
                <p:cNvPr id="1458" name="Google Shape;1458;p50"/>
                <p:cNvSpPr/>
                <p:nvPr/>
              </p:nvSpPr>
              <p:spPr>
                <a:xfrm>
                  <a:off x="5117975" y="2928053"/>
                  <a:ext cx="413459" cy="750072"/>
                </a:xfrm>
                <a:custGeom>
                  <a:avLst/>
                  <a:gdLst/>
                  <a:ahLst/>
                  <a:cxnLst/>
                  <a:rect l="l" t="t" r="r" b="b"/>
                  <a:pathLst>
                    <a:path w="6026" h="10932" extrusionOk="0">
                      <a:moveTo>
                        <a:pt x="4814" y="0"/>
                      </a:moveTo>
                      <a:cubicBezTo>
                        <a:pt x="4802" y="1910"/>
                        <a:pt x="4379" y="3819"/>
                        <a:pt x="3545" y="5534"/>
                      </a:cubicBezTo>
                      <a:cubicBezTo>
                        <a:pt x="2710" y="7249"/>
                        <a:pt x="1498" y="8793"/>
                        <a:pt x="0" y="9982"/>
                      </a:cubicBezTo>
                      <a:lnTo>
                        <a:pt x="755" y="10931"/>
                      </a:lnTo>
                      <a:cubicBezTo>
                        <a:pt x="2401" y="9628"/>
                        <a:pt x="3728" y="7947"/>
                        <a:pt x="4642" y="6072"/>
                      </a:cubicBezTo>
                      <a:cubicBezTo>
                        <a:pt x="5545" y="4185"/>
                        <a:pt x="6026" y="2093"/>
                        <a:pt x="6026"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0"/>
                <p:cNvSpPr/>
                <p:nvPr/>
              </p:nvSpPr>
              <p:spPr>
                <a:xfrm>
                  <a:off x="4358584" y="3612931"/>
                  <a:ext cx="811206" cy="274381"/>
                </a:xfrm>
                <a:custGeom>
                  <a:avLst/>
                  <a:gdLst/>
                  <a:ahLst/>
                  <a:cxnLst/>
                  <a:rect l="l" t="t" r="r" b="b"/>
                  <a:pathLst>
                    <a:path w="11823" h="3999" extrusionOk="0">
                      <a:moveTo>
                        <a:pt x="11068" y="0"/>
                      </a:moveTo>
                      <a:cubicBezTo>
                        <a:pt x="8836" y="1811"/>
                        <a:pt x="5972" y="2785"/>
                        <a:pt x="3106" y="2785"/>
                      </a:cubicBezTo>
                      <a:cubicBezTo>
                        <a:pt x="2155" y="2785"/>
                        <a:pt x="1204" y="2678"/>
                        <a:pt x="275" y="2458"/>
                      </a:cubicBezTo>
                      <a:lnTo>
                        <a:pt x="0" y="3647"/>
                      </a:lnTo>
                      <a:cubicBezTo>
                        <a:pt x="1018" y="3882"/>
                        <a:pt x="2064" y="3999"/>
                        <a:pt x="3110" y="3999"/>
                      </a:cubicBezTo>
                      <a:cubicBezTo>
                        <a:pt x="4156" y="3999"/>
                        <a:pt x="5203" y="3882"/>
                        <a:pt x="6220" y="3647"/>
                      </a:cubicBezTo>
                      <a:cubicBezTo>
                        <a:pt x="7238" y="3419"/>
                        <a:pt x="8233" y="3076"/>
                        <a:pt x="9182" y="2618"/>
                      </a:cubicBezTo>
                      <a:cubicBezTo>
                        <a:pt x="10119" y="2161"/>
                        <a:pt x="11011" y="1601"/>
                        <a:pt x="11823" y="949"/>
                      </a:cubicBezTo>
                      <a:lnTo>
                        <a:pt x="11068"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0"/>
                <p:cNvSpPr/>
                <p:nvPr/>
              </p:nvSpPr>
              <p:spPr>
                <a:xfrm>
                  <a:off x="3707462" y="3307748"/>
                  <a:ext cx="670001" cy="555487"/>
                </a:xfrm>
                <a:custGeom>
                  <a:avLst/>
                  <a:gdLst/>
                  <a:ahLst/>
                  <a:cxnLst/>
                  <a:rect l="l" t="t" r="r" b="b"/>
                  <a:pathLst>
                    <a:path w="9765" h="8096" extrusionOk="0">
                      <a:moveTo>
                        <a:pt x="1098" y="0"/>
                      </a:moveTo>
                      <a:lnTo>
                        <a:pt x="0" y="538"/>
                      </a:lnTo>
                      <a:cubicBezTo>
                        <a:pt x="915" y="2413"/>
                        <a:pt x="2241" y="4094"/>
                        <a:pt x="3888" y="5397"/>
                      </a:cubicBezTo>
                      <a:cubicBezTo>
                        <a:pt x="4700" y="6049"/>
                        <a:pt x="5591" y="6609"/>
                        <a:pt x="6529" y="7066"/>
                      </a:cubicBezTo>
                      <a:cubicBezTo>
                        <a:pt x="7478" y="7524"/>
                        <a:pt x="8473" y="7867"/>
                        <a:pt x="9490" y="8095"/>
                      </a:cubicBezTo>
                      <a:lnTo>
                        <a:pt x="9765" y="6906"/>
                      </a:lnTo>
                      <a:cubicBezTo>
                        <a:pt x="8827" y="6701"/>
                        <a:pt x="7924" y="6380"/>
                        <a:pt x="7066" y="5969"/>
                      </a:cubicBezTo>
                      <a:cubicBezTo>
                        <a:pt x="6197" y="5557"/>
                        <a:pt x="5386" y="5043"/>
                        <a:pt x="4642" y="4448"/>
                      </a:cubicBezTo>
                      <a:cubicBezTo>
                        <a:pt x="3145" y="3259"/>
                        <a:pt x="1933" y="1715"/>
                        <a:pt x="109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0"/>
                <p:cNvSpPr/>
                <p:nvPr/>
              </p:nvSpPr>
              <p:spPr>
                <a:xfrm>
                  <a:off x="3612504" y="2511513"/>
                  <a:ext cx="170365" cy="833162"/>
                </a:xfrm>
                <a:custGeom>
                  <a:avLst/>
                  <a:gdLst/>
                  <a:ahLst/>
                  <a:cxnLst/>
                  <a:rect l="l" t="t" r="r" b="b"/>
                  <a:pathLst>
                    <a:path w="2483" h="12143" extrusionOk="0">
                      <a:moveTo>
                        <a:pt x="1384" y="0"/>
                      </a:moveTo>
                      <a:cubicBezTo>
                        <a:pt x="481" y="1887"/>
                        <a:pt x="1" y="3979"/>
                        <a:pt x="1" y="6071"/>
                      </a:cubicBezTo>
                      <a:cubicBezTo>
                        <a:pt x="1" y="8164"/>
                        <a:pt x="481" y="10256"/>
                        <a:pt x="1384" y="12143"/>
                      </a:cubicBezTo>
                      <a:lnTo>
                        <a:pt x="2482" y="11605"/>
                      </a:lnTo>
                      <a:cubicBezTo>
                        <a:pt x="1659" y="9890"/>
                        <a:pt x="1224" y="7981"/>
                        <a:pt x="1224" y="6071"/>
                      </a:cubicBezTo>
                      <a:cubicBezTo>
                        <a:pt x="1224" y="4162"/>
                        <a:pt x="1659" y="2253"/>
                        <a:pt x="2482" y="526"/>
                      </a:cubicBezTo>
                      <a:lnTo>
                        <a:pt x="1384"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0"/>
                <p:cNvSpPr/>
                <p:nvPr/>
              </p:nvSpPr>
              <p:spPr>
                <a:xfrm>
                  <a:off x="3707462" y="1992948"/>
                  <a:ext cx="670001" cy="554732"/>
                </a:xfrm>
                <a:custGeom>
                  <a:avLst/>
                  <a:gdLst/>
                  <a:ahLst/>
                  <a:cxnLst/>
                  <a:rect l="l" t="t" r="r" b="b"/>
                  <a:pathLst>
                    <a:path w="9765" h="8085" extrusionOk="0">
                      <a:moveTo>
                        <a:pt x="9490" y="1"/>
                      </a:moveTo>
                      <a:cubicBezTo>
                        <a:pt x="8473" y="229"/>
                        <a:pt x="7478" y="572"/>
                        <a:pt x="6529" y="1030"/>
                      </a:cubicBezTo>
                      <a:cubicBezTo>
                        <a:pt x="5591" y="1487"/>
                        <a:pt x="4700" y="2047"/>
                        <a:pt x="3888" y="2699"/>
                      </a:cubicBezTo>
                      <a:cubicBezTo>
                        <a:pt x="2241" y="3991"/>
                        <a:pt x="915" y="5683"/>
                        <a:pt x="0" y="7558"/>
                      </a:cubicBezTo>
                      <a:lnTo>
                        <a:pt x="1098" y="8084"/>
                      </a:lnTo>
                      <a:cubicBezTo>
                        <a:pt x="1933" y="6381"/>
                        <a:pt x="3145" y="4837"/>
                        <a:pt x="4642" y="3648"/>
                      </a:cubicBezTo>
                      <a:cubicBezTo>
                        <a:pt x="5386" y="3053"/>
                        <a:pt x="6197" y="2539"/>
                        <a:pt x="7066" y="2127"/>
                      </a:cubicBezTo>
                      <a:cubicBezTo>
                        <a:pt x="7924" y="1716"/>
                        <a:pt x="8827" y="1395"/>
                        <a:pt x="9765" y="1190"/>
                      </a:cubicBezTo>
                      <a:lnTo>
                        <a:pt x="949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0"/>
                <p:cNvSpPr/>
                <p:nvPr/>
              </p:nvSpPr>
              <p:spPr>
                <a:xfrm>
                  <a:off x="4358584" y="1968797"/>
                  <a:ext cx="811206" cy="274450"/>
                </a:xfrm>
                <a:custGeom>
                  <a:avLst/>
                  <a:gdLst/>
                  <a:ahLst/>
                  <a:cxnLst/>
                  <a:rect l="l" t="t" r="r" b="b"/>
                  <a:pathLst>
                    <a:path w="11823" h="4000" extrusionOk="0">
                      <a:moveTo>
                        <a:pt x="3110" y="1"/>
                      </a:moveTo>
                      <a:cubicBezTo>
                        <a:pt x="2064" y="1"/>
                        <a:pt x="1018" y="118"/>
                        <a:pt x="0" y="353"/>
                      </a:cubicBezTo>
                      <a:lnTo>
                        <a:pt x="275" y="1542"/>
                      </a:lnTo>
                      <a:cubicBezTo>
                        <a:pt x="1204" y="1322"/>
                        <a:pt x="2155" y="1215"/>
                        <a:pt x="3106" y="1215"/>
                      </a:cubicBezTo>
                      <a:cubicBezTo>
                        <a:pt x="5972" y="1215"/>
                        <a:pt x="8836" y="2189"/>
                        <a:pt x="11068" y="4000"/>
                      </a:cubicBezTo>
                      <a:lnTo>
                        <a:pt x="11823" y="3051"/>
                      </a:lnTo>
                      <a:cubicBezTo>
                        <a:pt x="11011" y="2399"/>
                        <a:pt x="10119" y="1839"/>
                        <a:pt x="9182" y="1382"/>
                      </a:cubicBezTo>
                      <a:cubicBezTo>
                        <a:pt x="8233" y="924"/>
                        <a:pt x="7238" y="581"/>
                        <a:pt x="6220" y="353"/>
                      </a:cubicBezTo>
                      <a:cubicBezTo>
                        <a:pt x="5203" y="118"/>
                        <a:pt x="4156" y="1"/>
                        <a:pt x="3110"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0"/>
                <p:cNvSpPr/>
                <p:nvPr/>
              </p:nvSpPr>
              <p:spPr>
                <a:xfrm>
                  <a:off x="5117975" y="2178062"/>
                  <a:ext cx="413459" cy="750072"/>
                </a:xfrm>
                <a:custGeom>
                  <a:avLst/>
                  <a:gdLst/>
                  <a:ahLst/>
                  <a:cxnLst/>
                  <a:rect l="l" t="t" r="r" b="b"/>
                  <a:pathLst>
                    <a:path w="6026" h="10932" extrusionOk="0">
                      <a:moveTo>
                        <a:pt x="755" y="1"/>
                      </a:moveTo>
                      <a:lnTo>
                        <a:pt x="0" y="950"/>
                      </a:lnTo>
                      <a:cubicBezTo>
                        <a:pt x="1498" y="2139"/>
                        <a:pt x="2710" y="3683"/>
                        <a:pt x="3545" y="5386"/>
                      </a:cubicBezTo>
                      <a:cubicBezTo>
                        <a:pt x="4379" y="7113"/>
                        <a:pt x="4802" y="9022"/>
                        <a:pt x="4814" y="10931"/>
                      </a:cubicBezTo>
                      <a:lnTo>
                        <a:pt x="6026" y="10931"/>
                      </a:lnTo>
                      <a:cubicBezTo>
                        <a:pt x="6026" y="8839"/>
                        <a:pt x="5545" y="6747"/>
                        <a:pt x="4642" y="4860"/>
                      </a:cubicBezTo>
                      <a:cubicBezTo>
                        <a:pt x="3728" y="2985"/>
                        <a:pt x="2401" y="1293"/>
                        <a:pt x="755"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65" name="Google Shape;1465;p50"/>
            <p:cNvSpPr/>
            <p:nvPr/>
          </p:nvSpPr>
          <p:spPr>
            <a:xfrm>
              <a:off x="3414300" y="1545700"/>
              <a:ext cx="744900" cy="744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0"/>
            <p:cNvSpPr/>
            <p:nvPr/>
          </p:nvSpPr>
          <p:spPr>
            <a:xfrm>
              <a:off x="3414300" y="3564675"/>
              <a:ext cx="744900" cy="744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0"/>
            <p:cNvSpPr/>
            <p:nvPr/>
          </p:nvSpPr>
          <p:spPr>
            <a:xfrm flipH="1">
              <a:off x="4984825" y="1545700"/>
              <a:ext cx="744900" cy="74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8" name="Google Shape;1468;p50"/>
            <p:cNvCxnSpPr>
              <a:stCxn id="1469" idx="6"/>
            </p:cNvCxnSpPr>
            <p:nvPr/>
          </p:nvCxnSpPr>
          <p:spPr>
            <a:xfrm>
              <a:off x="6474600" y="1918150"/>
              <a:ext cx="292800" cy="0"/>
            </a:xfrm>
            <a:prstGeom prst="straightConnector1">
              <a:avLst/>
            </a:prstGeom>
            <a:noFill/>
            <a:ln w="9525" cap="flat" cmpd="sng">
              <a:solidFill>
                <a:schemeClr val="dk2"/>
              </a:solidFill>
              <a:prstDash val="solid"/>
              <a:round/>
              <a:headEnd type="none" w="med" len="med"/>
              <a:tailEnd type="oval" w="med" len="med"/>
            </a:ln>
          </p:spPr>
        </p:cxnSp>
        <p:sp>
          <p:nvSpPr>
            <p:cNvPr id="1470" name="Google Shape;1470;p50"/>
            <p:cNvSpPr/>
            <p:nvPr/>
          </p:nvSpPr>
          <p:spPr>
            <a:xfrm flipH="1">
              <a:off x="4984825" y="3564675"/>
              <a:ext cx="744900" cy="744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1" name="Google Shape;1471;p50"/>
            <p:cNvCxnSpPr>
              <a:stCxn id="1472" idx="6"/>
            </p:cNvCxnSpPr>
            <p:nvPr/>
          </p:nvCxnSpPr>
          <p:spPr>
            <a:xfrm>
              <a:off x="6474600" y="3937125"/>
              <a:ext cx="292800" cy="0"/>
            </a:xfrm>
            <a:prstGeom prst="straightConnector1">
              <a:avLst/>
            </a:prstGeom>
            <a:noFill/>
            <a:ln w="9525" cap="flat" cmpd="sng">
              <a:solidFill>
                <a:schemeClr val="dk2"/>
              </a:solidFill>
              <a:prstDash val="solid"/>
              <a:round/>
              <a:headEnd type="none" w="med" len="med"/>
              <a:tailEnd type="oval" w="med" len="med"/>
            </a:ln>
          </p:spPr>
        </p:cxnSp>
        <p:sp>
          <p:nvSpPr>
            <p:cNvPr id="1429" name="Google Shape;1429;p50"/>
            <p:cNvSpPr/>
            <p:nvPr/>
          </p:nvSpPr>
          <p:spPr>
            <a:xfrm>
              <a:off x="2669413" y="1727500"/>
              <a:ext cx="381300" cy="3813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lt1"/>
                  </a:solidFill>
                  <a:latin typeface="Palanquin Dark"/>
                  <a:ea typeface="Palanquin Dark"/>
                  <a:cs typeface="Palanquin Dark"/>
                  <a:sym typeface="Palanquin Dark"/>
                </a:rPr>
                <a:t>1</a:t>
              </a:r>
              <a:endParaRPr>
                <a:solidFill>
                  <a:schemeClr val="lt1"/>
                </a:solidFill>
              </a:endParaRPr>
            </a:p>
          </p:txBody>
        </p:sp>
        <p:sp>
          <p:nvSpPr>
            <p:cNvPr id="1431" name="Google Shape;1431;p50"/>
            <p:cNvSpPr/>
            <p:nvPr/>
          </p:nvSpPr>
          <p:spPr>
            <a:xfrm>
              <a:off x="2669413" y="3746475"/>
              <a:ext cx="381300" cy="381300"/>
            </a:xfrm>
            <a:prstGeom prst="ellipse">
              <a:avLst/>
            </a:prstGeom>
            <a:solidFill>
              <a:schemeClr val="accent4"/>
            </a:solidFill>
            <a:ln>
              <a:noFill/>
            </a:ln>
          </p:spPr>
          <p:txBody>
            <a:bodyPr spcFirstLastPara="1" wrap="square" lIns="0" tIns="0" rIns="0" bIns="0" anchor="b" anchorCtr="0">
              <a:noAutofit/>
            </a:bodyPr>
            <a:lstStyle/>
            <a:p>
              <a:pPr marL="0" lvl="0" indent="0" algn="ctr" rtl="0">
                <a:spcBef>
                  <a:spcPts val="0"/>
                </a:spcBef>
                <a:spcAft>
                  <a:spcPts val="0"/>
                </a:spcAft>
                <a:buNone/>
              </a:pPr>
              <a:r>
                <a:rPr lang="en" sz="2000" b="1">
                  <a:solidFill>
                    <a:schemeClr val="lt1"/>
                  </a:solidFill>
                  <a:latin typeface="Palanquin Dark"/>
                  <a:ea typeface="Palanquin Dark"/>
                  <a:cs typeface="Palanquin Dark"/>
                  <a:sym typeface="Palanquin Dark"/>
                </a:rPr>
                <a:t>3</a:t>
              </a:r>
              <a:endParaRPr>
                <a:solidFill>
                  <a:schemeClr val="lt1"/>
                </a:solidFill>
              </a:endParaRPr>
            </a:p>
          </p:txBody>
        </p:sp>
        <p:sp>
          <p:nvSpPr>
            <p:cNvPr id="1469" name="Google Shape;1469;p50"/>
            <p:cNvSpPr/>
            <p:nvPr/>
          </p:nvSpPr>
          <p:spPr>
            <a:xfrm>
              <a:off x="6093300" y="1727500"/>
              <a:ext cx="381300" cy="3813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lt1"/>
                  </a:solidFill>
                  <a:latin typeface="Palanquin Dark"/>
                  <a:ea typeface="Palanquin Dark"/>
                  <a:cs typeface="Palanquin Dark"/>
                  <a:sym typeface="Palanquin Dark"/>
                </a:rPr>
                <a:t>2</a:t>
              </a:r>
              <a:endParaRPr>
                <a:solidFill>
                  <a:schemeClr val="lt1"/>
                </a:solidFill>
              </a:endParaRPr>
            </a:p>
          </p:txBody>
        </p:sp>
        <p:sp>
          <p:nvSpPr>
            <p:cNvPr id="1472" name="Google Shape;1472;p50"/>
            <p:cNvSpPr/>
            <p:nvPr/>
          </p:nvSpPr>
          <p:spPr>
            <a:xfrm>
              <a:off x="6093300" y="3746475"/>
              <a:ext cx="381300" cy="381300"/>
            </a:xfrm>
            <a:prstGeom prst="ellipse">
              <a:avLst/>
            </a:prstGeom>
            <a:solidFill>
              <a:schemeClr val="accent6"/>
            </a:solidFill>
            <a:ln>
              <a:noFill/>
            </a:ln>
          </p:spPr>
          <p:txBody>
            <a:bodyPr spcFirstLastPara="1" wrap="square" lIns="0" tIns="0" rIns="0" bIns="0" anchor="b" anchorCtr="0">
              <a:noAutofit/>
            </a:bodyPr>
            <a:lstStyle/>
            <a:p>
              <a:pPr marL="0" lvl="0" indent="0" algn="ctr" rtl="0">
                <a:spcBef>
                  <a:spcPts val="0"/>
                </a:spcBef>
                <a:spcAft>
                  <a:spcPts val="0"/>
                </a:spcAft>
                <a:buNone/>
              </a:pPr>
              <a:r>
                <a:rPr lang="en" sz="2000" b="1">
                  <a:solidFill>
                    <a:schemeClr val="lt1"/>
                  </a:solidFill>
                  <a:latin typeface="Palanquin Dark"/>
                  <a:ea typeface="Palanquin Dark"/>
                  <a:cs typeface="Palanquin Dark"/>
                  <a:sym typeface="Palanquin Dark"/>
                </a:rPr>
                <a:t>4</a:t>
              </a:r>
              <a:endParaRPr>
                <a:solidFill>
                  <a:schemeClr val="lt1"/>
                </a:solidFill>
              </a:endParaRPr>
            </a:p>
          </p:txBody>
        </p:sp>
        <p:cxnSp>
          <p:nvCxnSpPr>
            <p:cNvPr id="1473" name="Google Shape;1473;p50"/>
            <p:cNvCxnSpPr>
              <a:stCxn id="1429" idx="6"/>
              <a:endCxn id="1465" idx="2"/>
            </p:cNvCxnSpPr>
            <p:nvPr/>
          </p:nvCxnSpPr>
          <p:spPr>
            <a:xfrm>
              <a:off x="3050713" y="1918150"/>
              <a:ext cx="363600" cy="0"/>
            </a:xfrm>
            <a:prstGeom prst="straightConnector1">
              <a:avLst/>
            </a:prstGeom>
            <a:noFill/>
            <a:ln w="9525" cap="flat" cmpd="sng">
              <a:solidFill>
                <a:schemeClr val="dk2"/>
              </a:solidFill>
              <a:prstDash val="solid"/>
              <a:round/>
              <a:headEnd type="none" w="med" len="med"/>
              <a:tailEnd type="none" w="med" len="med"/>
            </a:ln>
          </p:spPr>
        </p:cxnSp>
        <p:cxnSp>
          <p:nvCxnSpPr>
            <p:cNvPr id="1474" name="Google Shape;1474;p50"/>
            <p:cNvCxnSpPr>
              <a:stCxn id="1431" idx="6"/>
              <a:endCxn id="1466" idx="2"/>
            </p:cNvCxnSpPr>
            <p:nvPr/>
          </p:nvCxnSpPr>
          <p:spPr>
            <a:xfrm>
              <a:off x="3050713" y="3937125"/>
              <a:ext cx="363600" cy="0"/>
            </a:xfrm>
            <a:prstGeom prst="straightConnector1">
              <a:avLst/>
            </a:prstGeom>
            <a:noFill/>
            <a:ln w="9525" cap="flat" cmpd="sng">
              <a:solidFill>
                <a:schemeClr val="dk2"/>
              </a:solidFill>
              <a:prstDash val="solid"/>
              <a:round/>
              <a:headEnd type="none" w="med" len="med"/>
              <a:tailEnd type="none" w="med" len="med"/>
            </a:ln>
          </p:spPr>
        </p:cxnSp>
        <p:cxnSp>
          <p:nvCxnSpPr>
            <p:cNvPr id="1475" name="Google Shape;1475;p50"/>
            <p:cNvCxnSpPr>
              <a:stCxn id="1469" idx="2"/>
              <a:endCxn id="1467" idx="2"/>
            </p:cNvCxnSpPr>
            <p:nvPr/>
          </p:nvCxnSpPr>
          <p:spPr>
            <a:xfrm rot="10800000">
              <a:off x="5729700" y="1918150"/>
              <a:ext cx="363600" cy="0"/>
            </a:xfrm>
            <a:prstGeom prst="straightConnector1">
              <a:avLst/>
            </a:prstGeom>
            <a:noFill/>
            <a:ln w="9525" cap="flat" cmpd="sng">
              <a:solidFill>
                <a:schemeClr val="dk2"/>
              </a:solidFill>
              <a:prstDash val="solid"/>
              <a:round/>
              <a:headEnd type="none" w="med" len="med"/>
              <a:tailEnd type="none" w="med" len="med"/>
            </a:ln>
          </p:spPr>
        </p:cxnSp>
        <p:cxnSp>
          <p:nvCxnSpPr>
            <p:cNvPr id="1476" name="Google Shape;1476;p50"/>
            <p:cNvCxnSpPr>
              <a:stCxn id="1472" idx="2"/>
              <a:endCxn id="1470" idx="2"/>
            </p:cNvCxnSpPr>
            <p:nvPr/>
          </p:nvCxnSpPr>
          <p:spPr>
            <a:xfrm rot="10800000">
              <a:off x="5729700" y="3937125"/>
              <a:ext cx="363600" cy="0"/>
            </a:xfrm>
            <a:prstGeom prst="straightConnector1">
              <a:avLst/>
            </a:prstGeom>
            <a:noFill/>
            <a:ln w="9525" cap="flat" cmpd="sng">
              <a:solidFill>
                <a:schemeClr val="dk2"/>
              </a:solidFill>
              <a:prstDash val="solid"/>
              <a:round/>
              <a:headEnd type="none" w="med" len="med"/>
              <a:tailEnd type="none" w="med" len="med"/>
            </a:ln>
          </p:spPr>
        </p:cxnSp>
      </p:grpSp>
      <p:grpSp>
        <p:nvGrpSpPr>
          <p:cNvPr id="1477" name="Google Shape;1477;p50"/>
          <p:cNvGrpSpPr/>
          <p:nvPr/>
        </p:nvGrpSpPr>
        <p:grpSpPr>
          <a:xfrm>
            <a:off x="3571984" y="1732717"/>
            <a:ext cx="429504" cy="370879"/>
            <a:chOff x="-42651700" y="3217825"/>
            <a:chExt cx="367600" cy="317425"/>
          </a:xfrm>
        </p:grpSpPr>
        <p:sp>
          <p:nvSpPr>
            <p:cNvPr id="1478" name="Google Shape;1478;p5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50"/>
          <p:cNvGrpSpPr/>
          <p:nvPr/>
        </p:nvGrpSpPr>
        <p:grpSpPr>
          <a:xfrm>
            <a:off x="5178868" y="3751957"/>
            <a:ext cx="376926" cy="370324"/>
            <a:chOff x="-40748275" y="3238700"/>
            <a:chExt cx="322600" cy="316950"/>
          </a:xfrm>
        </p:grpSpPr>
        <p:sp>
          <p:nvSpPr>
            <p:cNvPr id="1483" name="Google Shape;1483;p5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50"/>
          <p:cNvGrpSpPr/>
          <p:nvPr/>
        </p:nvGrpSpPr>
        <p:grpSpPr>
          <a:xfrm>
            <a:off x="5189263" y="1713308"/>
            <a:ext cx="356145" cy="409694"/>
            <a:chOff x="-42971725" y="3217825"/>
            <a:chExt cx="275675" cy="317125"/>
          </a:xfrm>
        </p:grpSpPr>
        <p:sp>
          <p:nvSpPr>
            <p:cNvPr id="1490" name="Google Shape;1490;p5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50"/>
          <p:cNvGrpSpPr/>
          <p:nvPr/>
        </p:nvGrpSpPr>
        <p:grpSpPr>
          <a:xfrm>
            <a:off x="3579147" y="3732072"/>
            <a:ext cx="415184" cy="410081"/>
            <a:chOff x="-37808850" y="3221575"/>
            <a:chExt cx="321375" cy="317425"/>
          </a:xfrm>
        </p:grpSpPr>
        <p:sp>
          <p:nvSpPr>
            <p:cNvPr id="1494" name="Google Shape;1494;p5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99"/>
        <p:cNvGrpSpPr/>
        <p:nvPr/>
      </p:nvGrpSpPr>
      <p:grpSpPr>
        <a:xfrm>
          <a:off x="0" y="0"/>
          <a:ext cx="0" cy="0"/>
          <a:chOff x="0" y="0"/>
          <a:chExt cx="0" cy="0"/>
        </a:xfrm>
      </p:grpSpPr>
      <p:grpSp>
        <p:nvGrpSpPr>
          <p:cNvPr id="1500" name="Google Shape;1500;p51"/>
          <p:cNvGrpSpPr/>
          <p:nvPr/>
        </p:nvGrpSpPr>
        <p:grpSpPr>
          <a:xfrm>
            <a:off x="723324" y="1065495"/>
            <a:ext cx="7703769" cy="2874325"/>
            <a:chOff x="1052475" y="1563950"/>
            <a:chExt cx="7024500" cy="2826000"/>
          </a:xfrm>
        </p:grpSpPr>
        <p:sp>
          <p:nvSpPr>
            <p:cNvPr id="1501" name="Google Shape;1501;p51"/>
            <p:cNvSpPr/>
            <p:nvPr/>
          </p:nvSpPr>
          <p:spPr>
            <a:xfrm>
              <a:off x="1052475" y="1563950"/>
              <a:ext cx="7024500" cy="471000"/>
            </a:xfrm>
            <a:prstGeom prst="round2Same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1"/>
            <p:cNvSpPr/>
            <p:nvPr/>
          </p:nvSpPr>
          <p:spPr>
            <a:xfrm>
              <a:off x="1052475" y="2034933"/>
              <a:ext cx="7024500" cy="4710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1"/>
            <p:cNvSpPr/>
            <p:nvPr/>
          </p:nvSpPr>
          <p:spPr>
            <a:xfrm>
              <a:off x="1052475" y="2505915"/>
              <a:ext cx="7024500" cy="4710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1"/>
            <p:cNvSpPr/>
            <p:nvPr/>
          </p:nvSpPr>
          <p:spPr>
            <a:xfrm>
              <a:off x="1052475" y="2976874"/>
              <a:ext cx="7024500" cy="471000"/>
            </a:xfrm>
            <a:prstGeom prst="roundRect">
              <a:avLst>
                <a:gd name="adj"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1"/>
            <p:cNvSpPr/>
            <p:nvPr/>
          </p:nvSpPr>
          <p:spPr>
            <a:xfrm>
              <a:off x="1052475" y="3447873"/>
              <a:ext cx="7024500" cy="471000"/>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1"/>
            <p:cNvSpPr/>
            <p:nvPr/>
          </p:nvSpPr>
          <p:spPr>
            <a:xfrm rot="10800000">
              <a:off x="1052475" y="3918950"/>
              <a:ext cx="7024500" cy="471000"/>
            </a:xfrm>
            <a:prstGeom prst="round2Same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1"/>
            <p:cNvSpPr/>
            <p:nvPr/>
          </p:nvSpPr>
          <p:spPr>
            <a:xfrm>
              <a:off x="1186731" y="1725184"/>
              <a:ext cx="6756000" cy="25035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508" name="Google Shape;1508;p51"/>
          <p:cNvGraphicFramePr/>
          <p:nvPr/>
        </p:nvGraphicFramePr>
        <p:xfrm>
          <a:off x="864525" y="1296128"/>
          <a:ext cx="3000000" cy="3000000"/>
        </p:xfrm>
        <a:graphic>
          <a:graphicData uri="http://schemas.openxmlformats.org/drawingml/2006/table">
            <a:tbl>
              <a:tblPr>
                <a:noFill/>
                <a:tableStyleId>{E1576851-72ED-4F8B-BC70-E4179A20D901}</a:tableStyleId>
              </a:tblPr>
              <a:tblGrid>
                <a:gridCol w="1483275">
                  <a:extLst>
                    <a:ext uri="{9D8B030D-6E8A-4147-A177-3AD203B41FA5}">
                      <a16:colId xmlns:a16="http://schemas.microsoft.com/office/drawing/2014/main" val="20000"/>
                    </a:ext>
                  </a:extLst>
                </a:gridCol>
                <a:gridCol w="1483275">
                  <a:extLst>
                    <a:ext uri="{9D8B030D-6E8A-4147-A177-3AD203B41FA5}">
                      <a16:colId xmlns:a16="http://schemas.microsoft.com/office/drawing/2014/main" val="20001"/>
                    </a:ext>
                  </a:extLst>
                </a:gridCol>
                <a:gridCol w="1483275">
                  <a:extLst>
                    <a:ext uri="{9D8B030D-6E8A-4147-A177-3AD203B41FA5}">
                      <a16:colId xmlns:a16="http://schemas.microsoft.com/office/drawing/2014/main" val="20002"/>
                    </a:ext>
                  </a:extLst>
                </a:gridCol>
                <a:gridCol w="1483275">
                  <a:extLst>
                    <a:ext uri="{9D8B030D-6E8A-4147-A177-3AD203B41FA5}">
                      <a16:colId xmlns:a16="http://schemas.microsoft.com/office/drawing/2014/main" val="20003"/>
                    </a:ext>
                  </a:extLst>
                </a:gridCol>
                <a:gridCol w="1483275">
                  <a:extLst>
                    <a:ext uri="{9D8B030D-6E8A-4147-A177-3AD203B41FA5}">
                      <a16:colId xmlns:a16="http://schemas.microsoft.com/office/drawing/2014/main" val="20004"/>
                    </a:ext>
                  </a:extLst>
                </a:gridCol>
              </a:tblGrid>
              <a:tr h="426700">
                <a:tc>
                  <a:txBody>
                    <a:bodyPr/>
                    <a:lstStyle/>
                    <a:p>
                      <a:pPr marL="0" lvl="0" indent="0" algn="ctr" rtl="0">
                        <a:spcBef>
                          <a:spcPts val="0"/>
                        </a:spcBef>
                        <a:spcAft>
                          <a:spcPts val="0"/>
                        </a:spcAft>
                        <a:buNone/>
                      </a:pPr>
                      <a:r>
                        <a:rPr lang="en" sz="1600" b="1">
                          <a:solidFill>
                            <a:schemeClr val="dk2"/>
                          </a:solidFill>
                          <a:latin typeface="Palanquin Dark"/>
                          <a:ea typeface="Palanquin Dark"/>
                          <a:cs typeface="Palanquin Dark"/>
                          <a:sym typeface="Palanquin Dark"/>
                        </a:rPr>
                        <a:t>MON</a:t>
                      </a:r>
                      <a:endParaRPr sz="1600" b="1">
                        <a:solidFill>
                          <a:schemeClr val="dk2"/>
                        </a:solidFill>
                        <a:latin typeface="Palanquin Dark"/>
                        <a:ea typeface="Palanquin Dark"/>
                        <a:cs typeface="Palanquin Dark"/>
                        <a:sym typeface="Palanquin Dark"/>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2"/>
                          </a:solidFill>
                          <a:latin typeface="Palanquin Dark"/>
                          <a:ea typeface="Palanquin Dark"/>
                          <a:cs typeface="Palanquin Dark"/>
                          <a:sym typeface="Palanquin Dark"/>
                        </a:rPr>
                        <a:t>TUE</a:t>
                      </a:r>
                      <a:endParaRPr sz="1600" b="1">
                        <a:solidFill>
                          <a:schemeClr val="dk2"/>
                        </a:solidFill>
                        <a:latin typeface="Palanquin Dark"/>
                        <a:ea typeface="Palanquin Dark"/>
                        <a:cs typeface="Palanquin Dark"/>
                        <a:sym typeface="Palanquin Dark"/>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2"/>
                          </a:solidFill>
                          <a:latin typeface="Palanquin Dark"/>
                          <a:ea typeface="Palanquin Dark"/>
                          <a:cs typeface="Palanquin Dark"/>
                          <a:sym typeface="Palanquin Dark"/>
                        </a:rPr>
                        <a:t>WED</a:t>
                      </a:r>
                      <a:endParaRPr sz="1600" b="1">
                        <a:solidFill>
                          <a:schemeClr val="dk2"/>
                        </a:solidFill>
                        <a:latin typeface="Palanquin Dark"/>
                        <a:ea typeface="Palanquin Dark"/>
                        <a:cs typeface="Palanquin Dark"/>
                        <a:sym typeface="Palanquin Dark"/>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2"/>
                          </a:solidFill>
                          <a:latin typeface="Palanquin Dark"/>
                          <a:ea typeface="Palanquin Dark"/>
                          <a:cs typeface="Palanquin Dark"/>
                          <a:sym typeface="Palanquin Dark"/>
                        </a:rPr>
                        <a:t>THU</a:t>
                      </a:r>
                      <a:endParaRPr sz="1600" b="1">
                        <a:solidFill>
                          <a:schemeClr val="dk2"/>
                        </a:solidFill>
                        <a:latin typeface="Palanquin Dark"/>
                        <a:ea typeface="Palanquin Dark"/>
                        <a:cs typeface="Palanquin Dark"/>
                        <a:sym typeface="Palanquin Dark"/>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2"/>
                          </a:solidFill>
                          <a:latin typeface="Palanquin Dark"/>
                          <a:ea typeface="Palanquin Dark"/>
                          <a:cs typeface="Palanquin Dark"/>
                          <a:sym typeface="Palanquin Dark"/>
                        </a:rPr>
                        <a:t>FRI</a:t>
                      </a:r>
                      <a:endParaRPr sz="1600" b="1">
                        <a:solidFill>
                          <a:schemeClr val="dk2"/>
                        </a:solidFill>
                        <a:latin typeface="Palanquin Dark"/>
                        <a:ea typeface="Palanquin Dark"/>
                        <a:cs typeface="Palanquin Dark"/>
                        <a:sym typeface="Palanquin Dark"/>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98100">
                <a:tc>
                  <a:txBody>
                    <a:bodyPr/>
                    <a:lstStyle/>
                    <a:p>
                      <a:pPr marL="0" lvl="0" indent="0" algn="ctr" rtl="0">
                        <a:spcBef>
                          <a:spcPts val="0"/>
                        </a:spcBef>
                        <a:spcAft>
                          <a:spcPts val="0"/>
                        </a:spcAft>
                        <a:buNone/>
                      </a:pPr>
                      <a:r>
                        <a:rPr lang="en">
                          <a:solidFill>
                            <a:schemeClr val="dk2"/>
                          </a:solidFill>
                          <a:latin typeface="Work Sans"/>
                          <a:ea typeface="Work Sans"/>
                          <a:cs typeface="Work Sans"/>
                          <a:sym typeface="Work Sans"/>
                        </a:rPr>
                        <a:t>Mercury is the closest planet</a:t>
                      </a: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Work Sans"/>
                          <a:ea typeface="Work Sans"/>
                          <a:cs typeface="Work Sans"/>
                          <a:sym typeface="Work Sans"/>
                        </a:rPr>
                        <a:t>Neptune is the farthest</a:t>
                      </a: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98100">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Work Sans"/>
                          <a:ea typeface="Work Sans"/>
                          <a:cs typeface="Work Sans"/>
                          <a:sym typeface="Work Sans"/>
                        </a:rPr>
                        <a:t>Venus is the second planet</a:t>
                      </a: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Work Sans"/>
                          <a:ea typeface="Work Sans"/>
                          <a:cs typeface="Work Sans"/>
                          <a:sym typeface="Work Sans"/>
                        </a:rPr>
                        <a:t>Pluto is now a dwarf planet</a:t>
                      </a: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98100">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Work Sans"/>
                          <a:ea typeface="Work Sans"/>
                          <a:cs typeface="Work Sans"/>
                          <a:sym typeface="Work Sans"/>
                        </a:rPr>
                        <a:t>Mars is a cold place, not hot</a:t>
                      </a: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498100">
                <a:tc>
                  <a:txBody>
                    <a:bodyPr/>
                    <a:lstStyle/>
                    <a:p>
                      <a:pPr marL="0" lvl="0" indent="0" algn="ctr" rtl="0">
                        <a:spcBef>
                          <a:spcPts val="0"/>
                        </a:spcBef>
                        <a:spcAft>
                          <a:spcPts val="0"/>
                        </a:spcAft>
                        <a:buNone/>
                      </a:pPr>
                      <a:r>
                        <a:rPr lang="en">
                          <a:solidFill>
                            <a:schemeClr val="dk2"/>
                          </a:solidFill>
                          <a:latin typeface="Work Sans"/>
                          <a:ea typeface="Work Sans"/>
                          <a:cs typeface="Work Sans"/>
                          <a:sym typeface="Work Sans"/>
                        </a:rPr>
                        <a:t>Jupiter is the biggest planet</a:t>
                      </a: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Work Sans"/>
                          <a:ea typeface="Work Sans"/>
                          <a:cs typeface="Work Sans"/>
                          <a:sym typeface="Work Sans"/>
                        </a:rPr>
                        <a:t>Saturn is the ringed one</a:t>
                      </a:r>
                      <a:endParaRPr>
                        <a:solidFill>
                          <a:schemeClr val="dk2"/>
                        </a:solidFill>
                        <a:latin typeface="Work Sans"/>
                        <a:ea typeface="Work Sans"/>
                        <a:cs typeface="Work Sans"/>
                        <a:sym typeface="Work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509" name="Google Shape;1509;p51"/>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ORGANIZE YOUR WEEK</a:t>
            </a:r>
            <a:endParaRPr/>
          </a:p>
        </p:txBody>
      </p:sp>
      <p:sp>
        <p:nvSpPr>
          <p:cNvPr id="1510" name="Google Shape;1510;p51"/>
          <p:cNvSpPr/>
          <p:nvPr/>
        </p:nvSpPr>
        <p:spPr>
          <a:xfrm>
            <a:off x="723350" y="3993625"/>
            <a:ext cx="3814800" cy="609900"/>
          </a:xfrm>
          <a:prstGeom prst="roundRect">
            <a:avLst>
              <a:gd name="adj" fmla="val 8821"/>
            </a:avLst>
          </a:prstGeom>
          <a:solidFill>
            <a:schemeClr val="accent5"/>
          </a:solidFill>
          <a:ln>
            <a:noFill/>
          </a:ln>
        </p:spPr>
        <p:txBody>
          <a:bodyPr spcFirstLastPara="1" wrap="square" lIns="91425" tIns="91425" rIns="91425" bIns="118850" anchor="ctr" anchorCtr="0">
            <a:noAutofit/>
          </a:bodyPr>
          <a:lstStyle/>
          <a:p>
            <a:pPr marL="0" lvl="0" indent="0" algn="l" rtl="0">
              <a:spcBef>
                <a:spcPts val="0"/>
              </a:spcBef>
              <a:spcAft>
                <a:spcPts val="0"/>
              </a:spcAft>
              <a:buNone/>
            </a:pPr>
            <a:r>
              <a:rPr lang="en" sz="1600" b="1">
                <a:solidFill>
                  <a:schemeClr val="dk1"/>
                </a:solidFill>
                <a:latin typeface="Palanquin Dark"/>
                <a:ea typeface="Palanquin Dark"/>
                <a:cs typeface="Palanquin Dark"/>
                <a:sym typeface="Palanquin Dark"/>
              </a:rPr>
              <a:t>NOTES:</a:t>
            </a:r>
            <a:r>
              <a:rPr lang="en" sz="1800" b="1">
                <a:solidFill>
                  <a:schemeClr val="dk1"/>
                </a:solidFill>
                <a:latin typeface="Palanquin Dark"/>
                <a:ea typeface="Palanquin Dark"/>
                <a:cs typeface="Palanquin Dark"/>
                <a:sym typeface="Palanquin Dark"/>
              </a:rPr>
              <a:t> </a:t>
            </a:r>
            <a:r>
              <a:rPr lang="en">
                <a:solidFill>
                  <a:schemeClr val="dk1"/>
                </a:solidFill>
                <a:latin typeface="Work Sans"/>
                <a:ea typeface="Work Sans"/>
                <a:cs typeface="Work Sans"/>
                <a:sym typeface="Work Sans"/>
              </a:rPr>
              <a:t>Mercury is the closest planet to the Sun and the smallest one</a:t>
            </a:r>
            <a:endParaRPr>
              <a:solidFill>
                <a:schemeClr val="dk1"/>
              </a:solidFill>
              <a:latin typeface="Work Sans"/>
              <a:ea typeface="Work Sans"/>
              <a:cs typeface="Work Sans"/>
              <a:sym typeface="Work Sans"/>
            </a:endParaRPr>
          </a:p>
        </p:txBody>
      </p:sp>
      <p:sp>
        <p:nvSpPr>
          <p:cNvPr id="1511" name="Google Shape;1511;p51"/>
          <p:cNvSpPr/>
          <p:nvPr/>
        </p:nvSpPr>
        <p:spPr>
          <a:xfrm>
            <a:off x="4605875" y="3993625"/>
            <a:ext cx="3814800" cy="609900"/>
          </a:xfrm>
          <a:prstGeom prst="roundRect">
            <a:avLst>
              <a:gd name="adj" fmla="val 7686"/>
            </a:avLst>
          </a:prstGeom>
          <a:solidFill>
            <a:schemeClr val="accent5"/>
          </a:solidFill>
          <a:ln>
            <a:noFill/>
          </a:ln>
        </p:spPr>
        <p:txBody>
          <a:bodyPr spcFirstLastPara="1" wrap="square" lIns="91425" tIns="91425" rIns="91425" bIns="118850" anchor="ctr" anchorCtr="0">
            <a:noAutofit/>
          </a:bodyPr>
          <a:lstStyle/>
          <a:p>
            <a:pPr marL="0" lvl="0" indent="0" algn="l" rtl="0">
              <a:spcBef>
                <a:spcPts val="0"/>
              </a:spcBef>
              <a:spcAft>
                <a:spcPts val="0"/>
              </a:spcAft>
              <a:buNone/>
            </a:pPr>
            <a:r>
              <a:rPr lang="en" sz="1600" b="1">
                <a:solidFill>
                  <a:schemeClr val="dk1"/>
                </a:solidFill>
                <a:latin typeface="Palanquin Dark"/>
                <a:ea typeface="Palanquin Dark"/>
                <a:cs typeface="Palanquin Dark"/>
                <a:sym typeface="Palanquin Dark"/>
              </a:rPr>
              <a:t>TO DO:</a:t>
            </a:r>
            <a:r>
              <a:rPr lang="en" sz="1800" b="1">
                <a:solidFill>
                  <a:schemeClr val="dk1"/>
                </a:solidFill>
                <a:latin typeface="Palanquin Dark"/>
                <a:ea typeface="Palanquin Dark"/>
                <a:cs typeface="Palanquin Dark"/>
                <a:sym typeface="Palanquin Dark"/>
              </a:rPr>
              <a:t> </a:t>
            </a:r>
            <a:r>
              <a:rPr lang="en">
                <a:solidFill>
                  <a:schemeClr val="dk1"/>
                </a:solidFill>
                <a:latin typeface="Work Sans"/>
                <a:ea typeface="Work Sans"/>
                <a:cs typeface="Work Sans"/>
                <a:sym typeface="Work Sans"/>
              </a:rPr>
              <a:t>The Earth is the blue planet we live in. It’s the only one that harbors life</a:t>
            </a:r>
            <a:endParaRPr/>
          </a:p>
        </p:txBody>
      </p:sp>
    </p:spTree>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15"/>
        <p:cNvGrpSpPr/>
        <p:nvPr/>
      </p:nvGrpSpPr>
      <p:grpSpPr>
        <a:xfrm>
          <a:off x="0" y="0"/>
          <a:ext cx="0" cy="0"/>
          <a:chOff x="0" y="0"/>
          <a:chExt cx="0" cy="0"/>
        </a:xfrm>
      </p:grpSpPr>
      <p:sp>
        <p:nvSpPr>
          <p:cNvPr id="1516" name="Google Shape;1516;p52"/>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THIS IS A GRAPH</a:t>
            </a:r>
            <a:endParaRPr/>
          </a:p>
        </p:txBody>
      </p:sp>
      <p:pic>
        <p:nvPicPr>
          <p:cNvPr id="1517" name="Google Shape;1517;p52" title="Gráfico">
            <a:hlinkClick r:id="rId3"/>
          </p:cNvPr>
          <p:cNvPicPr preferRelativeResize="0"/>
          <p:nvPr/>
        </p:nvPicPr>
        <p:blipFill rotWithShape="1">
          <a:blip r:embed="rId4">
            <a:alphaModFix/>
          </a:blip>
          <a:srcRect l="2976" t="4690" r="29373" b="4762"/>
          <a:stretch/>
        </p:blipFill>
        <p:spPr>
          <a:xfrm>
            <a:off x="720000" y="1410741"/>
            <a:ext cx="2931699" cy="2426308"/>
          </a:xfrm>
          <a:prstGeom prst="rect">
            <a:avLst/>
          </a:prstGeom>
          <a:noFill/>
          <a:ln>
            <a:noFill/>
          </a:ln>
        </p:spPr>
      </p:pic>
      <p:sp>
        <p:nvSpPr>
          <p:cNvPr id="1518" name="Google Shape;1518;p52"/>
          <p:cNvSpPr txBox="1"/>
          <p:nvPr/>
        </p:nvSpPr>
        <p:spPr>
          <a:xfrm>
            <a:off x="2377950" y="4230075"/>
            <a:ext cx="4388100" cy="3732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rgbClr val="ECECEC"/>
                </a:solidFill>
                <a:latin typeface="Work Sans"/>
                <a:ea typeface="Work Sans"/>
                <a:cs typeface="Work Sans"/>
                <a:sym typeface="Work Sans"/>
              </a:rPr>
              <a:t>To modify this graph, click on it, follow the link, change the data and paste the new graph here, replacing this one</a:t>
            </a:r>
            <a:endParaRPr sz="1200">
              <a:solidFill>
                <a:srgbClr val="ECECEC"/>
              </a:solidFill>
              <a:latin typeface="Work Sans"/>
              <a:ea typeface="Work Sans"/>
              <a:cs typeface="Work Sans"/>
              <a:sym typeface="Work Sans"/>
            </a:endParaRPr>
          </a:p>
        </p:txBody>
      </p:sp>
      <p:sp>
        <p:nvSpPr>
          <p:cNvPr id="1519" name="Google Shape;1519;p52"/>
          <p:cNvSpPr txBox="1"/>
          <p:nvPr/>
        </p:nvSpPr>
        <p:spPr>
          <a:xfrm>
            <a:off x="4502963" y="1410738"/>
            <a:ext cx="1585800" cy="37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Palanquin Dark"/>
                <a:ea typeface="Palanquin Dark"/>
                <a:cs typeface="Palanquin Dark"/>
                <a:sym typeface="Palanquin Dark"/>
              </a:rPr>
              <a:t>MERCURY</a:t>
            </a:r>
            <a:endParaRPr sz="2000" b="1">
              <a:solidFill>
                <a:schemeClr val="dk1"/>
              </a:solidFill>
              <a:latin typeface="Palanquin Dark"/>
              <a:ea typeface="Palanquin Dark"/>
              <a:cs typeface="Palanquin Dark"/>
              <a:sym typeface="Palanquin Dark"/>
            </a:endParaRPr>
          </a:p>
        </p:txBody>
      </p:sp>
      <p:sp>
        <p:nvSpPr>
          <p:cNvPr id="1520" name="Google Shape;1520;p52"/>
          <p:cNvSpPr txBox="1"/>
          <p:nvPr/>
        </p:nvSpPr>
        <p:spPr>
          <a:xfrm>
            <a:off x="4502975" y="1783838"/>
            <a:ext cx="1585800" cy="522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Work Sans"/>
                <a:ea typeface="Work Sans"/>
                <a:cs typeface="Work Sans"/>
                <a:sym typeface="Work Sans"/>
              </a:rPr>
              <a:t>Mercury the closest planet</a:t>
            </a:r>
            <a:endParaRPr sz="1600">
              <a:solidFill>
                <a:schemeClr val="dk1"/>
              </a:solidFill>
              <a:latin typeface="Work Sans"/>
              <a:ea typeface="Work Sans"/>
              <a:cs typeface="Work Sans"/>
              <a:sym typeface="Work Sans"/>
            </a:endParaRPr>
          </a:p>
        </p:txBody>
      </p:sp>
      <p:sp>
        <p:nvSpPr>
          <p:cNvPr id="1521" name="Google Shape;1521;p52"/>
          <p:cNvSpPr txBox="1"/>
          <p:nvPr/>
        </p:nvSpPr>
        <p:spPr>
          <a:xfrm>
            <a:off x="6838188" y="1410738"/>
            <a:ext cx="1585800" cy="373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Palanquin Dark"/>
                <a:ea typeface="Palanquin Dark"/>
                <a:cs typeface="Palanquin Dark"/>
                <a:sym typeface="Palanquin Dark"/>
              </a:rPr>
              <a:t>VENUS</a:t>
            </a:r>
            <a:endParaRPr sz="2000" b="1">
              <a:solidFill>
                <a:schemeClr val="dk1"/>
              </a:solidFill>
              <a:latin typeface="Palanquin Dark"/>
              <a:ea typeface="Palanquin Dark"/>
              <a:cs typeface="Palanquin Dark"/>
              <a:sym typeface="Palanquin Dark"/>
            </a:endParaRPr>
          </a:p>
        </p:txBody>
      </p:sp>
      <p:sp>
        <p:nvSpPr>
          <p:cNvPr id="1522" name="Google Shape;1522;p52"/>
          <p:cNvSpPr txBox="1"/>
          <p:nvPr/>
        </p:nvSpPr>
        <p:spPr>
          <a:xfrm>
            <a:off x="6838200" y="1783838"/>
            <a:ext cx="1585800" cy="522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1"/>
                </a:solidFill>
                <a:latin typeface="Work Sans"/>
                <a:ea typeface="Work Sans"/>
                <a:cs typeface="Work Sans"/>
                <a:sym typeface="Work Sans"/>
              </a:rPr>
              <a:t>Venus is the second planet</a:t>
            </a:r>
            <a:endParaRPr sz="1600">
              <a:solidFill>
                <a:schemeClr val="dk1"/>
              </a:solidFill>
              <a:latin typeface="Work Sans"/>
              <a:ea typeface="Work Sans"/>
              <a:cs typeface="Work Sans"/>
              <a:sym typeface="Work Sans"/>
            </a:endParaRPr>
          </a:p>
        </p:txBody>
      </p:sp>
      <p:sp>
        <p:nvSpPr>
          <p:cNvPr id="1523" name="Google Shape;1523;p52"/>
          <p:cNvSpPr/>
          <p:nvPr/>
        </p:nvSpPr>
        <p:spPr>
          <a:xfrm>
            <a:off x="3902263" y="1434450"/>
            <a:ext cx="325800" cy="3258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lt1"/>
              </a:solidFill>
            </a:endParaRPr>
          </a:p>
        </p:txBody>
      </p:sp>
      <p:sp>
        <p:nvSpPr>
          <p:cNvPr id="1524" name="Google Shape;1524;p52"/>
          <p:cNvSpPr/>
          <p:nvPr/>
        </p:nvSpPr>
        <p:spPr>
          <a:xfrm>
            <a:off x="6237488" y="1434450"/>
            <a:ext cx="325800" cy="325800"/>
          </a:xfrm>
          <a:prstGeom prst="ellipse">
            <a:avLst/>
          </a:prstGeom>
          <a:solidFill>
            <a:schemeClr val="accent6"/>
          </a:solidFill>
          <a:ln>
            <a:noFill/>
          </a:ln>
        </p:spPr>
        <p:txBody>
          <a:bodyPr spcFirstLastPara="1" wrap="square" lIns="0" tIns="0" rIns="0" bIns="0" anchor="ctr" anchorCtr="0">
            <a:noAutofit/>
          </a:bodyPr>
          <a:lstStyle/>
          <a:p>
            <a:pPr marL="0" lvl="0" indent="0" algn="ctr" rtl="0">
              <a:spcBef>
                <a:spcPts val="0"/>
              </a:spcBef>
              <a:spcAft>
                <a:spcPts val="0"/>
              </a:spcAft>
              <a:buNone/>
            </a:pPr>
            <a:endParaRPr sz="1000">
              <a:solidFill>
                <a:schemeClr val="lt1"/>
              </a:solidFill>
            </a:endParaRPr>
          </a:p>
        </p:txBody>
      </p:sp>
      <p:sp>
        <p:nvSpPr>
          <p:cNvPr id="1525" name="Google Shape;1525;p52"/>
          <p:cNvSpPr/>
          <p:nvPr/>
        </p:nvSpPr>
        <p:spPr>
          <a:xfrm>
            <a:off x="5040400" y="2877450"/>
            <a:ext cx="3390900" cy="959400"/>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2"/>
          <p:cNvSpPr txBox="1"/>
          <p:nvPr/>
        </p:nvSpPr>
        <p:spPr>
          <a:xfrm>
            <a:off x="5275300" y="3096000"/>
            <a:ext cx="1186500" cy="522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Palanquin Dark"/>
                <a:ea typeface="Palanquin Dark"/>
                <a:cs typeface="Palanquin Dark"/>
                <a:sym typeface="Palanquin Dark"/>
              </a:rPr>
              <a:t>60%</a:t>
            </a:r>
            <a:endParaRPr sz="3000" b="1">
              <a:solidFill>
                <a:schemeClr val="lt1"/>
              </a:solidFill>
              <a:latin typeface="Palanquin Dark"/>
              <a:ea typeface="Palanquin Dark"/>
              <a:cs typeface="Palanquin Dark"/>
              <a:sym typeface="Palanquin Dark"/>
            </a:endParaRPr>
          </a:p>
        </p:txBody>
      </p:sp>
      <p:sp>
        <p:nvSpPr>
          <p:cNvPr id="1527" name="Google Shape;1527;p52"/>
          <p:cNvSpPr txBox="1"/>
          <p:nvPr/>
        </p:nvSpPr>
        <p:spPr>
          <a:xfrm>
            <a:off x="6610600" y="3096000"/>
            <a:ext cx="1585800" cy="522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lt1"/>
                </a:solidFill>
                <a:latin typeface="Work Sans"/>
                <a:ea typeface="Work Sans"/>
                <a:cs typeface="Work Sans"/>
                <a:sym typeface="Work Sans"/>
              </a:rPr>
              <a:t>Neptune is the farthest planet</a:t>
            </a:r>
            <a:endParaRPr sz="1600">
              <a:solidFill>
                <a:schemeClr val="lt1"/>
              </a:solidFill>
              <a:latin typeface="Work Sans"/>
              <a:ea typeface="Work Sans"/>
              <a:cs typeface="Work Sans"/>
              <a:sym typeface="Work Sans"/>
            </a:endParaRPr>
          </a:p>
        </p:txBody>
      </p:sp>
      <p:sp>
        <p:nvSpPr>
          <p:cNvPr id="1528" name="Google Shape;1528;p52"/>
          <p:cNvSpPr/>
          <p:nvPr/>
        </p:nvSpPr>
        <p:spPr>
          <a:xfrm>
            <a:off x="3901213" y="2978100"/>
            <a:ext cx="758100" cy="758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 name="Google Shape;1529;p52"/>
          <p:cNvGrpSpPr/>
          <p:nvPr/>
        </p:nvGrpSpPr>
        <p:grpSpPr>
          <a:xfrm>
            <a:off x="4072005" y="3165784"/>
            <a:ext cx="420534" cy="383128"/>
            <a:chOff x="-40745125" y="3632900"/>
            <a:chExt cx="318225" cy="289875"/>
          </a:xfrm>
        </p:grpSpPr>
        <p:sp>
          <p:nvSpPr>
            <p:cNvPr id="1530" name="Google Shape;1530;p5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40"/>
        <p:cNvGrpSpPr/>
        <p:nvPr/>
      </p:nvGrpSpPr>
      <p:grpSpPr>
        <a:xfrm>
          <a:off x="0" y="0"/>
          <a:ext cx="0" cy="0"/>
          <a:chOff x="0" y="0"/>
          <a:chExt cx="0" cy="0"/>
        </a:xfrm>
      </p:grpSpPr>
      <p:sp>
        <p:nvSpPr>
          <p:cNvPr id="1541" name="Google Shape;1541;p53"/>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A TIMELINE</a:t>
            </a:r>
            <a:endParaRPr/>
          </a:p>
        </p:txBody>
      </p:sp>
      <p:sp>
        <p:nvSpPr>
          <p:cNvPr id="1542" name="Google Shape;1542;p53"/>
          <p:cNvSpPr txBox="1"/>
          <p:nvPr/>
        </p:nvSpPr>
        <p:spPr>
          <a:xfrm>
            <a:off x="763701" y="3390723"/>
            <a:ext cx="1718400" cy="404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Palanquin Dark"/>
                <a:ea typeface="Palanquin Dark"/>
                <a:cs typeface="Palanquin Dark"/>
                <a:sym typeface="Palanquin Dark"/>
              </a:rPr>
              <a:t>VENUS</a:t>
            </a:r>
            <a:endParaRPr sz="2000" b="1">
              <a:solidFill>
                <a:schemeClr val="dk1"/>
              </a:solidFill>
              <a:latin typeface="Palanquin Dark"/>
              <a:ea typeface="Palanquin Dark"/>
              <a:cs typeface="Palanquin Dark"/>
              <a:sym typeface="Palanquin Dark"/>
            </a:endParaRPr>
          </a:p>
        </p:txBody>
      </p:sp>
      <p:sp>
        <p:nvSpPr>
          <p:cNvPr id="1543" name="Google Shape;1543;p53"/>
          <p:cNvSpPr txBox="1"/>
          <p:nvPr/>
        </p:nvSpPr>
        <p:spPr>
          <a:xfrm>
            <a:off x="763714" y="3795013"/>
            <a:ext cx="1718400" cy="566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Work Sans"/>
                <a:ea typeface="Work Sans"/>
                <a:cs typeface="Work Sans"/>
                <a:sym typeface="Work Sans"/>
              </a:rPr>
              <a:t>Venus is the second planet</a:t>
            </a:r>
            <a:endParaRPr sz="1600">
              <a:solidFill>
                <a:schemeClr val="dk1"/>
              </a:solidFill>
              <a:latin typeface="Work Sans"/>
              <a:ea typeface="Work Sans"/>
              <a:cs typeface="Work Sans"/>
              <a:sym typeface="Work Sans"/>
            </a:endParaRPr>
          </a:p>
        </p:txBody>
      </p:sp>
      <p:sp>
        <p:nvSpPr>
          <p:cNvPr id="1544" name="Google Shape;1544;p53"/>
          <p:cNvSpPr txBox="1"/>
          <p:nvPr/>
        </p:nvSpPr>
        <p:spPr>
          <a:xfrm>
            <a:off x="2729775" y="1448950"/>
            <a:ext cx="1718400" cy="404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Palanquin Dark"/>
                <a:ea typeface="Palanquin Dark"/>
                <a:cs typeface="Palanquin Dark"/>
                <a:sym typeface="Palanquin Dark"/>
              </a:rPr>
              <a:t>MERCURY</a:t>
            </a:r>
            <a:endParaRPr sz="2000" b="1">
              <a:solidFill>
                <a:schemeClr val="dk1"/>
              </a:solidFill>
              <a:latin typeface="Palanquin Dark"/>
              <a:ea typeface="Palanquin Dark"/>
              <a:cs typeface="Palanquin Dark"/>
              <a:sym typeface="Palanquin Dark"/>
            </a:endParaRPr>
          </a:p>
        </p:txBody>
      </p:sp>
      <p:sp>
        <p:nvSpPr>
          <p:cNvPr id="1545" name="Google Shape;1545;p53"/>
          <p:cNvSpPr txBox="1"/>
          <p:nvPr/>
        </p:nvSpPr>
        <p:spPr>
          <a:xfrm>
            <a:off x="2729788" y="1853240"/>
            <a:ext cx="1718400" cy="566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Work Sans"/>
                <a:ea typeface="Work Sans"/>
                <a:cs typeface="Work Sans"/>
                <a:sym typeface="Work Sans"/>
              </a:rPr>
              <a:t>Mercury the closest planet</a:t>
            </a:r>
            <a:endParaRPr sz="1600">
              <a:solidFill>
                <a:schemeClr val="dk1"/>
              </a:solidFill>
              <a:latin typeface="Work Sans"/>
              <a:ea typeface="Work Sans"/>
              <a:cs typeface="Work Sans"/>
              <a:sym typeface="Work Sans"/>
            </a:endParaRPr>
          </a:p>
        </p:txBody>
      </p:sp>
      <p:sp>
        <p:nvSpPr>
          <p:cNvPr id="1546" name="Google Shape;1546;p53"/>
          <p:cNvSpPr txBox="1"/>
          <p:nvPr/>
        </p:nvSpPr>
        <p:spPr>
          <a:xfrm>
            <a:off x="4695849" y="3390723"/>
            <a:ext cx="1718400" cy="404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Palanquin Dark"/>
                <a:ea typeface="Palanquin Dark"/>
                <a:cs typeface="Palanquin Dark"/>
                <a:sym typeface="Palanquin Dark"/>
              </a:rPr>
              <a:t>MARS</a:t>
            </a:r>
            <a:endParaRPr sz="2000" b="1">
              <a:solidFill>
                <a:schemeClr val="dk1"/>
              </a:solidFill>
              <a:latin typeface="Palanquin Dark"/>
              <a:ea typeface="Palanquin Dark"/>
              <a:cs typeface="Palanquin Dark"/>
              <a:sym typeface="Palanquin Dark"/>
            </a:endParaRPr>
          </a:p>
        </p:txBody>
      </p:sp>
      <p:sp>
        <p:nvSpPr>
          <p:cNvPr id="1547" name="Google Shape;1547;p53"/>
          <p:cNvSpPr txBox="1"/>
          <p:nvPr/>
        </p:nvSpPr>
        <p:spPr>
          <a:xfrm>
            <a:off x="4695862" y="3795013"/>
            <a:ext cx="1718400" cy="566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Work Sans"/>
                <a:ea typeface="Work Sans"/>
                <a:cs typeface="Work Sans"/>
                <a:sym typeface="Work Sans"/>
              </a:rPr>
              <a:t>Mars is actually a very cold place</a:t>
            </a:r>
            <a:endParaRPr sz="1600">
              <a:solidFill>
                <a:schemeClr val="dk1"/>
              </a:solidFill>
              <a:latin typeface="Work Sans"/>
              <a:ea typeface="Work Sans"/>
              <a:cs typeface="Work Sans"/>
              <a:sym typeface="Work Sans"/>
            </a:endParaRPr>
          </a:p>
        </p:txBody>
      </p:sp>
      <p:sp>
        <p:nvSpPr>
          <p:cNvPr id="1548" name="Google Shape;1548;p53"/>
          <p:cNvSpPr txBox="1"/>
          <p:nvPr/>
        </p:nvSpPr>
        <p:spPr>
          <a:xfrm>
            <a:off x="6661923" y="1448950"/>
            <a:ext cx="1718400" cy="404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Palanquin Dark"/>
                <a:ea typeface="Palanquin Dark"/>
                <a:cs typeface="Palanquin Dark"/>
                <a:sym typeface="Palanquin Dark"/>
              </a:rPr>
              <a:t>NEPTUNE</a:t>
            </a:r>
            <a:endParaRPr sz="2000" b="1">
              <a:solidFill>
                <a:schemeClr val="dk1"/>
              </a:solidFill>
              <a:latin typeface="Palanquin Dark"/>
              <a:ea typeface="Palanquin Dark"/>
              <a:cs typeface="Palanquin Dark"/>
              <a:sym typeface="Palanquin Dark"/>
            </a:endParaRPr>
          </a:p>
        </p:txBody>
      </p:sp>
      <p:sp>
        <p:nvSpPr>
          <p:cNvPr id="1549" name="Google Shape;1549;p53"/>
          <p:cNvSpPr txBox="1"/>
          <p:nvPr/>
        </p:nvSpPr>
        <p:spPr>
          <a:xfrm>
            <a:off x="6661936" y="1853240"/>
            <a:ext cx="1718400" cy="566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1"/>
                </a:solidFill>
                <a:latin typeface="Work Sans"/>
                <a:ea typeface="Work Sans"/>
                <a:cs typeface="Work Sans"/>
                <a:sym typeface="Work Sans"/>
              </a:rPr>
              <a:t>Neptune is the farthest planet</a:t>
            </a:r>
            <a:endParaRPr sz="1600">
              <a:solidFill>
                <a:schemeClr val="dk1"/>
              </a:solidFill>
              <a:latin typeface="Work Sans"/>
              <a:ea typeface="Work Sans"/>
              <a:cs typeface="Work Sans"/>
              <a:sym typeface="Work Sans"/>
            </a:endParaRPr>
          </a:p>
        </p:txBody>
      </p:sp>
      <p:cxnSp>
        <p:nvCxnSpPr>
          <p:cNvPr id="1550" name="Google Shape;1550;p53"/>
          <p:cNvCxnSpPr>
            <a:stCxn id="1551" idx="2"/>
            <a:endCxn id="1552" idx="6"/>
          </p:cNvCxnSpPr>
          <p:nvPr/>
        </p:nvCxnSpPr>
        <p:spPr>
          <a:xfrm rot="10800000">
            <a:off x="1824975" y="2922550"/>
            <a:ext cx="1561800" cy="0"/>
          </a:xfrm>
          <a:prstGeom prst="straightConnector1">
            <a:avLst/>
          </a:prstGeom>
          <a:noFill/>
          <a:ln w="9525" cap="flat" cmpd="sng">
            <a:solidFill>
              <a:schemeClr val="dk2"/>
            </a:solidFill>
            <a:prstDash val="solid"/>
            <a:round/>
            <a:headEnd type="none" w="med" len="med"/>
            <a:tailEnd type="none" w="med" len="med"/>
          </a:ln>
        </p:spPr>
      </p:cxnSp>
      <p:sp>
        <p:nvSpPr>
          <p:cNvPr id="1552" name="Google Shape;1552;p53"/>
          <p:cNvSpPr/>
          <p:nvPr/>
        </p:nvSpPr>
        <p:spPr>
          <a:xfrm>
            <a:off x="1420725" y="2720350"/>
            <a:ext cx="404400" cy="404400"/>
          </a:xfrm>
          <a:prstGeom prst="ellipse">
            <a:avLst/>
          </a:prstGeom>
          <a:solidFill>
            <a:schemeClr val="dk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lt1"/>
                </a:solidFill>
                <a:latin typeface="Palanquin Dark"/>
                <a:ea typeface="Palanquin Dark"/>
                <a:cs typeface="Palanquin Dark"/>
                <a:sym typeface="Palanquin Dark"/>
              </a:rPr>
              <a:t>1</a:t>
            </a:r>
            <a:endParaRPr>
              <a:solidFill>
                <a:schemeClr val="lt1"/>
              </a:solidFill>
            </a:endParaRPr>
          </a:p>
        </p:txBody>
      </p:sp>
      <p:sp>
        <p:nvSpPr>
          <p:cNvPr id="1551" name="Google Shape;1551;p53"/>
          <p:cNvSpPr/>
          <p:nvPr/>
        </p:nvSpPr>
        <p:spPr>
          <a:xfrm>
            <a:off x="3386775" y="2720350"/>
            <a:ext cx="404400" cy="404400"/>
          </a:xfrm>
          <a:prstGeom prst="ellipse">
            <a:avLst/>
          </a:prstGeom>
          <a:solidFill>
            <a:schemeClr val="dk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lt1"/>
                </a:solidFill>
                <a:latin typeface="Palanquin Dark"/>
                <a:ea typeface="Palanquin Dark"/>
                <a:cs typeface="Palanquin Dark"/>
                <a:sym typeface="Palanquin Dark"/>
              </a:rPr>
              <a:t>2</a:t>
            </a:r>
            <a:endParaRPr>
              <a:solidFill>
                <a:schemeClr val="lt1"/>
              </a:solidFill>
            </a:endParaRPr>
          </a:p>
        </p:txBody>
      </p:sp>
      <p:sp>
        <p:nvSpPr>
          <p:cNvPr id="1553" name="Google Shape;1553;p53"/>
          <p:cNvSpPr/>
          <p:nvPr/>
        </p:nvSpPr>
        <p:spPr>
          <a:xfrm>
            <a:off x="5352825" y="2720350"/>
            <a:ext cx="404400" cy="404400"/>
          </a:xfrm>
          <a:prstGeom prst="ellipse">
            <a:avLst/>
          </a:prstGeom>
          <a:solidFill>
            <a:schemeClr val="dk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lt1"/>
                </a:solidFill>
                <a:latin typeface="Palanquin Dark"/>
                <a:ea typeface="Palanquin Dark"/>
                <a:cs typeface="Palanquin Dark"/>
                <a:sym typeface="Palanquin Dark"/>
              </a:rPr>
              <a:t>3</a:t>
            </a:r>
            <a:endParaRPr>
              <a:solidFill>
                <a:schemeClr val="lt1"/>
              </a:solidFill>
            </a:endParaRPr>
          </a:p>
        </p:txBody>
      </p:sp>
      <p:sp>
        <p:nvSpPr>
          <p:cNvPr id="1554" name="Google Shape;1554;p53"/>
          <p:cNvSpPr/>
          <p:nvPr/>
        </p:nvSpPr>
        <p:spPr>
          <a:xfrm>
            <a:off x="7318875" y="2720350"/>
            <a:ext cx="404400" cy="404400"/>
          </a:xfrm>
          <a:prstGeom prst="ellipse">
            <a:avLst/>
          </a:prstGeom>
          <a:solidFill>
            <a:schemeClr val="dk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lt1"/>
                </a:solidFill>
                <a:latin typeface="Palanquin Dark"/>
                <a:ea typeface="Palanquin Dark"/>
                <a:cs typeface="Palanquin Dark"/>
                <a:sym typeface="Palanquin Dark"/>
              </a:rPr>
              <a:t>4</a:t>
            </a:r>
            <a:endParaRPr>
              <a:solidFill>
                <a:schemeClr val="lt1"/>
              </a:solidFill>
            </a:endParaRPr>
          </a:p>
        </p:txBody>
      </p:sp>
      <p:cxnSp>
        <p:nvCxnSpPr>
          <p:cNvPr id="1555" name="Google Shape;1555;p53"/>
          <p:cNvCxnSpPr>
            <a:stCxn id="1551" idx="6"/>
            <a:endCxn id="1553" idx="2"/>
          </p:cNvCxnSpPr>
          <p:nvPr/>
        </p:nvCxnSpPr>
        <p:spPr>
          <a:xfrm>
            <a:off x="3791175" y="2922550"/>
            <a:ext cx="1561800" cy="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53"/>
          <p:cNvCxnSpPr>
            <a:stCxn id="1553" idx="6"/>
            <a:endCxn id="1554" idx="2"/>
          </p:cNvCxnSpPr>
          <p:nvPr/>
        </p:nvCxnSpPr>
        <p:spPr>
          <a:xfrm>
            <a:off x="5757225" y="2922550"/>
            <a:ext cx="1561800" cy="0"/>
          </a:xfrm>
          <a:prstGeom prst="straightConnector1">
            <a:avLst/>
          </a:prstGeom>
          <a:noFill/>
          <a:ln w="9525" cap="flat" cmpd="sng">
            <a:solidFill>
              <a:schemeClr val="dk2"/>
            </a:solidFill>
            <a:prstDash val="solid"/>
            <a:round/>
            <a:headEnd type="none" w="med" len="med"/>
            <a:tailEnd type="none" w="med" len="med"/>
          </a:ln>
        </p:spPr>
      </p:cxnSp>
      <p:sp>
        <p:nvSpPr>
          <p:cNvPr id="1557" name="Google Shape;1557;p53"/>
          <p:cNvSpPr/>
          <p:nvPr/>
        </p:nvSpPr>
        <p:spPr>
          <a:xfrm>
            <a:off x="1253475" y="1575825"/>
            <a:ext cx="738900" cy="73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3"/>
          <p:cNvSpPr/>
          <p:nvPr/>
        </p:nvSpPr>
        <p:spPr>
          <a:xfrm>
            <a:off x="3219538" y="3547925"/>
            <a:ext cx="738900" cy="738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3"/>
          <p:cNvSpPr/>
          <p:nvPr/>
        </p:nvSpPr>
        <p:spPr>
          <a:xfrm>
            <a:off x="5185600" y="1575825"/>
            <a:ext cx="738900" cy="738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3"/>
          <p:cNvSpPr/>
          <p:nvPr/>
        </p:nvSpPr>
        <p:spPr>
          <a:xfrm>
            <a:off x="7151638" y="3547925"/>
            <a:ext cx="738900" cy="738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 name="Google Shape;1561;p53"/>
          <p:cNvGrpSpPr/>
          <p:nvPr/>
        </p:nvGrpSpPr>
        <p:grpSpPr>
          <a:xfrm>
            <a:off x="5357895" y="1769356"/>
            <a:ext cx="394327" cy="351880"/>
            <a:chOff x="-42996150" y="3612600"/>
            <a:chExt cx="323750" cy="288900"/>
          </a:xfrm>
        </p:grpSpPr>
        <p:sp>
          <p:nvSpPr>
            <p:cNvPr id="1562" name="Google Shape;1562;p5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53"/>
          <p:cNvGrpSpPr/>
          <p:nvPr/>
        </p:nvGrpSpPr>
        <p:grpSpPr>
          <a:xfrm>
            <a:off x="7364744" y="3724908"/>
            <a:ext cx="312752" cy="384949"/>
            <a:chOff x="-39248625" y="3588600"/>
            <a:chExt cx="256775" cy="316050"/>
          </a:xfrm>
        </p:grpSpPr>
        <p:sp>
          <p:nvSpPr>
            <p:cNvPr id="1566" name="Google Shape;1566;p5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53"/>
          <p:cNvGrpSpPr/>
          <p:nvPr/>
        </p:nvGrpSpPr>
        <p:grpSpPr>
          <a:xfrm>
            <a:off x="1430057" y="1752914"/>
            <a:ext cx="385680" cy="384736"/>
            <a:chOff x="-38537400" y="3588000"/>
            <a:chExt cx="316650" cy="315875"/>
          </a:xfrm>
        </p:grpSpPr>
        <p:sp>
          <p:nvSpPr>
            <p:cNvPr id="1569" name="Google Shape;1569;p5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73" name="Google Shape;1573;p53"/>
          <p:cNvCxnSpPr>
            <a:stCxn id="1552" idx="0"/>
            <a:endCxn id="1557" idx="4"/>
          </p:cNvCxnSpPr>
          <p:nvPr/>
        </p:nvCxnSpPr>
        <p:spPr>
          <a:xfrm rot="10800000">
            <a:off x="1622925" y="2314750"/>
            <a:ext cx="0" cy="405600"/>
          </a:xfrm>
          <a:prstGeom prst="straightConnector1">
            <a:avLst/>
          </a:prstGeom>
          <a:noFill/>
          <a:ln w="9525" cap="flat" cmpd="sng">
            <a:solidFill>
              <a:schemeClr val="dk2"/>
            </a:solidFill>
            <a:prstDash val="solid"/>
            <a:round/>
            <a:headEnd type="none" w="med" len="med"/>
            <a:tailEnd type="none" w="med" len="med"/>
          </a:ln>
        </p:spPr>
      </p:cxnSp>
      <p:cxnSp>
        <p:nvCxnSpPr>
          <p:cNvPr id="1574" name="Google Shape;1574;p53"/>
          <p:cNvCxnSpPr>
            <a:stCxn id="1551" idx="4"/>
            <a:endCxn id="1558" idx="0"/>
          </p:cNvCxnSpPr>
          <p:nvPr/>
        </p:nvCxnSpPr>
        <p:spPr>
          <a:xfrm>
            <a:off x="3588975" y="3124750"/>
            <a:ext cx="0" cy="423300"/>
          </a:xfrm>
          <a:prstGeom prst="straightConnector1">
            <a:avLst/>
          </a:prstGeom>
          <a:noFill/>
          <a:ln w="9525" cap="flat" cmpd="sng">
            <a:solidFill>
              <a:schemeClr val="dk2"/>
            </a:solidFill>
            <a:prstDash val="solid"/>
            <a:round/>
            <a:headEnd type="none" w="med" len="med"/>
            <a:tailEnd type="none" w="med" len="med"/>
          </a:ln>
        </p:spPr>
      </p:cxnSp>
      <p:cxnSp>
        <p:nvCxnSpPr>
          <p:cNvPr id="1575" name="Google Shape;1575;p53"/>
          <p:cNvCxnSpPr>
            <a:stCxn id="1553" idx="0"/>
            <a:endCxn id="1559" idx="4"/>
          </p:cNvCxnSpPr>
          <p:nvPr/>
        </p:nvCxnSpPr>
        <p:spPr>
          <a:xfrm rot="10800000">
            <a:off x="5555025" y="2314750"/>
            <a:ext cx="0" cy="405600"/>
          </a:xfrm>
          <a:prstGeom prst="straightConnector1">
            <a:avLst/>
          </a:prstGeom>
          <a:noFill/>
          <a:ln w="9525" cap="flat" cmpd="sng">
            <a:solidFill>
              <a:schemeClr val="dk2"/>
            </a:solidFill>
            <a:prstDash val="solid"/>
            <a:round/>
            <a:headEnd type="none" w="med" len="med"/>
            <a:tailEnd type="none" w="med" len="med"/>
          </a:ln>
        </p:spPr>
      </p:cxnSp>
      <p:cxnSp>
        <p:nvCxnSpPr>
          <p:cNvPr id="1576" name="Google Shape;1576;p53"/>
          <p:cNvCxnSpPr>
            <a:endCxn id="1560" idx="0"/>
          </p:cNvCxnSpPr>
          <p:nvPr/>
        </p:nvCxnSpPr>
        <p:spPr>
          <a:xfrm>
            <a:off x="7521088" y="3124625"/>
            <a:ext cx="0" cy="423300"/>
          </a:xfrm>
          <a:prstGeom prst="straightConnector1">
            <a:avLst/>
          </a:prstGeom>
          <a:noFill/>
          <a:ln w="9525" cap="flat" cmpd="sng">
            <a:solidFill>
              <a:schemeClr val="dk2"/>
            </a:solidFill>
            <a:prstDash val="solid"/>
            <a:round/>
            <a:headEnd type="none" w="med" len="med"/>
            <a:tailEnd type="none" w="med" len="med"/>
          </a:ln>
        </p:spPr>
      </p:cxnSp>
      <p:sp>
        <p:nvSpPr>
          <p:cNvPr id="1577" name="Google Shape;1577;p53"/>
          <p:cNvSpPr/>
          <p:nvPr/>
        </p:nvSpPr>
        <p:spPr>
          <a:xfrm>
            <a:off x="3403093" y="3732385"/>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81"/>
        <p:cNvGrpSpPr/>
        <p:nvPr/>
      </p:nvGrpSpPr>
      <p:grpSpPr>
        <a:xfrm>
          <a:off x="0" y="0"/>
          <a:ext cx="0" cy="0"/>
          <a:chOff x="0" y="0"/>
          <a:chExt cx="0" cy="0"/>
        </a:xfrm>
      </p:grpSpPr>
      <p:sp>
        <p:nvSpPr>
          <p:cNvPr id="1582" name="Google Shape;1582;p54"/>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THIS IS A MAP</a:t>
            </a:r>
            <a:endParaRPr/>
          </a:p>
        </p:txBody>
      </p:sp>
      <p:grpSp>
        <p:nvGrpSpPr>
          <p:cNvPr id="1583" name="Google Shape;1583;p54"/>
          <p:cNvGrpSpPr/>
          <p:nvPr/>
        </p:nvGrpSpPr>
        <p:grpSpPr>
          <a:xfrm>
            <a:off x="2570935" y="1627289"/>
            <a:ext cx="4002598" cy="2132330"/>
            <a:chOff x="233350" y="949250"/>
            <a:chExt cx="7137300" cy="3802300"/>
          </a:xfrm>
        </p:grpSpPr>
        <p:sp>
          <p:nvSpPr>
            <p:cNvPr id="1584" name="Google Shape;1584;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 name="Google Shape;1635;p54"/>
          <p:cNvSpPr txBox="1"/>
          <p:nvPr/>
        </p:nvSpPr>
        <p:spPr>
          <a:xfrm>
            <a:off x="720000" y="1540925"/>
            <a:ext cx="1540500" cy="373200"/>
          </a:xfrm>
          <a:prstGeom prst="rect">
            <a:avLst/>
          </a:prstGeom>
          <a:noFill/>
          <a:ln>
            <a:noFill/>
          </a:ln>
        </p:spPr>
        <p:txBody>
          <a:bodyPr spcFirstLastPara="1" wrap="square" lIns="0" tIns="0" rIns="36000" bIns="0" anchor="ctr" anchorCtr="0">
            <a:noAutofit/>
          </a:bodyPr>
          <a:lstStyle/>
          <a:p>
            <a:pPr marL="0" lvl="0" indent="0" algn="r" rtl="0">
              <a:spcBef>
                <a:spcPts val="0"/>
              </a:spcBef>
              <a:spcAft>
                <a:spcPts val="0"/>
              </a:spcAft>
              <a:buNone/>
            </a:pPr>
            <a:r>
              <a:rPr lang="en" sz="2000" b="1">
                <a:solidFill>
                  <a:schemeClr val="dk1"/>
                </a:solidFill>
                <a:latin typeface="Palanquin Dark"/>
                <a:ea typeface="Palanquin Dark"/>
                <a:cs typeface="Palanquin Dark"/>
                <a:sym typeface="Palanquin Dark"/>
              </a:rPr>
              <a:t>MERCURY</a:t>
            </a:r>
            <a:endParaRPr sz="2000" b="1">
              <a:solidFill>
                <a:schemeClr val="dk1"/>
              </a:solidFill>
              <a:latin typeface="Palanquin Dark"/>
              <a:ea typeface="Palanquin Dark"/>
              <a:cs typeface="Palanquin Dark"/>
              <a:sym typeface="Palanquin Dark"/>
            </a:endParaRPr>
          </a:p>
        </p:txBody>
      </p:sp>
      <p:sp>
        <p:nvSpPr>
          <p:cNvPr id="1636" name="Google Shape;1636;p54"/>
          <p:cNvSpPr txBox="1"/>
          <p:nvPr/>
        </p:nvSpPr>
        <p:spPr>
          <a:xfrm>
            <a:off x="720000" y="1914025"/>
            <a:ext cx="1540500" cy="620700"/>
          </a:xfrm>
          <a:prstGeom prst="rect">
            <a:avLst/>
          </a:prstGeom>
          <a:noFill/>
          <a:ln>
            <a:noFill/>
          </a:ln>
        </p:spPr>
        <p:txBody>
          <a:bodyPr spcFirstLastPara="1" wrap="square" lIns="0" tIns="0" rIns="36000" bIns="0" anchor="ctr" anchorCtr="0">
            <a:noAutofit/>
          </a:bodyPr>
          <a:lstStyle/>
          <a:p>
            <a:pPr marL="0" lvl="0" indent="0" algn="r" rtl="0">
              <a:spcBef>
                <a:spcPts val="0"/>
              </a:spcBef>
              <a:spcAft>
                <a:spcPts val="0"/>
              </a:spcAft>
              <a:buNone/>
            </a:pPr>
            <a:r>
              <a:rPr lang="en" sz="1600">
                <a:solidFill>
                  <a:schemeClr val="dk1"/>
                </a:solidFill>
                <a:latin typeface="Work Sans"/>
                <a:ea typeface="Work Sans"/>
                <a:cs typeface="Work Sans"/>
                <a:sym typeface="Work Sans"/>
              </a:rPr>
              <a:t>Mercury the closest planet</a:t>
            </a:r>
            <a:endParaRPr sz="1600">
              <a:solidFill>
                <a:schemeClr val="dk1"/>
              </a:solidFill>
              <a:latin typeface="Work Sans"/>
              <a:ea typeface="Work Sans"/>
              <a:cs typeface="Work Sans"/>
              <a:sym typeface="Work Sans"/>
            </a:endParaRPr>
          </a:p>
        </p:txBody>
      </p:sp>
      <p:sp>
        <p:nvSpPr>
          <p:cNvPr id="1637" name="Google Shape;1637;p54"/>
          <p:cNvSpPr txBox="1"/>
          <p:nvPr/>
        </p:nvSpPr>
        <p:spPr>
          <a:xfrm>
            <a:off x="6883450" y="1540925"/>
            <a:ext cx="1540500" cy="373200"/>
          </a:xfrm>
          <a:prstGeom prst="rect">
            <a:avLst/>
          </a:prstGeom>
          <a:noFill/>
          <a:ln>
            <a:noFill/>
          </a:ln>
        </p:spPr>
        <p:txBody>
          <a:bodyPr spcFirstLastPara="1" wrap="square" lIns="36000" tIns="0" rIns="0" bIns="0" anchor="ctr" anchorCtr="0">
            <a:noAutofit/>
          </a:bodyPr>
          <a:lstStyle/>
          <a:p>
            <a:pPr marL="0" lvl="0" indent="0" algn="l" rtl="0">
              <a:spcBef>
                <a:spcPts val="0"/>
              </a:spcBef>
              <a:spcAft>
                <a:spcPts val="0"/>
              </a:spcAft>
              <a:buNone/>
            </a:pPr>
            <a:r>
              <a:rPr lang="en" sz="2000" b="1">
                <a:solidFill>
                  <a:schemeClr val="dk1"/>
                </a:solidFill>
                <a:latin typeface="Palanquin Dark"/>
                <a:ea typeface="Palanquin Dark"/>
                <a:cs typeface="Palanquin Dark"/>
                <a:sym typeface="Palanquin Dark"/>
              </a:rPr>
              <a:t>VENUS</a:t>
            </a:r>
            <a:endParaRPr sz="2000" b="1">
              <a:solidFill>
                <a:schemeClr val="dk1"/>
              </a:solidFill>
              <a:latin typeface="Palanquin Dark"/>
              <a:ea typeface="Palanquin Dark"/>
              <a:cs typeface="Palanquin Dark"/>
              <a:sym typeface="Palanquin Dark"/>
            </a:endParaRPr>
          </a:p>
        </p:txBody>
      </p:sp>
      <p:sp>
        <p:nvSpPr>
          <p:cNvPr id="1638" name="Google Shape;1638;p54"/>
          <p:cNvSpPr txBox="1"/>
          <p:nvPr/>
        </p:nvSpPr>
        <p:spPr>
          <a:xfrm>
            <a:off x="6883450" y="1914025"/>
            <a:ext cx="1540500" cy="620700"/>
          </a:xfrm>
          <a:prstGeom prst="rect">
            <a:avLst/>
          </a:prstGeom>
          <a:noFill/>
          <a:ln>
            <a:noFill/>
          </a:ln>
        </p:spPr>
        <p:txBody>
          <a:bodyPr spcFirstLastPara="1" wrap="square" lIns="36000" tIns="0" rIns="0" bIns="0" anchor="ctr" anchorCtr="0">
            <a:noAutofit/>
          </a:bodyPr>
          <a:lstStyle/>
          <a:p>
            <a:pPr marL="0" lvl="0" indent="0" algn="l" rtl="0">
              <a:spcBef>
                <a:spcPts val="0"/>
              </a:spcBef>
              <a:spcAft>
                <a:spcPts val="0"/>
              </a:spcAft>
              <a:buNone/>
            </a:pPr>
            <a:r>
              <a:rPr lang="en" sz="1600">
                <a:solidFill>
                  <a:schemeClr val="dk1"/>
                </a:solidFill>
                <a:latin typeface="Work Sans"/>
                <a:ea typeface="Work Sans"/>
                <a:cs typeface="Work Sans"/>
                <a:sym typeface="Work Sans"/>
              </a:rPr>
              <a:t>Venus is the second planet</a:t>
            </a:r>
            <a:endParaRPr sz="1600">
              <a:solidFill>
                <a:schemeClr val="dk1"/>
              </a:solidFill>
              <a:latin typeface="Work Sans"/>
              <a:ea typeface="Work Sans"/>
              <a:cs typeface="Work Sans"/>
              <a:sym typeface="Work Sans"/>
            </a:endParaRPr>
          </a:p>
        </p:txBody>
      </p:sp>
      <p:sp>
        <p:nvSpPr>
          <p:cNvPr id="1639" name="Google Shape;1639;p54"/>
          <p:cNvSpPr txBox="1"/>
          <p:nvPr/>
        </p:nvSpPr>
        <p:spPr>
          <a:xfrm>
            <a:off x="720012" y="2860300"/>
            <a:ext cx="1540500" cy="373200"/>
          </a:xfrm>
          <a:prstGeom prst="rect">
            <a:avLst/>
          </a:prstGeom>
          <a:noFill/>
          <a:ln>
            <a:noFill/>
          </a:ln>
        </p:spPr>
        <p:txBody>
          <a:bodyPr spcFirstLastPara="1" wrap="square" lIns="0" tIns="0" rIns="36000" bIns="0" anchor="ctr" anchorCtr="0">
            <a:noAutofit/>
          </a:bodyPr>
          <a:lstStyle/>
          <a:p>
            <a:pPr marL="0" lvl="0" indent="0" algn="r" rtl="0">
              <a:spcBef>
                <a:spcPts val="0"/>
              </a:spcBef>
              <a:spcAft>
                <a:spcPts val="0"/>
              </a:spcAft>
              <a:buNone/>
            </a:pPr>
            <a:r>
              <a:rPr lang="en" sz="2000" b="1">
                <a:solidFill>
                  <a:schemeClr val="dk1"/>
                </a:solidFill>
                <a:latin typeface="Palanquin Dark"/>
                <a:ea typeface="Palanquin Dark"/>
                <a:cs typeface="Palanquin Dark"/>
                <a:sym typeface="Palanquin Dark"/>
              </a:rPr>
              <a:t>JUPITER</a:t>
            </a:r>
            <a:endParaRPr sz="2000" b="1">
              <a:solidFill>
                <a:schemeClr val="dk1"/>
              </a:solidFill>
              <a:latin typeface="Palanquin Dark"/>
              <a:ea typeface="Palanquin Dark"/>
              <a:cs typeface="Palanquin Dark"/>
              <a:sym typeface="Palanquin Dark"/>
            </a:endParaRPr>
          </a:p>
        </p:txBody>
      </p:sp>
      <p:sp>
        <p:nvSpPr>
          <p:cNvPr id="1640" name="Google Shape;1640;p54"/>
          <p:cNvSpPr txBox="1"/>
          <p:nvPr/>
        </p:nvSpPr>
        <p:spPr>
          <a:xfrm>
            <a:off x="720012" y="3233400"/>
            <a:ext cx="1540500" cy="620700"/>
          </a:xfrm>
          <a:prstGeom prst="rect">
            <a:avLst/>
          </a:prstGeom>
          <a:noFill/>
          <a:ln>
            <a:noFill/>
          </a:ln>
        </p:spPr>
        <p:txBody>
          <a:bodyPr spcFirstLastPara="1" wrap="square" lIns="0" tIns="0" rIns="36000" bIns="0" anchor="ctr" anchorCtr="0">
            <a:noAutofit/>
          </a:bodyPr>
          <a:lstStyle/>
          <a:p>
            <a:pPr marL="0" lvl="0" indent="0" algn="r" rtl="0">
              <a:spcBef>
                <a:spcPts val="0"/>
              </a:spcBef>
              <a:spcAft>
                <a:spcPts val="0"/>
              </a:spcAft>
              <a:buNone/>
            </a:pPr>
            <a:r>
              <a:rPr lang="en" sz="1600">
                <a:solidFill>
                  <a:schemeClr val="dk1"/>
                </a:solidFill>
                <a:latin typeface="Work Sans"/>
                <a:ea typeface="Work Sans"/>
                <a:cs typeface="Work Sans"/>
                <a:sym typeface="Work Sans"/>
              </a:rPr>
              <a:t>Jupiter is the biggest planet</a:t>
            </a:r>
            <a:endParaRPr sz="1600">
              <a:solidFill>
                <a:schemeClr val="dk1"/>
              </a:solidFill>
              <a:latin typeface="Work Sans"/>
              <a:ea typeface="Work Sans"/>
              <a:cs typeface="Work Sans"/>
              <a:sym typeface="Work Sans"/>
            </a:endParaRPr>
          </a:p>
        </p:txBody>
      </p:sp>
      <p:sp>
        <p:nvSpPr>
          <p:cNvPr id="1641" name="Google Shape;1641;p54"/>
          <p:cNvSpPr txBox="1"/>
          <p:nvPr/>
        </p:nvSpPr>
        <p:spPr>
          <a:xfrm>
            <a:off x="6883462" y="2860300"/>
            <a:ext cx="1540500" cy="373200"/>
          </a:xfrm>
          <a:prstGeom prst="rect">
            <a:avLst/>
          </a:prstGeom>
          <a:noFill/>
          <a:ln>
            <a:noFill/>
          </a:ln>
        </p:spPr>
        <p:txBody>
          <a:bodyPr spcFirstLastPara="1" wrap="square" lIns="36000" tIns="0" rIns="0" bIns="0" anchor="ctr" anchorCtr="0">
            <a:noAutofit/>
          </a:bodyPr>
          <a:lstStyle/>
          <a:p>
            <a:pPr marL="0" lvl="0" indent="0" algn="l" rtl="0">
              <a:spcBef>
                <a:spcPts val="0"/>
              </a:spcBef>
              <a:spcAft>
                <a:spcPts val="0"/>
              </a:spcAft>
              <a:buNone/>
            </a:pPr>
            <a:r>
              <a:rPr lang="en" sz="2000" b="1">
                <a:solidFill>
                  <a:schemeClr val="dk1"/>
                </a:solidFill>
                <a:latin typeface="Palanquin Dark"/>
                <a:ea typeface="Palanquin Dark"/>
                <a:cs typeface="Palanquin Dark"/>
                <a:sym typeface="Palanquin Dark"/>
              </a:rPr>
              <a:t>NEPTUNE</a:t>
            </a:r>
            <a:endParaRPr sz="2000" b="1">
              <a:solidFill>
                <a:schemeClr val="dk1"/>
              </a:solidFill>
              <a:latin typeface="Palanquin Dark"/>
              <a:ea typeface="Palanquin Dark"/>
              <a:cs typeface="Palanquin Dark"/>
              <a:sym typeface="Palanquin Dark"/>
            </a:endParaRPr>
          </a:p>
        </p:txBody>
      </p:sp>
      <p:sp>
        <p:nvSpPr>
          <p:cNvPr id="1642" name="Google Shape;1642;p54"/>
          <p:cNvSpPr txBox="1"/>
          <p:nvPr/>
        </p:nvSpPr>
        <p:spPr>
          <a:xfrm>
            <a:off x="6883462" y="3233400"/>
            <a:ext cx="1540500" cy="620700"/>
          </a:xfrm>
          <a:prstGeom prst="rect">
            <a:avLst/>
          </a:prstGeom>
          <a:noFill/>
          <a:ln>
            <a:noFill/>
          </a:ln>
        </p:spPr>
        <p:txBody>
          <a:bodyPr spcFirstLastPara="1" wrap="square" lIns="36000" tIns="0" rIns="0" bIns="0" anchor="ctr" anchorCtr="0">
            <a:noAutofit/>
          </a:bodyPr>
          <a:lstStyle/>
          <a:p>
            <a:pPr marL="0" lvl="0" indent="0" algn="l" rtl="0">
              <a:spcBef>
                <a:spcPts val="0"/>
              </a:spcBef>
              <a:spcAft>
                <a:spcPts val="0"/>
              </a:spcAft>
              <a:buNone/>
            </a:pPr>
            <a:r>
              <a:rPr lang="en" sz="1600">
                <a:solidFill>
                  <a:schemeClr val="dk1"/>
                </a:solidFill>
                <a:latin typeface="Work Sans"/>
                <a:ea typeface="Work Sans"/>
                <a:cs typeface="Work Sans"/>
                <a:sym typeface="Work Sans"/>
              </a:rPr>
              <a:t>Neptune is the farthest planet</a:t>
            </a:r>
            <a:endParaRPr sz="1600">
              <a:solidFill>
                <a:schemeClr val="dk1"/>
              </a:solidFill>
              <a:latin typeface="Work Sans"/>
              <a:ea typeface="Work Sans"/>
              <a:cs typeface="Work Sans"/>
              <a:sym typeface="Work Sans"/>
            </a:endParaRPr>
          </a:p>
        </p:txBody>
      </p:sp>
      <p:sp>
        <p:nvSpPr>
          <p:cNvPr id="1643" name="Google Shape;1643;p54"/>
          <p:cNvSpPr/>
          <p:nvPr/>
        </p:nvSpPr>
        <p:spPr>
          <a:xfrm>
            <a:off x="3025000" y="1945200"/>
            <a:ext cx="207000" cy="207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3468400" y="2943400"/>
            <a:ext cx="207000" cy="20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4631100" y="2736400"/>
            <a:ext cx="207000" cy="207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4"/>
          <p:cNvSpPr/>
          <p:nvPr/>
        </p:nvSpPr>
        <p:spPr>
          <a:xfrm>
            <a:off x="5508050" y="1869275"/>
            <a:ext cx="207000" cy="20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7" name="Google Shape;1647;p54"/>
          <p:cNvCxnSpPr>
            <a:stCxn id="1635" idx="3"/>
            <a:endCxn id="1643" idx="2"/>
          </p:cNvCxnSpPr>
          <p:nvPr/>
        </p:nvCxnSpPr>
        <p:spPr>
          <a:xfrm>
            <a:off x="2260500" y="1727525"/>
            <a:ext cx="764400" cy="321300"/>
          </a:xfrm>
          <a:prstGeom prst="bentConnector3">
            <a:avLst>
              <a:gd name="adj1" fmla="val 50007"/>
            </a:avLst>
          </a:prstGeom>
          <a:noFill/>
          <a:ln w="19050" cap="flat" cmpd="sng">
            <a:solidFill>
              <a:schemeClr val="accent6"/>
            </a:solidFill>
            <a:prstDash val="solid"/>
            <a:round/>
            <a:headEnd type="none" w="med" len="med"/>
            <a:tailEnd type="none" w="med" len="med"/>
          </a:ln>
        </p:spPr>
      </p:cxnSp>
      <p:cxnSp>
        <p:nvCxnSpPr>
          <p:cNvPr id="1648" name="Google Shape;1648;p54"/>
          <p:cNvCxnSpPr>
            <a:stCxn id="1639" idx="3"/>
            <a:endCxn id="1644" idx="2"/>
          </p:cNvCxnSpPr>
          <p:nvPr/>
        </p:nvCxnSpPr>
        <p:spPr>
          <a:xfrm>
            <a:off x="2260512" y="3046900"/>
            <a:ext cx="1207800" cy="600"/>
          </a:xfrm>
          <a:prstGeom prst="bentConnector3">
            <a:avLst>
              <a:gd name="adj1" fmla="val 50004"/>
            </a:avLst>
          </a:prstGeom>
          <a:noFill/>
          <a:ln w="19050" cap="flat" cmpd="sng">
            <a:solidFill>
              <a:schemeClr val="accent1"/>
            </a:solidFill>
            <a:prstDash val="solid"/>
            <a:round/>
            <a:headEnd type="none" w="med" len="med"/>
            <a:tailEnd type="none" w="med" len="med"/>
          </a:ln>
        </p:spPr>
      </p:cxnSp>
      <p:cxnSp>
        <p:nvCxnSpPr>
          <p:cNvPr id="1649" name="Google Shape;1649;p54"/>
          <p:cNvCxnSpPr>
            <a:stCxn id="1637" idx="1"/>
            <a:endCxn id="1646" idx="6"/>
          </p:cNvCxnSpPr>
          <p:nvPr/>
        </p:nvCxnSpPr>
        <p:spPr>
          <a:xfrm flipH="1">
            <a:off x="5714950" y="1727525"/>
            <a:ext cx="1168500" cy="245400"/>
          </a:xfrm>
          <a:prstGeom prst="bentConnector3">
            <a:avLst>
              <a:gd name="adj1" fmla="val 49996"/>
            </a:avLst>
          </a:prstGeom>
          <a:noFill/>
          <a:ln w="19050" cap="flat" cmpd="sng">
            <a:solidFill>
              <a:schemeClr val="accent3"/>
            </a:solidFill>
            <a:prstDash val="solid"/>
            <a:round/>
            <a:headEnd type="none" w="med" len="med"/>
            <a:tailEnd type="none" w="med" len="med"/>
          </a:ln>
        </p:spPr>
      </p:cxnSp>
      <p:cxnSp>
        <p:nvCxnSpPr>
          <p:cNvPr id="1650" name="Google Shape;1650;p54"/>
          <p:cNvCxnSpPr>
            <a:stCxn id="1641" idx="1"/>
            <a:endCxn id="1645" idx="6"/>
          </p:cNvCxnSpPr>
          <p:nvPr/>
        </p:nvCxnSpPr>
        <p:spPr>
          <a:xfrm rot="10800000">
            <a:off x="4838062" y="2839900"/>
            <a:ext cx="2045400" cy="207000"/>
          </a:xfrm>
          <a:prstGeom prst="bentConnector3">
            <a:avLst>
              <a:gd name="adj1" fmla="val 49999"/>
            </a:avLst>
          </a:prstGeom>
          <a:noFill/>
          <a:ln w="19050" cap="flat" cmpd="sng">
            <a:solidFill>
              <a:schemeClr val="lt2"/>
            </a:solidFill>
            <a:prstDash val="solid"/>
            <a:round/>
            <a:headEnd type="none" w="med" len="med"/>
            <a:tailEnd type="none" w="med" len="med"/>
          </a:ln>
        </p:spPr>
      </p:cxnSp>
      <p:sp>
        <p:nvSpPr>
          <p:cNvPr id="1651" name="Google Shape;1651;p54"/>
          <p:cNvSpPr txBox="1"/>
          <p:nvPr/>
        </p:nvSpPr>
        <p:spPr>
          <a:xfrm>
            <a:off x="2649075" y="4358100"/>
            <a:ext cx="644700" cy="245400"/>
          </a:xfrm>
          <a:prstGeom prst="rect">
            <a:avLst/>
          </a:prstGeom>
          <a:noFill/>
          <a:ln>
            <a:noFill/>
          </a:ln>
        </p:spPr>
        <p:txBody>
          <a:bodyPr spcFirstLastPara="1" wrap="square" lIns="0" tIns="0" rIns="36000" bIns="0" anchor="ctr" anchorCtr="0">
            <a:noAutofit/>
          </a:bodyPr>
          <a:lstStyle/>
          <a:p>
            <a:pPr marL="0" lvl="0" indent="0" algn="ctr" rtl="0">
              <a:spcBef>
                <a:spcPts val="0"/>
              </a:spcBef>
              <a:spcAft>
                <a:spcPts val="0"/>
              </a:spcAft>
              <a:buNone/>
            </a:pPr>
            <a:r>
              <a:rPr lang="en" sz="1600">
                <a:solidFill>
                  <a:schemeClr val="dk1"/>
                </a:solidFill>
                <a:latin typeface="Work Sans"/>
                <a:ea typeface="Work Sans"/>
                <a:cs typeface="Work Sans"/>
                <a:sym typeface="Work Sans"/>
              </a:rPr>
              <a:t>20%</a:t>
            </a:r>
            <a:endParaRPr sz="1600">
              <a:solidFill>
                <a:schemeClr val="dk1"/>
              </a:solidFill>
              <a:latin typeface="Work Sans"/>
              <a:ea typeface="Work Sans"/>
              <a:cs typeface="Work Sans"/>
              <a:sym typeface="Work Sans"/>
            </a:endParaRPr>
          </a:p>
        </p:txBody>
      </p:sp>
      <p:sp>
        <p:nvSpPr>
          <p:cNvPr id="1652" name="Google Shape;1652;p54"/>
          <p:cNvSpPr/>
          <p:nvPr/>
        </p:nvSpPr>
        <p:spPr>
          <a:xfrm>
            <a:off x="2442075" y="4377300"/>
            <a:ext cx="207000" cy="207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4"/>
          <p:cNvSpPr txBox="1"/>
          <p:nvPr/>
        </p:nvSpPr>
        <p:spPr>
          <a:xfrm>
            <a:off x="3785275" y="4358100"/>
            <a:ext cx="644700" cy="245400"/>
          </a:xfrm>
          <a:prstGeom prst="rect">
            <a:avLst/>
          </a:prstGeom>
          <a:noFill/>
          <a:ln>
            <a:noFill/>
          </a:ln>
        </p:spPr>
        <p:txBody>
          <a:bodyPr spcFirstLastPara="1" wrap="square" lIns="0" tIns="0" rIns="36000" bIns="0" anchor="ctr" anchorCtr="0">
            <a:noAutofit/>
          </a:bodyPr>
          <a:lstStyle/>
          <a:p>
            <a:pPr marL="0" lvl="0" indent="0" algn="ctr" rtl="0">
              <a:spcBef>
                <a:spcPts val="0"/>
              </a:spcBef>
              <a:spcAft>
                <a:spcPts val="0"/>
              </a:spcAft>
              <a:buNone/>
            </a:pPr>
            <a:r>
              <a:rPr lang="en" sz="1600">
                <a:solidFill>
                  <a:schemeClr val="dk1"/>
                </a:solidFill>
                <a:latin typeface="Work Sans"/>
                <a:ea typeface="Work Sans"/>
                <a:cs typeface="Work Sans"/>
                <a:sym typeface="Work Sans"/>
              </a:rPr>
              <a:t>15%</a:t>
            </a:r>
            <a:endParaRPr sz="1600">
              <a:solidFill>
                <a:schemeClr val="dk1"/>
              </a:solidFill>
              <a:latin typeface="Work Sans"/>
              <a:ea typeface="Work Sans"/>
              <a:cs typeface="Work Sans"/>
              <a:sym typeface="Work Sans"/>
            </a:endParaRPr>
          </a:p>
        </p:txBody>
      </p:sp>
      <p:sp>
        <p:nvSpPr>
          <p:cNvPr id="1654" name="Google Shape;1654;p54"/>
          <p:cNvSpPr/>
          <p:nvPr/>
        </p:nvSpPr>
        <p:spPr>
          <a:xfrm>
            <a:off x="3578275" y="4377300"/>
            <a:ext cx="207000" cy="20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txBox="1"/>
          <p:nvPr/>
        </p:nvSpPr>
        <p:spPr>
          <a:xfrm>
            <a:off x="4921475" y="4358100"/>
            <a:ext cx="644700" cy="245400"/>
          </a:xfrm>
          <a:prstGeom prst="rect">
            <a:avLst/>
          </a:prstGeom>
          <a:noFill/>
          <a:ln>
            <a:noFill/>
          </a:ln>
        </p:spPr>
        <p:txBody>
          <a:bodyPr spcFirstLastPara="1" wrap="square" lIns="0" tIns="0" rIns="36000" bIns="0" anchor="ctr" anchorCtr="0">
            <a:noAutofit/>
          </a:bodyPr>
          <a:lstStyle/>
          <a:p>
            <a:pPr marL="0" lvl="0" indent="0" algn="ctr" rtl="0">
              <a:spcBef>
                <a:spcPts val="0"/>
              </a:spcBef>
              <a:spcAft>
                <a:spcPts val="0"/>
              </a:spcAft>
              <a:buNone/>
            </a:pPr>
            <a:r>
              <a:rPr lang="en" sz="1600">
                <a:solidFill>
                  <a:schemeClr val="dk1"/>
                </a:solidFill>
                <a:latin typeface="Work Sans"/>
                <a:ea typeface="Work Sans"/>
                <a:cs typeface="Work Sans"/>
                <a:sym typeface="Work Sans"/>
              </a:rPr>
              <a:t>35%</a:t>
            </a:r>
            <a:endParaRPr sz="1600">
              <a:solidFill>
                <a:schemeClr val="dk1"/>
              </a:solidFill>
              <a:latin typeface="Work Sans"/>
              <a:ea typeface="Work Sans"/>
              <a:cs typeface="Work Sans"/>
              <a:sym typeface="Work Sans"/>
            </a:endParaRPr>
          </a:p>
        </p:txBody>
      </p:sp>
      <p:sp>
        <p:nvSpPr>
          <p:cNvPr id="1656" name="Google Shape;1656;p54"/>
          <p:cNvSpPr/>
          <p:nvPr/>
        </p:nvSpPr>
        <p:spPr>
          <a:xfrm>
            <a:off x="4714475" y="4377300"/>
            <a:ext cx="207000" cy="20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txBox="1"/>
          <p:nvPr/>
        </p:nvSpPr>
        <p:spPr>
          <a:xfrm>
            <a:off x="6057675" y="4358100"/>
            <a:ext cx="644700" cy="245400"/>
          </a:xfrm>
          <a:prstGeom prst="rect">
            <a:avLst/>
          </a:prstGeom>
          <a:noFill/>
          <a:ln>
            <a:noFill/>
          </a:ln>
        </p:spPr>
        <p:txBody>
          <a:bodyPr spcFirstLastPara="1" wrap="square" lIns="0" tIns="0" rIns="36000" bIns="0" anchor="ctr" anchorCtr="0">
            <a:noAutofit/>
          </a:bodyPr>
          <a:lstStyle/>
          <a:p>
            <a:pPr marL="0" lvl="0" indent="0" algn="ctr" rtl="0">
              <a:spcBef>
                <a:spcPts val="0"/>
              </a:spcBef>
              <a:spcAft>
                <a:spcPts val="0"/>
              </a:spcAft>
              <a:buNone/>
            </a:pPr>
            <a:r>
              <a:rPr lang="en" sz="1600">
                <a:solidFill>
                  <a:schemeClr val="dk1"/>
                </a:solidFill>
                <a:latin typeface="Work Sans"/>
                <a:ea typeface="Work Sans"/>
                <a:cs typeface="Work Sans"/>
                <a:sym typeface="Work Sans"/>
              </a:rPr>
              <a:t>30%</a:t>
            </a:r>
            <a:endParaRPr sz="1600">
              <a:solidFill>
                <a:schemeClr val="dk1"/>
              </a:solidFill>
              <a:latin typeface="Work Sans"/>
              <a:ea typeface="Work Sans"/>
              <a:cs typeface="Work Sans"/>
              <a:sym typeface="Work Sans"/>
            </a:endParaRPr>
          </a:p>
        </p:txBody>
      </p:sp>
      <p:sp>
        <p:nvSpPr>
          <p:cNvPr id="1658" name="Google Shape;1658;p54"/>
          <p:cNvSpPr/>
          <p:nvPr/>
        </p:nvSpPr>
        <p:spPr>
          <a:xfrm>
            <a:off x="5850675" y="4377300"/>
            <a:ext cx="207000" cy="207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62"/>
        <p:cNvGrpSpPr/>
        <p:nvPr/>
      </p:nvGrpSpPr>
      <p:grpSpPr>
        <a:xfrm>
          <a:off x="0" y="0"/>
          <a:ext cx="0" cy="0"/>
          <a:chOff x="0" y="0"/>
          <a:chExt cx="0" cy="0"/>
        </a:xfrm>
      </p:grpSpPr>
      <p:sp>
        <p:nvSpPr>
          <p:cNvPr id="1663" name="Google Shape;1663;p55"/>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CLASS SCHEDULE</a:t>
            </a:r>
            <a:endParaRPr/>
          </a:p>
        </p:txBody>
      </p:sp>
      <p:graphicFrame>
        <p:nvGraphicFramePr>
          <p:cNvPr id="1664" name="Google Shape;1664;p55"/>
          <p:cNvGraphicFramePr/>
          <p:nvPr/>
        </p:nvGraphicFramePr>
        <p:xfrm>
          <a:off x="952500" y="1452525"/>
          <a:ext cx="3000000" cy="3000000"/>
        </p:xfrm>
        <a:graphic>
          <a:graphicData uri="http://schemas.openxmlformats.org/drawingml/2006/table">
            <a:tbl>
              <a:tblPr>
                <a:noFill/>
                <a:tableStyleId>{E1576851-72ED-4F8B-BC70-E4179A20D901}</a:tableStyleId>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505625">
                <a:tc>
                  <a:txBody>
                    <a:bodyPr/>
                    <a:lstStyle/>
                    <a:p>
                      <a:pPr marL="0" lvl="0" indent="0" algn="ctr" rtl="0">
                        <a:spcBef>
                          <a:spcPts val="0"/>
                        </a:spcBef>
                        <a:spcAft>
                          <a:spcPts val="0"/>
                        </a:spcAft>
                        <a:buNone/>
                      </a:pPr>
                      <a:r>
                        <a:rPr lang="en" sz="1800" b="1">
                          <a:solidFill>
                            <a:schemeClr val="lt1"/>
                          </a:solidFill>
                          <a:latin typeface="Palanquin Dark"/>
                          <a:ea typeface="Palanquin Dark"/>
                          <a:cs typeface="Palanquin Dark"/>
                          <a:sym typeface="Palanquin Dark"/>
                        </a:rPr>
                        <a:t>HOUR</a:t>
                      </a:r>
                      <a:endParaRPr sz="1200">
                        <a:solidFill>
                          <a:schemeClr val="lt1"/>
                        </a:solidFill>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b="1">
                          <a:solidFill>
                            <a:schemeClr val="lt1"/>
                          </a:solidFill>
                          <a:latin typeface="Palanquin Dark"/>
                          <a:ea typeface="Palanquin Dark"/>
                          <a:cs typeface="Palanquin Dark"/>
                          <a:sym typeface="Palanquin Dark"/>
                        </a:rPr>
                        <a:t>MON</a:t>
                      </a:r>
                      <a:endParaRPr sz="1800" b="1">
                        <a:solidFill>
                          <a:schemeClr val="lt1"/>
                        </a:solidFill>
                        <a:latin typeface="Palanquin Dark"/>
                        <a:ea typeface="Palanquin Dark"/>
                        <a:cs typeface="Palanquin Dark"/>
                        <a:sym typeface="Palanquin Dar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b="1">
                          <a:solidFill>
                            <a:schemeClr val="lt1"/>
                          </a:solidFill>
                          <a:latin typeface="Palanquin Dark"/>
                          <a:ea typeface="Palanquin Dark"/>
                          <a:cs typeface="Palanquin Dark"/>
                          <a:sym typeface="Palanquin Dark"/>
                        </a:rPr>
                        <a:t>TUE</a:t>
                      </a:r>
                      <a:endParaRPr sz="1800" b="1">
                        <a:solidFill>
                          <a:schemeClr val="lt1"/>
                        </a:solidFill>
                        <a:latin typeface="Palanquin Dark"/>
                        <a:ea typeface="Palanquin Dark"/>
                        <a:cs typeface="Palanquin Dark"/>
                        <a:sym typeface="Palanquin Dar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b="1">
                          <a:solidFill>
                            <a:schemeClr val="lt1"/>
                          </a:solidFill>
                          <a:latin typeface="Palanquin Dark"/>
                          <a:ea typeface="Palanquin Dark"/>
                          <a:cs typeface="Palanquin Dark"/>
                          <a:sym typeface="Palanquin Dark"/>
                        </a:rPr>
                        <a:t>WED</a:t>
                      </a:r>
                      <a:endParaRPr sz="1800" b="1">
                        <a:solidFill>
                          <a:schemeClr val="lt1"/>
                        </a:solidFill>
                        <a:latin typeface="Palanquin Dark"/>
                        <a:ea typeface="Palanquin Dark"/>
                        <a:cs typeface="Palanquin Dark"/>
                        <a:sym typeface="Palanquin Dar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b="1">
                          <a:solidFill>
                            <a:schemeClr val="lt1"/>
                          </a:solidFill>
                          <a:latin typeface="Palanquin Dark"/>
                          <a:ea typeface="Palanquin Dark"/>
                          <a:cs typeface="Palanquin Dark"/>
                          <a:sym typeface="Palanquin Dark"/>
                        </a:rPr>
                        <a:t>THU</a:t>
                      </a:r>
                      <a:endParaRPr sz="1800" b="1">
                        <a:solidFill>
                          <a:schemeClr val="lt1"/>
                        </a:solidFill>
                        <a:latin typeface="Palanquin Dark"/>
                        <a:ea typeface="Palanquin Dark"/>
                        <a:cs typeface="Palanquin Dark"/>
                        <a:sym typeface="Palanquin Dar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b="1">
                          <a:solidFill>
                            <a:schemeClr val="lt1"/>
                          </a:solidFill>
                          <a:latin typeface="Palanquin Dark"/>
                          <a:ea typeface="Palanquin Dark"/>
                          <a:cs typeface="Palanquin Dark"/>
                          <a:sym typeface="Palanquin Dark"/>
                        </a:rPr>
                        <a:t>FRI</a:t>
                      </a:r>
                      <a:endParaRPr sz="1800" b="1">
                        <a:solidFill>
                          <a:schemeClr val="lt1"/>
                        </a:solidFill>
                        <a:latin typeface="Palanquin Dark"/>
                        <a:ea typeface="Palanquin Dark"/>
                        <a:cs typeface="Palanquin Dark"/>
                        <a:sym typeface="Palanquin Dar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05625">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9.30-10.30</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Music</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Science</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Social</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Math</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Language</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505625">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10.30-11.30</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Art</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Math</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Art</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Music</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Math</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505625">
                <a:tc gridSpan="6">
                  <a:txBody>
                    <a:bodyPr/>
                    <a:lstStyle/>
                    <a:p>
                      <a:pPr marL="0" lvl="0" indent="0" algn="ctr" rtl="0">
                        <a:spcBef>
                          <a:spcPts val="0"/>
                        </a:spcBef>
                        <a:spcAft>
                          <a:spcPts val="0"/>
                        </a:spcAft>
                        <a:buNone/>
                      </a:pPr>
                      <a:r>
                        <a:rPr lang="en" sz="1800" b="1">
                          <a:solidFill>
                            <a:schemeClr val="dk1"/>
                          </a:solidFill>
                          <a:latin typeface="Palanquin Dark"/>
                          <a:ea typeface="Palanquin Dark"/>
                          <a:cs typeface="Palanquin Dark"/>
                          <a:sym typeface="Palanquin Dark"/>
                        </a:rPr>
                        <a:t>LUNCH TIME</a:t>
                      </a:r>
                      <a:endParaRPr sz="1800" b="1">
                        <a:solidFill>
                          <a:schemeClr val="dk1"/>
                        </a:solidFill>
                        <a:latin typeface="Palanquin Dark"/>
                        <a:ea typeface="Palanquin Dark"/>
                        <a:cs typeface="Palanquin Dark"/>
                        <a:sym typeface="Palanquin Dar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5"/>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505625">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12:00-12:30</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Language</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Music</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Science</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Art</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Social</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4"/>
                  </a:ext>
                </a:extLst>
              </a:tr>
              <a:tr h="505625">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12:30-13:30</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Science</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Art</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Math</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Science</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lt1"/>
                          </a:solidFill>
                          <a:latin typeface="Work Sans"/>
                          <a:ea typeface="Work Sans"/>
                          <a:cs typeface="Work Sans"/>
                          <a:sym typeface="Work Sans"/>
                        </a:rPr>
                        <a:t>Art</a:t>
                      </a:r>
                      <a:endParaRPr>
                        <a:solidFill>
                          <a:schemeClr val="lt1"/>
                        </a:solidFill>
                        <a:latin typeface="Work Sans"/>
                        <a:ea typeface="Work Sans"/>
                        <a:cs typeface="Work Sans"/>
                        <a:sym typeface="Work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5"/>
                  </a:ext>
                </a:extLst>
              </a:tr>
            </a:tbl>
          </a:graphicData>
        </a:graphic>
      </p:graphicFrame>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86"/>
        <p:cNvGrpSpPr/>
        <p:nvPr/>
      </p:nvGrpSpPr>
      <p:grpSpPr>
        <a:xfrm>
          <a:off x="0" y="0"/>
          <a:ext cx="0" cy="0"/>
          <a:chOff x="0" y="0"/>
          <a:chExt cx="0" cy="0"/>
        </a:xfrm>
      </p:grpSpPr>
      <p:sp>
        <p:nvSpPr>
          <p:cNvPr id="1187" name="Google Shape;1187;p34"/>
          <p:cNvSpPr txBox="1">
            <a:spLocks noGrp="1"/>
          </p:cNvSpPr>
          <p:nvPr>
            <p:ph type="title"/>
          </p:nvPr>
        </p:nvSpPr>
        <p:spPr>
          <a:xfrm>
            <a:off x="1251265" y="253775"/>
            <a:ext cx="3561378"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000" dirty="0"/>
              <a:t>What is typing?</a:t>
            </a:r>
            <a:endParaRPr sz="4000" dirty="0"/>
          </a:p>
        </p:txBody>
      </p:sp>
      <p:sp>
        <p:nvSpPr>
          <p:cNvPr id="1188" name="Google Shape;1188;p34"/>
          <p:cNvSpPr txBox="1">
            <a:spLocks noGrp="1"/>
          </p:cNvSpPr>
          <p:nvPr>
            <p:ph type="body" idx="1"/>
          </p:nvPr>
        </p:nvSpPr>
        <p:spPr>
          <a:xfrm>
            <a:off x="968824" y="769039"/>
            <a:ext cx="7189892" cy="4120686"/>
          </a:xfrm>
          <a:prstGeom prst="rect">
            <a:avLst/>
          </a:prstGeom>
        </p:spPr>
        <p:txBody>
          <a:bodyPr spcFirstLastPara="1" wrap="square" lIns="0" tIns="0" rIns="0" bIns="0" anchor="ctr" anchorCtr="0">
            <a:noAutofit/>
          </a:bodyPr>
          <a:lstStyle/>
          <a:p>
            <a:pPr marL="285750" indent="-285750">
              <a:buClr>
                <a:schemeClr val="dk1"/>
              </a:buClr>
              <a:buSzPts val="1100"/>
              <a:buFont typeface="Wingdings" panose="05000000000000000000" pitchFamily="2" charset="2"/>
              <a:buChar char="q"/>
            </a:pPr>
            <a:r>
              <a:rPr lang="en-US" sz="1600" dirty="0"/>
              <a:t>Typing is the process of writing or inputting text by pressing keys on a typewriter, computer keyboard, cell phone, or calculator. </a:t>
            </a:r>
          </a:p>
          <a:p>
            <a:pPr marL="285750" indent="-285750">
              <a:buClr>
                <a:schemeClr val="dk1"/>
              </a:buClr>
              <a:buSzPts val="1100"/>
              <a:buFont typeface="Wingdings" panose="05000000000000000000" pitchFamily="2" charset="2"/>
              <a:buChar char="q"/>
            </a:pPr>
            <a:endParaRPr lang="en-US" sz="1600" dirty="0"/>
          </a:p>
          <a:p>
            <a:pPr marL="285750" indent="-285750">
              <a:buClr>
                <a:schemeClr val="dk1"/>
              </a:buClr>
              <a:buSzPts val="1100"/>
              <a:buFont typeface="Wingdings" panose="05000000000000000000" pitchFamily="2" charset="2"/>
              <a:buChar char="q"/>
            </a:pPr>
            <a:r>
              <a:rPr lang="en-US" sz="1600" dirty="0"/>
              <a:t>It can be distinguished from other means of text input, such as handwriting and speech recognition.</a:t>
            </a:r>
          </a:p>
          <a:p>
            <a:pPr marL="285750" indent="-285750">
              <a:buClr>
                <a:schemeClr val="dk1"/>
              </a:buClr>
              <a:buSzPts val="1100"/>
              <a:buFont typeface="Wingdings" panose="05000000000000000000" pitchFamily="2" charset="2"/>
              <a:buChar char="q"/>
            </a:pPr>
            <a:endParaRPr lang="en-US" sz="1600" dirty="0"/>
          </a:p>
          <a:p>
            <a:pPr marL="285750" indent="-285750">
              <a:buClr>
                <a:schemeClr val="dk1"/>
              </a:buClr>
              <a:buSzPts val="1100"/>
              <a:buFont typeface="Wingdings" panose="05000000000000000000" pitchFamily="2" charset="2"/>
              <a:buChar char="q"/>
            </a:pPr>
            <a:r>
              <a:rPr lang="en-US" sz="1600" dirty="0"/>
              <a:t> Text can be in the form of letters, numbers and other symbols.</a:t>
            </a:r>
          </a:p>
          <a:p>
            <a:pPr marL="285750" indent="-285750">
              <a:buClr>
                <a:schemeClr val="dk1"/>
              </a:buClr>
              <a:buSzPts val="1100"/>
              <a:buFont typeface="Wingdings" panose="05000000000000000000" pitchFamily="2" charset="2"/>
              <a:buChar char="q"/>
            </a:pPr>
            <a:endParaRPr lang="en-US" sz="1600" dirty="0"/>
          </a:p>
          <a:p>
            <a:pPr marL="285750" indent="-285750">
              <a:buClr>
                <a:schemeClr val="dk1"/>
              </a:buClr>
              <a:buSzPts val="1100"/>
              <a:buFont typeface="Wingdings" panose="05000000000000000000" pitchFamily="2" charset="2"/>
              <a:buChar char="q"/>
            </a:pPr>
            <a:r>
              <a:rPr lang="en-US" sz="1600" dirty="0"/>
              <a:t> The world's first typist was Lillian Sholes from Wisconsin, the daughter of Christopher Sholes, who invented the first practical typewriter.</a:t>
            </a:r>
          </a:p>
          <a:p>
            <a:pPr marL="285750" lvl="0" indent="-285750" algn="l" rtl="0">
              <a:spcBef>
                <a:spcPts val="0"/>
              </a:spcBef>
              <a:spcAft>
                <a:spcPts val="0"/>
              </a:spcAft>
              <a:buClr>
                <a:schemeClr val="dk1"/>
              </a:buClr>
              <a:buSzPts val="1100"/>
              <a:buFont typeface="Wingdings" panose="05000000000000000000" pitchFamily="2" charset="2"/>
              <a:buChar char="q"/>
            </a:pPr>
            <a:endParaRPr lang="en-US" sz="1600" dirty="0"/>
          </a:p>
          <a:p>
            <a:pPr marL="285750" lvl="0" indent="-285750" algn="l" rtl="0">
              <a:spcBef>
                <a:spcPts val="0"/>
              </a:spcBef>
              <a:spcAft>
                <a:spcPts val="0"/>
              </a:spcAft>
              <a:buClr>
                <a:schemeClr val="dk1"/>
              </a:buClr>
              <a:buSzPts val="1100"/>
              <a:buFont typeface="Wingdings" panose="05000000000000000000" pitchFamily="2" charset="2"/>
              <a:buChar char="q"/>
            </a:pPr>
            <a:endParaRPr sz="1600" dirty="0"/>
          </a:p>
        </p:txBody>
      </p:sp>
      <p:pic>
        <p:nvPicPr>
          <p:cNvPr id="4" name="Picture 2" descr="Typing  free icon">
            <a:extLst>
              <a:ext uri="{FF2B5EF4-FFF2-40B4-BE49-F238E27FC236}">
                <a16:creationId xmlns:a16="http://schemas.microsoft.com/office/drawing/2014/main" id="{D0C3ECB5-4755-4D14-B192-8B8C317B14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558792" y="151043"/>
            <a:ext cx="692473" cy="69247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iterate type="wd">
                                    <p:tmPct val="36667"/>
                                  </p:iterate>
                                  <p:childTnLst>
                                    <p:set>
                                      <p:cBhvr>
                                        <p:cTn id="6" dur="1" fill="hold">
                                          <p:stCondLst>
                                            <p:cond delay="0"/>
                                          </p:stCondLst>
                                        </p:cTn>
                                        <p:tgtEl>
                                          <p:spTgt spid="1187"/>
                                        </p:tgtEl>
                                        <p:attrNameLst>
                                          <p:attrName>style.visibility</p:attrName>
                                        </p:attrNameLst>
                                      </p:cBhvr>
                                      <p:to>
                                        <p:strVal val="visible"/>
                                      </p:to>
                                    </p:set>
                                    <p:anim calcmode="lin" valueType="num">
                                      <p:cBhvr additive="base">
                                        <p:cTn id="7" dur="1000" fill="hold"/>
                                        <p:tgtEl>
                                          <p:spTgt spid="1187"/>
                                        </p:tgtEl>
                                        <p:attrNameLst>
                                          <p:attrName>ppt_x</p:attrName>
                                        </p:attrNameLst>
                                      </p:cBhvr>
                                      <p:tavLst>
                                        <p:tav tm="0">
                                          <p:val>
                                            <p:strVal val="#ppt_x"/>
                                          </p:val>
                                        </p:tav>
                                        <p:tav tm="100000">
                                          <p:val>
                                            <p:strVal val="#ppt_x"/>
                                          </p:val>
                                        </p:tav>
                                      </p:tavLst>
                                    </p:anim>
                                    <p:anim calcmode="lin" valueType="num">
                                      <p:cBhvr additive="base">
                                        <p:cTn id="8" dur="1000" fill="hold"/>
                                        <p:tgtEl>
                                          <p:spTgt spid="118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iterate type="wd">
                                    <p:tmPct val="10000"/>
                                  </p:iterate>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400" fill="hold"/>
                                        <p:tgtEl>
                                          <p:spTgt spid="4"/>
                                        </p:tgtEl>
                                        <p:attrNameLst>
                                          <p:attrName>ppt_x</p:attrName>
                                        </p:attrNameLst>
                                      </p:cBhvr>
                                      <p:tavLst>
                                        <p:tav tm="0">
                                          <p:val>
                                            <p:strVal val="#ppt_x"/>
                                          </p:val>
                                        </p:tav>
                                        <p:tav tm="100000">
                                          <p:val>
                                            <p:strVal val="#ppt_x"/>
                                          </p:val>
                                        </p:tav>
                                      </p:tavLst>
                                    </p:anim>
                                    <p:anim calcmode="lin" valueType="num">
                                      <p:cBhvr additive="base">
                                        <p:cTn id="12" dur="14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1188">
                                            <p:txEl>
                                              <p:pRg st="0" end="0"/>
                                            </p:txEl>
                                          </p:spTgt>
                                        </p:tgtEl>
                                        <p:attrNameLst>
                                          <p:attrName>style.visibility</p:attrName>
                                        </p:attrNameLst>
                                      </p:cBhvr>
                                      <p:to>
                                        <p:strVal val="visible"/>
                                      </p:to>
                                    </p:set>
                                    <p:animEffect transition="in" filter="randombar(horizontal)">
                                      <p:cBhvr>
                                        <p:cTn id="17" dur="500"/>
                                        <p:tgtEl>
                                          <p:spTgt spid="118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1188">
                                            <p:txEl>
                                              <p:pRg st="2" end="2"/>
                                            </p:txEl>
                                          </p:spTgt>
                                        </p:tgtEl>
                                        <p:attrNameLst>
                                          <p:attrName>style.visibility</p:attrName>
                                        </p:attrNameLst>
                                      </p:cBhvr>
                                      <p:to>
                                        <p:strVal val="visible"/>
                                      </p:to>
                                    </p:set>
                                    <p:animEffect transition="in" filter="randombar(horizontal)">
                                      <p:cBhvr>
                                        <p:cTn id="22" dur="500"/>
                                        <p:tgtEl>
                                          <p:spTgt spid="118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1188">
                                            <p:txEl>
                                              <p:pRg st="4" end="4"/>
                                            </p:txEl>
                                          </p:spTgt>
                                        </p:tgtEl>
                                        <p:attrNameLst>
                                          <p:attrName>style.visibility</p:attrName>
                                        </p:attrNameLst>
                                      </p:cBhvr>
                                      <p:to>
                                        <p:strVal val="visible"/>
                                      </p:to>
                                    </p:set>
                                    <p:animEffect transition="in" filter="randombar(horizontal)">
                                      <p:cBhvr>
                                        <p:cTn id="27" dur="500"/>
                                        <p:tgtEl>
                                          <p:spTgt spid="118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1188">
                                            <p:txEl>
                                              <p:pRg st="6" end="6"/>
                                            </p:txEl>
                                          </p:spTgt>
                                        </p:tgtEl>
                                        <p:attrNameLst>
                                          <p:attrName>style.visibility</p:attrName>
                                        </p:attrNameLst>
                                      </p:cBhvr>
                                      <p:to>
                                        <p:strVal val="visible"/>
                                      </p:to>
                                    </p:set>
                                    <p:animEffect transition="in" filter="randombar(horizontal)">
                                      <p:cBhvr>
                                        <p:cTn id="32" dur="500"/>
                                        <p:tgtEl>
                                          <p:spTgt spid="118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7" grpId="0"/>
      <p:bldP spid="1188"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68"/>
        <p:cNvGrpSpPr/>
        <p:nvPr/>
      </p:nvGrpSpPr>
      <p:grpSpPr>
        <a:xfrm>
          <a:off x="0" y="0"/>
          <a:ext cx="0" cy="0"/>
          <a:chOff x="0" y="0"/>
          <a:chExt cx="0" cy="0"/>
        </a:xfrm>
      </p:grpSpPr>
      <p:grpSp>
        <p:nvGrpSpPr>
          <p:cNvPr id="1669" name="Google Shape;1669;p56"/>
          <p:cNvGrpSpPr/>
          <p:nvPr/>
        </p:nvGrpSpPr>
        <p:grpSpPr>
          <a:xfrm>
            <a:off x="4872525" y="1495100"/>
            <a:ext cx="3219000" cy="2971048"/>
            <a:chOff x="1052475" y="1418900"/>
            <a:chExt cx="3219000" cy="2971048"/>
          </a:xfrm>
        </p:grpSpPr>
        <p:sp>
          <p:nvSpPr>
            <p:cNvPr id="1670" name="Google Shape;1670;p56"/>
            <p:cNvSpPr/>
            <p:nvPr/>
          </p:nvSpPr>
          <p:spPr>
            <a:xfrm>
              <a:off x="1052475" y="1418900"/>
              <a:ext cx="3219000" cy="495300"/>
            </a:xfrm>
            <a:prstGeom prst="round2Same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1052475" y="1914056"/>
              <a:ext cx="3219000" cy="4953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1052475" y="2409213"/>
              <a:ext cx="3219000" cy="4953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1052475" y="2904344"/>
              <a:ext cx="3219000" cy="495300"/>
            </a:xfrm>
            <a:prstGeom prst="roundRect">
              <a:avLst>
                <a:gd name="adj"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1052475" y="3399517"/>
              <a:ext cx="3219000" cy="495300"/>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rot="10800000">
              <a:off x="1052475" y="3894648"/>
              <a:ext cx="3219000" cy="495300"/>
            </a:xfrm>
            <a:prstGeom prst="round2Same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6" name="Google Shape;1676;p56"/>
          <p:cNvSpPr/>
          <p:nvPr/>
        </p:nvSpPr>
        <p:spPr>
          <a:xfrm>
            <a:off x="5006925" y="1664600"/>
            <a:ext cx="2950200" cy="26319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7" name="Google Shape;1677;p56"/>
          <p:cNvGrpSpPr/>
          <p:nvPr/>
        </p:nvGrpSpPr>
        <p:grpSpPr>
          <a:xfrm>
            <a:off x="1052475" y="1495100"/>
            <a:ext cx="3219000" cy="2971048"/>
            <a:chOff x="1052475" y="1418900"/>
            <a:chExt cx="3219000" cy="2971048"/>
          </a:xfrm>
        </p:grpSpPr>
        <p:sp>
          <p:nvSpPr>
            <p:cNvPr id="1678" name="Google Shape;1678;p56"/>
            <p:cNvSpPr/>
            <p:nvPr/>
          </p:nvSpPr>
          <p:spPr>
            <a:xfrm>
              <a:off x="1052475" y="1418900"/>
              <a:ext cx="3219000" cy="495300"/>
            </a:xfrm>
            <a:prstGeom prst="round2Same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1052475" y="1914056"/>
              <a:ext cx="3219000" cy="4953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1052475" y="2409213"/>
              <a:ext cx="3219000" cy="4953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6"/>
            <p:cNvSpPr/>
            <p:nvPr/>
          </p:nvSpPr>
          <p:spPr>
            <a:xfrm>
              <a:off x="1052475" y="2904344"/>
              <a:ext cx="3219000" cy="495300"/>
            </a:xfrm>
            <a:prstGeom prst="roundRect">
              <a:avLst>
                <a:gd name="adj"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6"/>
            <p:cNvSpPr/>
            <p:nvPr/>
          </p:nvSpPr>
          <p:spPr>
            <a:xfrm>
              <a:off x="1052475" y="3399517"/>
              <a:ext cx="3219000" cy="495300"/>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rot="10800000">
              <a:off x="1052475" y="3894648"/>
              <a:ext cx="3219000" cy="495300"/>
            </a:xfrm>
            <a:prstGeom prst="round2Same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4" name="Google Shape;1684;p56"/>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NOTES</a:t>
            </a:r>
            <a:endParaRPr/>
          </a:p>
        </p:txBody>
      </p:sp>
      <p:sp>
        <p:nvSpPr>
          <p:cNvPr id="1685" name="Google Shape;1685;p56"/>
          <p:cNvSpPr/>
          <p:nvPr/>
        </p:nvSpPr>
        <p:spPr>
          <a:xfrm>
            <a:off x="1186875" y="1664600"/>
            <a:ext cx="2950200" cy="26319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txBox="1"/>
          <p:nvPr/>
        </p:nvSpPr>
        <p:spPr>
          <a:xfrm>
            <a:off x="1267275" y="1898875"/>
            <a:ext cx="2789400" cy="2280900"/>
          </a:xfrm>
          <a:prstGeom prst="rect">
            <a:avLst/>
          </a:prstGeom>
          <a:noFill/>
          <a:ln>
            <a:noFill/>
          </a:ln>
        </p:spPr>
        <p:txBody>
          <a:bodyPr spcFirstLastPara="1" wrap="square" lIns="0" tIns="0" rIns="36000" bIns="0" anchor="ctr" anchorCtr="0">
            <a:noAutofit/>
          </a:bodyPr>
          <a:lstStyle/>
          <a:p>
            <a:pPr marL="352799" lvl="0" indent="-224000" algn="l" rtl="0">
              <a:spcBef>
                <a:spcPts val="0"/>
              </a:spcBef>
              <a:spcAft>
                <a:spcPts val="0"/>
              </a:spcAft>
              <a:buClr>
                <a:schemeClr val="dk1"/>
              </a:buClr>
              <a:buSzPts val="1600"/>
              <a:buFont typeface="Work Sans"/>
              <a:buChar char="●"/>
            </a:pPr>
            <a:r>
              <a:rPr lang="en" sz="1600">
                <a:solidFill>
                  <a:schemeClr val="dk1"/>
                </a:solidFill>
                <a:latin typeface="Work Sans"/>
                <a:ea typeface="Work Sans"/>
                <a:cs typeface="Work Sans"/>
                <a:sym typeface="Work Sans"/>
              </a:rPr>
              <a:t>Write your notes here</a:t>
            </a:r>
            <a:endParaRPr sz="1600">
              <a:solidFill>
                <a:schemeClr val="dk1"/>
              </a:solidFill>
              <a:latin typeface="Work Sans"/>
              <a:ea typeface="Work Sans"/>
              <a:cs typeface="Work Sans"/>
              <a:sym typeface="Work Sans"/>
            </a:endParaRPr>
          </a:p>
          <a:p>
            <a:pPr marL="352799" lvl="0" indent="-224000" algn="l" rtl="0">
              <a:spcBef>
                <a:spcPts val="1000"/>
              </a:spcBef>
              <a:spcAft>
                <a:spcPts val="0"/>
              </a:spcAft>
              <a:buClr>
                <a:schemeClr val="dk1"/>
              </a:buClr>
              <a:buSzPts val="1600"/>
              <a:buFont typeface="Work Sans"/>
              <a:buChar char="●"/>
            </a:pPr>
            <a:r>
              <a:rPr lang="en" sz="1600">
                <a:solidFill>
                  <a:schemeClr val="dk1"/>
                </a:solidFill>
                <a:latin typeface="Work Sans"/>
                <a:ea typeface="Work Sans"/>
                <a:cs typeface="Work Sans"/>
                <a:sym typeface="Work Sans"/>
              </a:rPr>
              <a:t>Write your notes here</a:t>
            </a:r>
            <a:endParaRPr sz="1600">
              <a:solidFill>
                <a:schemeClr val="dk1"/>
              </a:solidFill>
              <a:latin typeface="Work Sans"/>
              <a:ea typeface="Work Sans"/>
              <a:cs typeface="Work Sans"/>
              <a:sym typeface="Work Sans"/>
            </a:endParaRPr>
          </a:p>
          <a:p>
            <a:pPr marL="352799" lvl="0" indent="-224000" algn="l" rtl="0">
              <a:spcBef>
                <a:spcPts val="1000"/>
              </a:spcBef>
              <a:spcAft>
                <a:spcPts val="0"/>
              </a:spcAft>
              <a:buClr>
                <a:schemeClr val="dk1"/>
              </a:buClr>
              <a:buSzPts val="1600"/>
              <a:buFont typeface="Work Sans"/>
              <a:buChar char="●"/>
            </a:pPr>
            <a:r>
              <a:rPr lang="en" sz="1600">
                <a:solidFill>
                  <a:schemeClr val="dk1"/>
                </a:solidFill>
                <a:latin typeface="Work Sans"/>
                <a:ea typeface="Work Sans"/>
                <a:cs typeface="Work Sans"/>
                <a:sym typeface="Work Sans"/>
              </a:rPr>
              <a:t>Write your notes here</a:t>
            </a:r>
            <a:endParaRPr sz="1600">
              <a:solidFill>
                <a:schemeClr val="dk1"/>
              </a:solidFill>
              <a:latin typeface="Work Sans"/>
              <a:ea typeface="Work Sans"/>
              <a:cs typeface="Work Sans"/>
              <a:sym typeface="Work Sans"/>
            </a:endParaRPr>
          </a:p>
          <a:p>
            <a:pPr marL="352799" lvl="0" indent="-224000" algn="l" rtl="0">
              <a:spcBef>
                <a:spcPts val="1000"/>
              </a:spcBef>
              <a:spcAft>
                <a:spcPts val="0"/>
              </a:spcAft>
              <a:buClr>
                <a:schemeClr val="dk1"/>
              </a:buClr>
              <a:buSzPts val="1600"/>
              <a:buFont typeface="Work Sans"/>
              <a:buChar char="●"/>
            </a:pPr>
            <a:r>
              <a:rPr lang="en" sz="1600">
                <a:solidFill>
                  <a:schemeClr val="dk1"/>
                </a:solidFill>
                <a:latin typeface="Work Sans"/>
                <a:ea typeface="Work Sans"/>
                <a:cs typeface="Work Sans"/>
                <a:sym typeface="Work Sans"/>
              </a:rPr>
              <a:t>Write your notes here</a:t>
            </a:r>
            <a:endParaRPr sz="1600">
              <a:solidFill>
                <a:schemeClr val="dk1"/>
              </a:solidFill>
              <a:latin typeface="Work Sans"/>
              <a:ea typeface="Work Sans"/>
              <a:cs typeface="Work Sans"/>
              <a:sym typeface="Work Sans"/>
            </a:endParaRPr>
          </a:p>
          <a:p>
            <a:pPr marL="352799" lvl="0" indent="-224000" algn="l" rtl="0">
              <a:spcBef>
                <a:spcPts val="1000"/>
              </a:spcBef>
              <a:spcAft>
                <a:spcPts val="0"/>
              </a:spcAft>
              <a:buClr>
                <a:schemeClr val="dk1"/>
              </a:buClr>
              <a:buSzPts val="1600"/>
              <a:buFont typeface="Work Sans"/>
              <a:buChar char="●"/>
            </a:pPr>
            <a:r>
              <a:rPr lang="en" sz="1600">
                <a:solidFill>
                  <a:schemeClr val="dk1"/>
                </a:solidFill>
                <a:latin typeface="Work Sans"/>
                <a:ea typeface="Work Sans"/>
                <a:cs typeface="Work Sans"/>
                <a:sym typeface="Work Sans"/>
              </a:rPr>
              <a:t>Write your notes here</a:t>
            </a:r>
            <a:endParaRPr sz="1600">
              <a:solidFill>
                <a:schemeClr val="dk1"/>
              </a:solidFill>
              <a:latin typeface="Work Sans"/>
              <a:ea typeface="Work Sans"/>
              <a:cs typeface="Work Sans"/>
              <a:sym typeface="Work Sans"/>
            </a:endParaRPr>
          </a:p>
          <a:p>
            <a:pPr marL="352799" lvl="0" indent="-224000" algn="l" rtl="0">
              <a:spcBef>
                <a:spcPts val="1000"/>
              </a:spcBef>
              <a:spcAft>
                <a:spcPts val="1000"/>
              </a:spcAft>
              <a:buClr>
                <a:schemeClr val="dk1"/>
              </a:buClr>
              <a:buSzPts val="1600"/>
              <a:buFont typeface="Work Sans"/>
              <a:buChar char="●"/>
            </a:pPr>
            <a:r>
              <a:rPr lang="en" sz="1600">
                <a:solidFill>
                  <a:schemeClr val="dk1"/>
                </a:solidFill>
                <a:latin typeface="Work Sans"/>
                <a:ea typeface="Work Sans"/>
                <a:cs typeface="Work Sans"/>
                <a:sym typeface="Work Sans"/>
              </a:rPr>
              <a:t>Write your notes here</a:t>
            </a:r>
            <a:endParaRPr sz="1600">
              <a:solidFill>
                <a:schemeClr val="dk1"/>
              </a:solidFill>
              <a:latin typeface="Work Sans"/>
              <a:ea typeface="Work Sans"/>
              <a:cs typeface="Work Sans"/>
              <a:sym typeface="Work Sans"/>
            </a:endParaRPr>
          </a:p>
        </p:txBody>
      </p:sp>
      <p:sp>
        <p:nvSpPr>
          <p:cNvPr id="1687" name="Google Shape;1687;p56"/>
          <p:cNvSpPr txBox="1"/>
          <p:nvPr/>
        </p:nvSpPr>
        <p:spPr>
          <a:xfrm>
            <a:off x="5087325" y="1898875"/>
            <a:ext cx="2789400" cy="2280900"/>
          </a:xfrm>
          <a:prstGeom prst="rect">
            <a:avLst/>
          </a:prstGeom>
          <a:noFill/>
          <a:ln>
            <a:noFill/>
          </a:ln>
        </p:spPr>
        <p:txBody>
          <a:bodyPr spcFirstLastPara="1" wrap="square" lIns="0" tIns="0" rIns="36000" bIns="0" anchor="ctr" anchorCtr="0">
            <a:noAutofit/>
          </a:bodyPr>
          <a:lstStyle/>
          <a:p>
            <a:pPr marL="352799" lvl="0" indent="-224000" algn="l" rtl="0">
              <a:spcBef>
                <a:spcPts val="0"/>
              </a:spcBef>
              <a:spcAft>
                <a:spcPts val="0"/>
              </a:spcAft>
              <a:buClr>
                <a:schemeClr val="dk2"/>
              </a:buClr>
              <a:buSzPts val="1600"/>
              <a:buFont typeface="Work Sans"/>
              <a:buChar char="●"/>
            </a:pPr>
            <a:r>
              <a:rPr lang="en" sz="1600">
                <a:solidFill>
                  <a:schemeClr val="dk2"/>
                </a:solidFill>
                <a:latin typeface="Work Sans"/>
                <a:ea typeface="Work Sans"/>
                <a:cs typeface="Work Sans"/>
                <a:sym typeface="Work Sans"/>
              </a:rPr>
              <a:t>Write your notes here</a:t>
            </a:r>
            <a:endParaRPr sz="1600">
              <a:solidFill>
                <a:schemeClr val="dk2"/>
              </a:solidFill>
              <a:latin typeface="Work Sans"/>
              <a:ea typeface="Work Sans"/>
              <a:cs typeface="Work Sans"/>
              <a:sym typeface="Work Sans"/>
            </a:endParaRPr>
          </a:p>
          <a:p>
            <a:pPr marL="352799" lvl="0" indent="-224000" algn="l" rtl="0">
              <a:spcBef>
                <a:spcPts val="1000"/>
              </a:spcBef>
              <a:spcAft>
                <a:spcPts val="0"/>
              </a:spcAft>
              <a:buClr>
                <a:schemeClr val="dk2"/>
              </a:buClr>
              <a:buSzPts val="1600"/>
              <a:buFont typeface="Work Sans"/>
              <a:buChar char="●"/>
            </a:pPr>
            <a:r>
              <a:rPr lang="en" sz="1600">
                <a:solidFill>
                  <a:schemeClr val="dk2"/>
                </a:solidFill>
                <a:latin typeface="Work Sans"/>
                <a:ea typeface="Work Sans"/>
                <a:cs typeface="Work Sans"/>
                <a:sym typeface="Work Sans"/>
              </a:rPr>
              <a:t>Write your notes here</a:t>
            </a:r>
            <a:endParaRPr sz="1600">
              <a:solidFill>
                <a:schemeClr val="dk2"/>
              </a:solidFill>
              <a:latin typeface="Work Sans"/>
              <a:ea typeface="Work Sans"/>
              <a:cs typeface="Work Sans"/>
              <a:sym typeface="Work Sans"/>
            </a:endParaRPr>
          </a:p>
          <a:p>
            <a:pPr marL="352799" lvl="0" indent="-224000" algn="l" rtl="0">
              <a:spcBef>
                <a:spcPts val="1000"/>
              </a:spcBef>
              <a:spcAft>
                <a:spcPts val="0"/>
              </a:spcAft>
              <a:buClr>
                <a:schemeClr val="dk2"/>
              </a:buClr>
              <a:buSzPts val="1600"/>
              <a:buFont typeface="Work Sans"/>
              <a:buChar char="●"/>
            </a:pPr>
            <a:r>
              <a:rPr lang="en" sz="1600">
                <a:solidFill>
                  <a:schemeClr val="dk2"/>
                </a:solidFill>
                <a:latin typeface="Work Sans"/>
                <a:ea typeface="Work Sans"/>
                <a:cs typeface="Work Sans"/>
                <a:sym typeface="Work Sans"/>
              </a:rPr>
              <a:t>Write your notes here</a:t>
            </a:r>
            <a:endParaRPr sz="1600">
              <a:solidFill>
                <a:schemeClr val="dk2"/>
              </a:solidFill>
              <a:latin typeface="Work Sans"/>
              <a:ea typeface="Work Sans"/>
              <a:cs typeface="Work Sans"/>
              <a:sym typeface="Work Sans"/>
            </a:endParaRPr>
          </a:p>
          <a:p>
            <a:pPr marL="352799" lvl="0" indent="-224000" algn="l" rtl="0">
              <a:spcBef>
                <a:spcPts val="1000"/>
              </a:spcBef>
              <a:spcAft>
                <a:spcPts val="0"/>
              </a:spcAft>
              <a:buClr>
                <a:schemeClr val="dk2"/>
              </a:buClr>
              <a:buSzPts val="1600"/>
              <a:buFont typeface="Work Sans"/>
              <a:buChar char="●"/>
            </a:pPr>
            <a:r>
              <a:rPr lang="en" sz="1600">
                <a:solidFill>
                  <a:schemeClr val="dk2"/>
                </a:solidFill>
                <a:latin typeface="Work Sans"/>
                <a:ea typeface="Work Sans"/>
                <a:cs typeface="Work Sans"/>
                <a:sym typeface="Work Sans"/>
              </a:rPr>
              <a:t>Write your notes here</a:t>
            </a:r>
            <a:endParaRPr sz="1600">
              <a:solidFill>
                <a:schemeClr val="dk2"/>
              </a:solidFill>
              <a:latin typeface="Work Sans"/>
              <a:ea typeface="Work Sans"/>
              <a:cs typeface="Work Sans"/>
              <a:sym typeface="Work Sans"/>
            </a:endParaRPr>
          </a:p>
          <a:p>
            <a:pPr marL="352799" lvl="0" indent="-224000" algn="l" rtl="0">
              <a:spcBef>
                <a:spcPts val="1000"/>
              </a:spcBef>
              <a:spcAft>
                <a:spcPts val="0"/>
              </a:spcAft>
              <a:buClr>
                <a:schemeClr val="dk2"/>
              </a:buClr>
              <a:buSzPts val="1600"/>
              <a:buFont typeface="Work Sans"/>
              <a:buChar char="●"/>
            </a:pPr>
            <a:r>
              <a:rPr lang="en" sz="1600">
                <a:solidFill>
                  <a:schemeClr val="dk2"/>
                </a:solidFill>
                <a:latin typeface="Work Sans"/>
                <a:ea typeface="Work Sans"/>
                <a:cs typeface="Work Sans"/>
                <a:sym typeface="Work Sans"/>
              </a:rPr>
              <a:t>Write your notes here</a:t>
            </a:r>
            <a:endParaRPr sz="1600">
              <a:solidFill>
                <a:schemeClr val="dk2"/>
              </a:solidFill>
              <a:latin typeface="Work Sans"/>
              <a:ea typeface="Work Sans"/>
              <a:cs typeface="Work Sans"/>
              <a:sym typeface="Work Sans"/>
            </a:endParaRPr>
          </a:p>
          <a:p>
            <a:pPr marL="352799" lvl="0" indent="-224000" algn="l" rtl="0">
              <a:spcBef>
                <a:spcPts val="1000"/>
              </a:spcBef>
              <a:spcAft>
                <a:spcPts val="1000"/>
              </a:spcAft>
              <a:buClr>
                <a:schemeClr val="dk2"/>
              </a:buClr>
              <a:buSzPts val="1600"/>
              <a:buFont typeface="Work Sans"/>
              <a:buChar char="●"/>
            </a:pPr>
            <a:r>
              <a:rPr lang="en" sz="1600">
                <a:solidFill>
                  <a:schemeClr val="dk2"/>
                </a:solidFill>
                <a:latin typeface="Work Sans"/>
                <a:ea typeface="Work Sans"/>
                <a:cs typeface="Work Sans"/>
                <a:sym typeface="Work Sans"/>
              </a:rPr>
              <a:t>Write your notes here</a:t>
            </a:r>
            <a:endParaRPr sz="1600">
              <a:solidFill>
                <a:schemeClr val="dk2"/>
              </a:solidFill>
              <a:latin typeface="Work Sans"/>
              <a:ea typeface="Work Sans"/>
              <a:cs typeface="Work Sans"/>
              <a:sym typeface="Work Sans"/>
            </a:endParaRPr>
          </a:p>
        </p:txBody>
      </p:sp>
      <p:grpSp>
        <p:nvGrpSpPr>
          <p:cNvPr id="1688" name="Google Shape;1688;p56"/>
          <p:cNvGrpSpPr/>
          <p:nvPr/>
        </p:nvGrpSpPr>
        <p:grpSpPr>
          <a:xfrm>
            <a:off x="6031278" y="1268962"/>
            <a:ext cx="901498" cy="481749"/>
            <a:chOff x="7989250" y="48422"/>
            <a:chExt cx="919896" cy="491580"/>
          </a:xfrm>
        </p:grpSpPr>
        <p:sp>
          <p:nvSpPr>
            <p:cNvPr id="1689" name="Google Shape;1689;p56"/>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0" name="Google Shape;1690;p56"/>
            <p:cNvGrpSpPr/>
            <p:nvPr/>
          </p:nvGrpSpPr>
          <p:grpSpPr>
            <a:xfrm>
              <a:off x="8183698" y="187258"/>
              <a:ext cx="480624" cy="124911"/>
              <a:chOff x="92144" y="4013300"/>
              <a:chExt cx="706488" cy="183611"/>
            </a:xfrm>
          </p:grpSpPr>
          <p:sp>
            <p:nvSpPr>
              <p:cNvPr id="1691" name="Google Shape;1691;p56"/>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3" name="Google Shape;1693;p56"/>
          <p:cNvGrpSpPr/>
          <p:nvPr/>
        </p:nvGrpSpPr>
        <p:grpSpPr>
          <a:xfrm flipH="1">
            <a:off x="2211228" y="1255537"/>
            <a:ext cx="901498" cy="481749"/>
            <a:chOff x="7989250" y="48422"/>
            <a:chExt cx="919896" cy="491580"/>
          </a:xfrm>
        </p:grpSpPr>
        <p:sp>
          <p:nvSpPr>
            <p:cNvPr id="1694" name="Google Shape;1694;p56"/>
            <p:cNvSpPr/>
            <p:nvPr/>
          </p:nvSpPr>
          <p:spPr>
            <a:xfrm>
              <a:off x="7989250" y="48422"/>
              <a:ext cx="919896" cy="491580"/>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5" name="Google Shape;1695;p56"/>
            <p:cNvGrpSpPr/>
            <p:nvPr/>
          </p:nvGrpSpPr>
          <p:grpSpPr>
            <a:xfrm>
              <a:off x="8183698" y="187258"/>
              <a:ext cx="480624" cy="124911"/>
              <a:chOff x="92144" y="4013300"/>
              <a:chExt cx="706488" cy="183611"/>
            </a:xfrm>
          </p:grpSpPr>
          <p:sp>
            <p:nvSpPr>
              <p:cNvPr id="1696" name="Google Shape;1696;p56"/>
              <p:cNvSpPr/>
              <p:nvPr/>
            </p:nvSpPr>
            <p:spPr>
              <a:xfrm>
                <a:off x="92144" y="4037174"/>
                <a:ext cx="362148" cy="135500"/>
              </a:xfrm>
              <a:custGeom>
                <a:avLst/>
                <a:gdLst/>
                <a:ahLst/>
                <a:cxnLst/>
                <a:rect l="l" t="t" r="r" b="b"/>
                <a:pathLst>
                  <a:path w="7994" h="2991" extrusionOk="0">
                    <a:moveTo>
                      <a:pt x="3543" y="1"/>
                    </a:moveTo>
                    <a:cubicBezTo>
                      <a:pt x="2988" y="1"/>
                      <a:pt x="2433" y="88"/>
                      <a:pt x="1910" y="278"/>
                    </a:cubicBezTo>
                    <a:cubicBezTo>
                      <a:pt x="1142" y="564"/>
                      <a:pt x="447" y="1027"/>
                      <a:pt x="0" y="1688"/>
                    </a:cubicBezTo>
                    <a:cubicBezTo>
                      <a:pt x="786" y="1509"/>
                      <a:pt x="1464" y="1384"/>
                      <a:pt x="2159" y="1349"/>
                    </a:cubicBezTo>
                    <a:cubicBezTo>
                      <a:pt x="2377" y="1331"/>
                      <a:pt x="2592" y="1323"/>
                      <a:pt x="2806" y="1323"/>
                    </a:cubicBezTo>
                    <a:cubicBezTo>
                      <a:pt x="3259" y="1323"/>
                      <a:pt x="3704" y="1359"/>
                      <a:pt x="4140" y="1420"/>
                    </a:cubicBezTo>
                    <a:cubicBezTo>
                      <a:pt x="4800" y="1527"/>
                      <a:pt x="5425" y="1705"/>
                      <a:pt x="6067" y="1973"/>
                    </a:cubicBezTo>
                    <a:cubicBezTo>
                      <a:pt x="6138" y="2009"/>
                      <a:pt x="6228" y="2027"/>
                      <a:pt x="6299" y="2080"/>
                    </a:cubicBezTo>
                    <a:cubicBezTo>
                      <a:pt x="6370" y="2116"/>
                      <a:pt x="6460" y="2152"/>
                      <a:pt x="6531" y="2187"/>
                    </a:cubicBezTo>
                    <a:cubicBezTo>
                      <a:pt x="6691" y="2259"/>
                      <a:pt x="6852" y="2330"/>
                      <a:pt x="7013" y="2419"/>
                    </a:cubicBezTo>
                    <a:cubicBezTo>
                      <a:pt x="7334" y="2598"/>
                      <a:pt x="7655" y="2776"/>
                      <a:pt x="7994" y="2990"/>
                    </a:cubicBezTo>
                    <a:cubicBezTo>
                      <a:pt x="7887" y="2598"/>
                      <a:pt x="7691" y="2241"/>
                      <a:pt x="7459" y="1920"/>
                    </a:cubicBezTo>
                    <a:cubicBezTo>
                      <a:pt x="7352" y="1759"/>
                      <a:pt x="7227" y="1598"/>
                      <a:pt x="7066" y="1456"/>
                    </a:cubicBezTo>
                    <a:cubicBezTo>
                      <a:pt x="6923" y="1313"/>
                      <a:pt x="6781" y="1170"/>
                      <a:pt x="6620" y="1045"/>
                    </a:cubicBezTo>
                    <a:cubicBezTo>
                      <a:pt x="5978" y="546"/>
                      <a:pt x="5193" y="189"/>
                      <a:pt x="4372" y="64"/>
                    </a:cubicBezTo>
                    <a:cubicBezTo>
                      <a:pt x="4098" y="22"/>
                      <a:pt x="3821" y="1"/>
                      <a:pt x="354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433267" y="4013300"/>
                <a:ext cx="365365" cy="183611"/>
              </a:xfrm>
              <a:custGeom>
                <a:avLst/>
                <a:gdLst/>
                <a:ahLst/>
                <a:cxnLst/>
                <a:rect l="l" t="t" r="r" b="b"/>
                <a:pathLst>
                  <a:path w="8065" h="4053" extrusionOk="0">
                    <a:moveTo>
                      <a:pt x="5051" y="0"/>
                    </a:moveTo>
                    <a:cubicBezTo>
                      <a:pt x="4370" y="0"/>
                      <a:pt x="3679" y="131"/>
                      <a:pt x="3051" y="377"/>
                    </a:cubicBezTo>
                    <a:cubicBezTo>
                      <a:pt x="2213" y="698"/>
                      <a:pt x="1481" y="1198"/>
                      <a:pt x="928" y="1840"/>
                    </a:cubicBezTo>
                    <a:cubicBezTo>
                      <a:pt x="393" y="2482"/>
                      <a:pt x="36" y="3250"/>
                      <a:pt x="0" y="4052"/>
                    </a:cubicBezTo>
                    <a:cubicBezTo>
                      <a:pt x="607" y="3499"/>
                      <a:pt x="1178" y="3018"/>
                      <a:pt x="1767" y="2625"/>
                    </a:cubicBezTo>
                    <a:cubicBezTo>
                      <a:pt x="2355" y="2215"/>
                      <a:pt x="2998" y="1911"/>
                      <a:pt x="3640" y="1662"/>
                    </a:cubicBezTo>
                    <a:cubicBezTo>
                      <a:pt x="4300" y="1394"/>
                      <a:pt x="4978" y="1233"/>
                      <a:pt x="5710" y="1108"/>
                    </a:cubicBezTo>
                    <a:cubicBezTo>
                      <a:pt x="5799" y="1108"/>
                      <a:pt x="5888" y="1091"/>
                      <a:pt x="5977" y="1073"/>
                    </a:cubicBezTo>
                    <a:cubicBezTo>
                      <a:pt x="6084" y="1073"/>
                      <a:pt x="6174" y="1055"/>
                      <a:pt x="6263" y="1055"/>
                    </a:cubicBezTo>
                    <a:cubicBezTo>
                      <a:pt x="6459" y="1019"/>
                      <a:pt x="6655" y="1001"/>
                      <a:pt x="6834" y="1001"/>
                    </a:cubicBezTo>
                    <a:cubicBezTo>
                      <a:pt x="7226" y="983"/>
                      <a:pt x="7637" y="983"/>
                      <a:pt x="8065" y="966"/>
                    </a:cubicBezTo>
                    <a:cubicBezTo>
                      <a:pt x="7744" y="698"/>
                      <a:pt x="7369" y="484"/>
                      <a:pt x="6959" y="341"/>
                    </a:cubicBezTo>
                    <a:cubicBezTo>
                      <a:pt x="6762" y="252"/>
                      <a:pt x="6548" y="181"/>
                      <a:pt x="6334" y="145"/>
                    </a:cubicBezTo>
                    <a:cubicBezTo>
                      <a:pt x="6120" y="91"/>
                      <a:pt x="5906" y="56"/>
                      <a:pt x="5674" y="38"/>
                    </a:cubicBezTo>
                    <a:cubicBezTo>
                      <a:pt x="5469" y="13"/>
                      <a:pt x="5260" y="0"/>
                      <a:pt x="505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57"/>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OUR TEACHERS</a:t>
            </a:r>
            <a:endParaRPr/>
          </a:p>
        </p:txBody>
      </p:sp>
      <p:pic>
        <p:nvPicPr>
          <p:cNvPr id="1703" name="Google Shape;1703;p57"/>
          <p:cNvPicPr preferRelativeResize="0"/>
          <p:nvPr/>
        </p:nvPicPr>
        <p:blipFill rotWithShape="1">
          <a:blip r:embed="rId3">
            <a:alphaModFix/>
          </a:blip>
          <a:srcRect l="26002"/>
          <a:stretch/>
        </p:blipFill>
        <p:spPr>
          <a:xfrm>
            <a:off x="6389835" y="1134150"/>
            <a:ext cx="1684526" cy="1819973"/>
          </a:xfrm>
          <a:prstGeom prst="rect">
            <a:avLst/>
          </a:prstGeom>
          <a:noFill/>
          <a:ln w="38100" cap="flat" cmpd="sng">
            <a:solidFill>
              <a:schemeClr val="lt1"/>
            </a:solidFill>
            <a:prstDash val="solid"/>
            <a:round/>
            <a:headEnd type="none" w="sm" len="sm"/>
            <a:tailEnd type="none" w="sm" len="sm"/>
          </a:ln>
        </p:spPr>
      </p:pic>
      <p:pic>
        <p:nvPicPr>
          <p:cNvPr id="1704" name="Google Shape;1704;p57"/>
          <p:cNvPicPr preferRelativeResize="0"/>
          <p:nvPr/>
        </p:nvPicPr>
        <p:blipFill rotWithShape="1">
          <a:blip r:embed="rId4">
            <a:alphaModFix/>
          </a:blip>
          <a:srcRect l="2385" r="21649"/>
          <a:stretch/>
        </p:blipFill>
        <p:spPr>
          <a:xfrm>
            <a:off x="1069649" y="1134150"/>
            <a:ext cx="3800726" cy="3338151"/>
          </a:xfrm>
          <a:prstGeom prst="rect">
            <a:avLst/>
          </a:prstGeom>
          <a:noFill/>
          <a:ln w="38100" cap="flat" cmpd="sng">
            <a:solidFill>
              <a:schemeClr val="lt1"/>
            </a:solidFill>
            <a:prstDash val="solid"/>
            <a:round/>
            <a:headEnd type="none" w="sm" len="sm"/>
            <a:tailEnd type="none" w="sm" len="sm"/>
          </a:ln>
        </p:spPr>
      </p:pic>
      <p:pic>
        <p:nvPicPr>
          <p:cNvPr id="1705" name="Google Shape;1705;p57"/>
          <p:cNvPicPr preferRelativeResize="0"/>
          <p:nvPr/>
        </p:nvPicPr>
        <p:blipFill rotWithShape="1">
          <a:blip r:embed="rId5">
            <a:alphaModFix/>
          </a:blip>
          <a:srcRect l="39394" r="4947"/>
          <a:stretch/>
        </p:blipFill>
        <p:spPr>
          <a:xfrm>
            <a:off x="4870388" y="1134150"/>
            <a:ext cx="1519450" cy="1819974"/>
          </a:xfrm>
          <a:prstGeom prst="rect">
            <a:avLst/>
          </a:prstGeom>
          <a:noFill/>
          <a:ln w="38100" cap="flat" cmpd="sng">
            <a:solidFill>
              <a:schemeClr val="lt1"/>
            </a:solidFill>
            <a:prstDash val="solid"/>
            <a:round/>
            <a:headEnd type="none" w="sm" len="sm"/>
            <a:tailEnd type="none" w="sm" len="sm"/>
          </a:ln>
        </p:spPr>
      </p:pic>
      <p:pic>
        <p:nvPicPr>
          <p:cNvPr id="1706" name="Google Shape;1706;p57"/>
          <p:cNvPicPr preferRelativeResize="0"/>
          <p:nvPr/>
        </p:nvPicPr>
        <p:blipFill rotWithShape="1">
          <a:blip r:embed="rId6">
            <a:alphaModFix/>
          </a:blip>
          <a:srcRect t="3727" r="1312" b="26199"/>
          <a:stretch/>
        </p:blipFill>
        <p:spPr>
          <a:xfrm>
            <a:off x="4870388" y="2954125"/>
            <a:ext cx="3203972" cy="1518173"/>
          </a:xfrm>
          <a:prstGeom prst="rect">
            <a:avLst/>
          </a:prstGeom>
          <a:noFill/>
          <a:ln w="38100" cap="flat" cmpd="sng">
            <a:solidFill>
              <a:schemeClr val="lt1"/>
            </a:solidFill>
            <a:prstDash val="solid"/>
            <a:round/>
            <a:headEnd type="none" w="sm" len="sm"/>
            <a:tailEnd type="none" w="sm" len="sm"/>
          </a:ln>
        </p:spPr>
      </p:pic>
      <p:sp>
        <p:nvSpPr>
          <p:cNvPr id="1707" name="Google Shape;1707;p57"/>
          <p:cNvSpPr txBox="1"/>
          <p:nvPr/>
        </p:nvSpPr>
        <p:spPr>
          <a:xfrm>
            <a:off x="1049200" y="4230300"/>
            <a:ext cx="1760700" cy="373200"/>
          </a:xfrm>
          <a:prstGeom prst="rect">
            <a:avLst/>
          </a:prstGeom>
          <a:solidFill>
            <a:schemeClr val="lt2"/>
          </a:solidFill>
          <a:ln w="38100"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b="1">
                <a:solidFill>
                  <a:schemeClr val="lt1"/>
                </a:solidFill>
                <a:latin typeface="Palanquin Dark"/>
                <a:ea typeface="Palanquin Dark"/>
                <a:cs typeface="Palanquin Dark"/>
                <a:sym typeface="Palanquin Dark"/>
              </a:rPr>
              <a:t>THANKS MS. ANNE</a:t>
            </a:r>
            <a:endParaRPr b="1">
              <a:solidFill>
                <a:schemeClr val="lt1"/>
              </a:solidFill>
              <a:latin typeface="Palanquin Dark"/>
              <a:ea typeface="Palanquin Dark"/>
              <a:cs typeface="Palanquin Dark"/>
              <a:sym typeface="Palanquin Dark"/>
            </a:endParaRPr>
          </a:p>
        </p:txBody>
      </p:sp>
      <p:sp>
        <p:nvSpPr>
          <p:cNvPr id="1708" name="Google Shape;1708;p57"/>
          <p:cNvSpPr txBox="1"/>
          <p:nvPr/>
        </p:nvSpPr>
        <p:spPr>
          <a:xfrm>
            <a:off x="2809764" y="4230300"/>
            <a:ext cx="1760700" cy="373200"/>
          </a:xfrm>
          <a:prstGeom prst="rect">
            <a:avLst/>
          </a:prstGeom>
          <a:solidFill>
            <a:schemeClr val="accent2"/>
          </a:solidFill>
          <a:ln w="38100"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b="1">
                <a:solidFill>
                  <a:schemeClr val="lt1"/>
                </a:solidFill>
                <a:latin typeface="Palanquin Dark"/>
                <a:ea typeface="Palanquin Dark"/>
                <a:cs typeface="Palanquin Dark"/>
                <a:sym typeface="Palanquin Dark"/>
              </a:rPr>
              <a:t>THANKS MS. SARA</a:t>
            </a:r>
            <a:endParaRPr b="1">
              <a:solidFill>
                <a:schemeClr val="lt1"/>
              </a:solidFill>
              <a:latin typeface="Palanquin Dark"/>
              <a:ea typeface="Palanquin Dark"/>
              <a:cs typeface="Palanquin Dark"/>
              <a:sym typeface="Palanquin Dark"/>
            </a:endParaRPr>
          </a:p>
        </p:txBody>
      </p:sp>
      <p:sp>
        <p:nvSpPr>
          <p:cNvPr id="1709" name="Google Shape;1709;p57"/>
          <p:cNvSpPr txBox="1"/>
          <p:nvPr/>
        </p:nvSpPr>
        <p:spPr>
          <a:xfrm>
            <a:off x="4570328" y="4230300"/>
            <a:ext cx="1760700" cy="373200"/>
          </a:xfrm>
          <a:prstGeom prst="rect">
            <a:avLst/>
          </a:prstGeom>
          <a:solidFill>
            <a:schemeClr val="accent1"/>
          </a:solidFill>
          <a:ln w="38100"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b="1">
                <a:solidFill>
                  <a:schemeClr val="lt1"/>
                </a:solidFill>
                <a:latin typeface="Palanquin Dark"/>
                <a:ea typeface="Palanquin Dark"/>
                <a:cs typeface="Palanquin Dark"/>
                <a:sym typeface="Palanquin Dark"/>
              </a:rPr>
              <a:t>THANKS MR. JHON</a:t>
            </a:r>
            <a:endParaRPr b="1">
              <a:solidFill>
                <a:schemeClr val="lt1"/>
              </a:solidFill>
              <a:latin typeface="Palanquin Dark"/>
              <a:ea typeface="Palanquin Dark"/>
              <a:cs typeface="Palanquin Dark"/>
              <a:sym typeface="Palanquin Dark"/>
            </a:endParaRPr>
          </a:p>
        </p:txBody>
      </p:sp>
      <p:sp>
        <p:nvSpPr>
          <p:cNvPr id="1710" name="Google Shape;1710;p57"/>
          <p:cNvSpPr txBox="1"/>
          <p:nvPr/>
        </p:nvSpPr>
        <p:spPr>
          <a:xfrm>
            <a:off x="6330891" y="4230300"/>
            <a:ext cx="1760700" cy="373200"/>
          </a:xfrm>
          <a:prstGeom prst="rect">
            <a:avLst/>
          </a:prstGeom>
          <a:solidFill>
            <a:schemeClr val="accent3"/>
          </a:solidFill>
          <a:ln w="38100"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b="1">
                <a:solidFill>
                  <a:schemeClr val="lt1"/>
                </a:solidFill>
                <a:latin typeface="Palanquin Dark"/>
                <a:ea typeface="Palanquin Dark"/>
                <a:cs typeface="Palanquin Dark"/>
                <a:sym typeface="Palanquin Dark"/>
              </a:rPr>
              <a:t>THANKS MS. EMMA</a:t>
            </a:r>
            <a:endParaRPr b="1">
              <a:solidFill>
                <a:schemeClr val="lt1"/>
              </a:solidFill>
              <a:latin typeface="Palanquin Dark"/>
              <a:ea typeface="Palanquin Dark"/>
              <a:cs typeface="Palanquin Dark"/>
              <a:sym typeface="Palanquin Dark"/>
            </a:endParaRPr>
          </a:p>
        </p:txBody>
      </p:sp>
    </p:spTree>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14"/>
        <p:cNvGrpSpPr/>
        <p:nvPr/>
      </p:nvGrpSpPr>
      <p:grpSpPr>
        <a:xfrm>
          <a:off x="0" y="0"/>
          <a:ext cx="0" cy="0"/>
          <a:chOff x="0" y="0"/>
          <a:chExt cx="0" cy="0"/>
        </a:xfrm>
      </p:grpSpPr>
      <p:sp>
        <p:nvSpPr>
          <p:cNvPr id="1715" name="Google Shape;1715;p58"/>
          <p:cNvSpPr txBox="1">
            <a:spLocks noGrp="1"/>
          </p:cNvSpPr>
          <p:nvPr>
            <p:ph type="title"/>
          </p:nvPr>
        </p:nvSpPr>
        <p:spPr>
          <a:xfrm>
            <a:off x="1332450" y="1638888"/>
            <a:ext cx="6479100" cy="1253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150,000,000</a:t>
            </a:r>
            <a:endParaRPr/>
          </a:p>
        </p:txBody>
      </p:sp>
      <p:sp>
        <p:nvSpPr>
          <p:cNvPr id="1716" name="Google Shape;1716;p58"/>
          <p:cNvSpPr txBox="1">
            <a:spLocks noGrp="1"/>
          </p:cNvSpPr>
          <p:nvPr>
            <p:ph type="subTitle" idx="1"/>
          </p:nvPr>
        </p:nvSpPr>
        <p:spPr>
          <a:xfrm>
            <a:off x="1332450" y="2892013"/>
            <a:ext cx="6479100" cy="612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59"/>
          <p:cNvSpPr/>
          <p:nvPr/>
        </p:nvSpPr>
        <p:spPr>
          <a:xfrm>
            <a:off x="4882575" y="894175"/>
            <a:ext cx="3355200" cy="3355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9"/>
          <p:cNvSpPr/>
          <p:nvPr/>
        </p:nvSpPr>
        <p:spPr>
          <a:xfrm>
            <a:off x="906225" y="894175"/>
            <a:ext cx="3355200" cy="3355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9"/>
          <p:cNvSpPr txBox="1">
            <a:spLocks noGrp="1"/>
          </p:cNvSpPr>
          <p:nvPr>
            <p:ph type="title"/>
          </p:nvPr>
        </p:nvSpPr>
        <p:spPr>
          <a:xfrm>
            <a:off x="1239225" y="1678475"/>
            <a:ext cx="2689200" cy="1084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lt1"/>
                </a:solidFill>
              </a:rPr>
              <a:t>36X5</a:t>
            </a:r>
            <a:endParaRPr>
              <a:solidFill>
                <a:schemeClr val="lt1"/>
              </a:solidFill>
            </a:endParaRPr>
          </a:p>
        </p:txBody>
      </p:sp>
      <p:sp>
        <p:nvSpPr>
          <p:cNvPr id="1724" name="Google Shape;1724;p59"/>
          <p:cNvSpPr txBox="1">
            <a:spLocks noGrp="1"/>
          </p:cNvSpPr>
          <p:nvPr>
            <p:ph type="subTitle" idx="1"/>
          </p:nvPr>
        </p:nvSpPr>
        <p:spPr>
          <a:xfrm>
            <a:off x="1239225" y="2763025"/>
            <a:ext cx="2689200" cy="702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lt1"/>
                </a:solidFill>
              </a:rPr>
              <a:t>Mercury is the closest planet to the Sun</a:t>
            </a:r>
            <a:endParaRPr>
              <a:solidFill>
                <a:schemeClr val="lt1"/>
              </a:solidFill>
            </a:endParaRPr>
          </a:p>
        </p:txBody>
      </p:sp>
      <p:sp>
        <p:nvSpPr>
          <p:cNvPr id="1725" name="Google Shape;1725;p59"/>
          <p:cNvSpPr txBox="1">
            <a:spLocks noGrp="1"/>
          </p:cNvSpPr>
          <p:nvPr>
            <p:ph type="title" idx="2"/>
          </p:nvPr>
        </p:nvSpPr>
        <p:spPr>
          <a:xfrm>
            <a:off x="5240775" y="1678475"/>
            <a:ext cx="2638800" cy="1084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lt1"/>
                </a:solidFill>
              </a:rPr>
              <a:t>27/2</a:t>
            </a:r>
            <a:endParaRPr>
              <a:solidFill>
                <a:schemeClr val="lt1"/>
              </a:solidFill>
            </a:endParaRPr>
          </a:p>
        </p:txBody>
      </p:sp>
      <p:sp>
        <p:nvSpPr>
          <p:cNvPr id="1726" name="Google Shape;1726;p59"/>
          <p:cNvSpPr txBox="1">
            <a:spLocks noGrp="1"/>
          </p:cNvSpPr>
          <p:nvPr>
            <p:ph type="subTitle" idx="3"/>
          </p:nvPr>
        </p:nvSpPr>
        <p:spPr>
          <a:xfrm>
            <a:off x="5240775" y="2763025"/>
            <a:ext cx="2638800" cy="702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lt1"/>
                </a:solidFill>
              </a:rPr>
              <a:t>It has a beautiful name, but it’s terribly hot</a:t>
            </a:r>
            <a:endParaRPr>
              <a:solidFill>
                <a:schemeClr val="lt1"/>
              </a:solidFill>
            </a:endParaRPr>
          </a:p>
        </p:txBody>
      </p:sp>
    </p:spTree>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730"/>
        <p:cNvGrpSpPr/>
        <p:nvPr/>
      </p:nvGrpSpPr>
      <p:grpSpPr>
        <a:xfrm>
          <a:off x="0" y="0"/>
          <a:ext cx="0" cy="0"/>
          <a:chOff x="0" y="0"/>
          <a:chExt cx="0" cy="0"/>
        </a:xfrm>
      </p:grpSpPr>
      <p:sp>
        <p:nvSpPr>
          <p:cNvPr id="1731" name="Google Shape;1731;p60"/>
          <p:cNvSpPr txBox="1">
            <a:spLocks noGrp="1"/>
          </p:cNvSpPr>
          <p:nvPr>
            <p:ph type="title"/>
          </p:nvPr>
        </p:nvSpPr>
        <p:spPr>
          <a:xfrm>
            <a:off x="720000" y="2339809"/>
            <a:ext cx="2299800" cy="1047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12,56%</a:t>
            </a:r>
            <a:endParaRPr/>
          </a:p>
        </p:txBody>
      </p:sp>
      <p:sp>
        <p:nvSpPr>
          <p:cNvPr id="1732" name="Google Shape;1732;p60"/>
          <p:cNvSpPr txBox="1">
            <a:spLocks noGrp="1"/>
          </p:cNvSpPr>
          <p:nvPr>
            <p:ph type="subTitle" idx="1"/>
          </p:nvPr>
        </p:nvSpPr>
        <p:spPr>
          <a:xfrm>
            <a:off x="720000" y="3387600"/>
            <a:ext cx="2299800" cy="652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Despite being red, Mars is a cold place</a:t>
            </a:r>
            <a:endParaRPr/>
          </a:p>
        </p:txBody>
      </p:sp>
      <p:sp>
        <p:nvSpPr>
          <p:cNvPr id="1733" name="Google Shape;1733;p60"/>
          <p:cNvSpPr txBox="1">
            <a:spLocks noGrp="1"/>
          </p:cNvSpPr>
          <p:nvPr>
            <p:ph type="title" idx="2"/>
          </p:nvPr>
        </p:nvSpPr>
        <p:spPr>
          <a:xfrm>
            <a:off x="3422151" y="2339813"/>
            <a:ext cx="2299800" cy="1047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55,67%</a:t>
            </a:r>
            <a:endParaRPr/>
          </a:p>
        </p:txBody>
      </p:sp>
      <p:sp>
        <p:nvSpPr>
          <p:cNvPr id="1734" name="Google Shape;1734;p60"/>
          <p:cNvSpPr txBox="1">
            <a:spLocks noGrp="1"/>
          </p:cNvSpPr>
          <p:nvPr>
            <p:ph type="subTitle" idx="3"/>
          </p:nvPr>
        </p:nvSpPr>
        <p:spPr>
          <a:xfrm>
            <a:off x="3422150" y="3387589"/>
            <a:ext cx="2299800" cy="652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Saturn is the ringed one and a gas giant</a:t>
            </a:r>
            <a:endParaRPr/>
          </a:p>
        </p:txBody>
      </p:sp>
      <p:sp>
        <p:nvSpPr>
          <p:cNvPr id="1735" name="Google Shape;1735;p60"/>
          <p:cNvSpPr txBox="1">
            <a:spLocks noGrp="1"/>
          </p:cNvSpPr>
          <p:nvPr>
            <p:ph type="title" idx="4"/>
          </p:nvPr>
        </p:nvSpPr>
        <p:spPr>
          <a:xfrm>
            <a:off x="6124301" y="2339821"/>
            <a:ext cx="2299800" cy="1047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87,89%</a:t>
            </a:r>
            <a:endParaRPr/>
          </a:p>
        </p:txBody>
      </p:sp>
      <p:sp>
        <p:nvSpPr>
          <p:cNvPr id="1736" name="Google Shape;1736;p60"/>
          <p:cNvSpPr txBox="1">
            <a:spLocks noGrp="1"/>
          </p:cNvSpPr>
          <p:nvPr>
            <p:ph type="subTitle" idx="5"/>
          </p:nvPr>
        </p:nvSpPr>
        <p:spPr>
          <a:xfrm>
            <a:off x="6124300" y="3387596"/>
            <a:ext cx="2299800" cy="652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Neptune is the farthest planet</a:t>
            </a:r>
            <a:endParaRPr/>
          </a:p>
        </p:txBody>
      </p:sp>
      <p:grpSp>
        <p:nvGrpSpPr>
          <p:cNvPr id="1737" name="Google Shape;1737;p60"/>
          <p:cNvGrpSpPr/>
          <p:nvPr/>
        </p:nvGrpSpPr>
        <p:grpSpPr>
          <a:xfrm>
            <a:off x="1295807" y="1103115"/>
            <a:ext cx="1148178" cy="1147920"/>
            <a:chOff x="4049800" y="640400"/>
            <a:chExt cx="858900" cy="858900"/>
          </a:xfrm>
        </p:grpSpPr>
        <p:sp>
          <p:nvSpPr>
            <p:cNvPr id="1738" name="Google Shape;1738;p60"/>
            <p:cNvSpPr/>
            <p:nvPr/>
          </p:nvSpPr>
          <p:spPr>
            <a:xfrm>
              <a:off x="4049800" y="640400"/>
              <a:ext cx="858900" cy="858900"/>
            </a:xfrm>
            <a:prstGeom prst="donut">
              <a:avLst>
                <a:gd name="adj" fmla="val 25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0"/>
            <p:cNvSpPr/>
            <p:nvPr/>
          </p:nvSpPr>
          <p:spPr>
            <a:xfrm>
              <a:off x="4049800" y="640400"/>
              <a:ext cx="858900" cy="858900"/>
            </a:xfrm>
            <a:prstGeom prst="blockArc">
              <a:avLst>
                <a:gd name="adj1" fmla="val 16937960"/>
                <a:gd name="adj2" fmla="val 0"/>
                <a:gd name="adj3"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60"/>
          <p:cNvGrpSpPr/>
          <p:nvPr/>
        </p:nvGrpSpPr>
        <p:grpSpPr>
          <a:xfrm>
            <a:off x="3997920" y="1103115"/>
            <a:ext cx="1148178" cy="1147920"/>
            <a:chOff x="4049800" y="640400"/>
            <a:chExt cx="858900" cy="858900"/>
          </a:xfrm>
        </p:grpSpPr>
        <p:sp>
          <p:nvSpPr>
            <p:cNvPr id="1741" name="Google Shape;1741;p60"/>
            <p:cNvSpPr/>
            <p:nvPr/>
          </p:nvSpPr>
          <p:spPr>
            <a:xfrm>
              <a:off x="4049800" y="640400"/>
              <a:ext cx="858900" cy="858900"/>
            </a:xfrm>
            <a:prstGeom prst="donut">
              <a:avLst>
                <a:gd name="adj" fmla="val 25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0"/>
            <p:cNvSpPr/>
            <p:nvPr/>
          </p:nvSpPr>
          <p:spPr>
            <a:xfrm>
              <a:off x="4049800" y="640400"/>
              <a:ext cx="858900" cy="858900"/>
            </a:xfrm>
            <a:prstGeom prst="blockArc">
              <a:avLst>
                <a:gd name="adj1" fmla="val 9041866"/>
                <a:gd name="adj2" fmla="val 0"/>
                <a:gd name="adj3" fmla="val 25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60"/>
          <p:cNvGrpSpPr/>
          <p:nvPr/>
        </p:nvGrpSpPr>
        <p:grpSpPr>
          <a:xfrm>
            <a:off x="6700045" y="1103115"/>
            <a:ext cx="1148178" cy="1147920"/>
            <a:chOff x="4049800" y="640400"/>
            <a:chExt cx="858900" cy="858900"/>
          </a:xfrm>
        </p:grpSpPr>
        <p:sp>
          <p:nvSpPr>
            <p:cNvPr id="1744" name="Google Shape;1744;p60"/>
            <p:cNvSpPr/>
            <p:nvPr/>
          </p:nvSpPr>
          <p:spPr>
            <a:xfrm>
              <a:off x="4049800" y="640400"/>
              <a:ext cx="858900" cy="858900"/>
            </a:xfrm>
            <a:prstGeom prst="donut">
              <a:avLst>
                <a:gd name="adj" fmla="val 25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0"/>
            <p:cNvSpPr/>
            <p:nvPr/>
          </p:nvSpPr>
          <p:spPr>
            <a:xfrm>
              <a:off x="4049800" y="640400"/>
              <a:ext cx="858900" cy="858900"/>
            </a:xfrm>
            <a:prstGeom prst="blockArc">
              <a:avLst>
                <a:gd name="adj1" fmla="val 4171916"/>
                <a:gd name="adj2" fmla="val 0"/>
                <a:gd name="adj3"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49"/>
        <p:cNvGrpSpPr/>
        <p:nvPr/>
      </p:nvGrpSpPr>
      <p:grpSpPr>
        <a:xfrm>
          <a:off x="0" y="0"/>
          <a:ext cx="0" cy="0"/>
          <a:chOff x="0" y="0"/>
          <a:chExt cx="0" cy="0"/>
        </a:xfrm>
      </p:grpSpPr>
      <p:sp>
        <p:nvSpPr>
          <p:cNvPr id="1750" name="Google Shape;1750;p61"/>
          <p:cNvSpPr txBox="1">
            <a:spLocks noGrp="1"/>
          </p:cNvSpPr>
          <p:nvPr>
            <p:ph type="title"/>
          </p:nvPr>
        </p:nvSpPr>
        <p:spPr>
          <a:xfrm>
            <a:off x="2115600" y="2438938"/>
            <a:ext cx="4912800" cy="989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CONCLUSION</a:t>
            </a:r>
            <a:endParaRPr/>
          </a:p>
        </p:txBody>
      </p:sp>
      <p:sp>
        <p:nvSpPr>
          <p:cNvPr id="1751" name="Google Shape;1751;p61"/>
          <p:cNvSpPr txBox="1">
            <a:spLocks noGrp="1"/>
          </p:cNvSpPr>
          <p:nvPr>
            <p:ph type="subTitle" idx="1"/>
          </p:nvPr>
        </p:nvSpPr>
        <p:spPr>
          <a:xfrm>
            <a:off x="2115600" y="3428338"/>
            <a:ext cx="4912800" cy="418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You can enter a subtitle here if you need it</a:t>
            </a:r>
            <a:endParaRPr/>
          </a:p>
        </p:txBody>
      </p:sp>
      <p:sp>
        <p:nvSpPr>
          <p:cNvPr id="1752" name="Google Shape;1752;p61"/>
          <p:cNvSpPr/>
          <p:nvPr/>
        </p:nvSpPr>
        <p:spPr>
          <a:xfrm>
            <a:off x="4067250" y="1296663"/>
            <a:ext cx="1009500" cy="1009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1"/>
          <p:cNvSpPr txBox="1">
            <a:spLocks noGrp="1"/>
          </p:cNvSpPr>
          <p:nvPr>
            <p:ph type="title" idx="2"/>
          </p:nvPr>
        </p:nvSpPr>
        <p:spPr>
          <a:xfrm>
            <a:off x="4099650" y="1487020"/>
            <a:ext cx="944700" cy="628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04</a:t>
            </a:r>
            <a:endParaRPr/>
          </a:p>
        </p:txBody>
      </p:sp>
    </p:spTree>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757"/>
        <p:cNvGrpSpPr/>
        <p:nvPr/>
      </p:nvGrpSpPr>
      <p:grpSpPr>
        <a:xfrm>
          <a:off x="0" y="0"/>
          <a:ext cx="0" cy="0"/>
          <a:chOff x="0" y="0"/>
          <a:chExt cx="0" cy="0"/>
        </a:xfrm>
      </p:grpSpPr>
      <p:sp>
        <p:nvSpPr>
          <p:cNvPr id="1758" name="Google Shape;1758;p62"/>
          <p:cNvSpPr txBox="1">
            <a:spLocks noGrp="1"/>
          </p:cNvSpPr>
          <p:nvPr>
            <p:ph type="title"/>
          </p:nvPr>
        </p:nvSpPr>
        <p:spPr>
          <a:xfrm>
            <a:off x="720000" y="1755150"/>
            <a:ext cx="2394900" cy="45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MERCURY</a:t>
            </a:r>
            <a:endParaRPr/>
          </a:p>
        </p:txBody>
      </p:sp>
      <p:sp>
        <p:nvSpPr>
          <p:cNvPr id="1759" name="Google Shape;1759;p62"/>
          <p:cNvSpPr txBox="1">
            <a:spLocks noGrp="1"/>
          </p:cNvSpPr>
          <p:nvPr>
            <p:ph type="subTitle" idx="1"/>
          </p:nvPr>
        </p:nvSpPr>
        <p:spPr>
          <a:xfrm>
            <a:off x="720000" y="2210575"/>
            <a:ext cx="2394900" cy="54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Mercury is the closest planet to the Sun</a:t>
            </a:r>
            <a:endParaRPr/>
          </a:p>
        </p:txBody>
      </p:sp>
      <p:sp>
        <p:nvSpPr>
          <p:cNvPr id="1760" name="Google Shape;1760;p62"/>
          <p:cNvSpPr txBox="1">
            <a:spLocks noGrp="1"/>
          </p:cNvSpPr>
          <p:nvPr>
            <p:ph type="title" idx="2"/>
          </p:nvPr>
        </p:nvSpPr>
        <p:spPr>
          <a:xfrm>
            <a:off x="3374575" y="1755150"/>
            <a:ext cx="2394900" cy="45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a:t>
            </a:r>
            <a:endParaRPr/>
          </a:p>
        </p:txBody>
      </p:sp>
      <p:sp>
        <p:nvSpPr>
          <p:cNvPr id="1761" name="Google Shape;1761;p62"/>
          <p:cNvSpPr txBox="1">
            <a:spLocks noGrp="1"/>
          </p:cNvSpPr>
          <p:nvPr>
            <p:ph type="subTitle" idx="3"/>
          </p:nvPr>
        </p:nvSpPr>
        <p:spPr>
          <a:xfrm>
            <a:off x="3374577" y="2210575"/>
            <a:ext cx="2394900" cy="54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It has a beautiful name, but it’s terribly hot </a:t>
            </a:r>
            <a:endParaRPr/>
          </a:p>
        </p:txBody>
      </p:sp>
      <p:sp>
        <p:nvSpPr>
          <p:cNvPr id="1762" name="Google Shape;1762;p62"/>
          <p:cNvSpPr txBox="1">
            <a:spLocks noGrp="1"/>
          </p:cNvSpPr>
          <p:nvPr>
            <p:ph type="title" idx="4"/>
          </p:nvPr>
        </p:nvSpPr>
        <p:spPr>
          <a:xfrm>
            <a:off x="720000" y="3604650"/>
            <a:ext cx="2394900" cy="45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JUPITER</a:t>
            </a:r>
            <a:endParaRPr/>
          </a:p>
        </p:txBody>
      </p:sp>
      <p:sp>
        <p:nvSpPr>
          <p:cNvPr id="1763" name="Google Shape;1763;p62"/>
          <p:cNvSpPr txBox="1">
            <a:spLocks noGrp="1"/>
          </p:cNvSpPr>
          <p:nvPr>
            <p:ph type="subTitle" idx="5"/>
          </p:nvPr>
        </p:nvSpPr>
        <p:spPr>
          <a:xfrm>
            <a:off x="720000" y="4059900"/>
            <a:ext cx="2394900" cy="54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It’s the biggest planet in our Solar System</a:t>
            </a:r>
            <a:endParaRPr/>
          </a:p>
        </p:txBody>
      </p:sp>
      <p:sp>
        <p:nvSpPr>
          <p:cNvPr id="1764" name="Google Shape;1764;p62"/>
          <p:cNvSpPr txBox="1">
            <a:spLocks noGrp="1"/>
          </p:cNvSpPr>
          <p:nvPr>
            <p:ph type="title" idx="6"/>
          </p:nvPr>
        </p:nvSpPr>
        <p:spPr>
          <a:xfrm>
            <a:off x="3374575" y="3604650"/>
            <a:ext cx="2394900" cy="45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SATURN</a:t>
            </a:r>
            <a:endParaRPr/>
          </a:p>
        </p:txBody>
      </p:sp>
      <p:sp>
        <p:nvSpPr>
          <p:cNvPr id="1765" name="Google Shape;1765;p62"/>
          <p:cNvSpPr txBox="1">
            <a:spLocks noGrp="1"/>
          </p:cNvSpPr>
          <p:nvPr>
            <p:ph type="subTitle" idx="7"/>
          </p:nvPr>
        </p:nvSpPr>
        <p:spPr>
          <a:xfrm>
            <a:off x="3374577" y="4059900"/>
            <a:ext cx="2394900" cy="54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Saturn is the ringed one and a gas giant</a:t>
            </a:r>
            <a:endParaRPr/>
          </a:p>
        </p:txBody>
      </p:sp>
      <p:sp>
        <p:nvSpPr>
          <p:cNvPr id="1766" name="Google Shape;1766;p62"/>
          <p:cNvSpPr txBox="1">
            <a:spLocks noGrp="1"/>
          </p:cNvSpPr>
          <p:nvPr>
            <p:ph type="title" idx="8"/>
          </p:nvPr>
        </p:nvSpPr>
        <p:spPr>
          <a:xfrm>
            <a:off x="6029150" y="1755150"/>
            <a:ext cx="2394900" cy="45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MARS</a:t>
            </a:r>
            <a:endParaRPr/>
          </a:p>
        </p:txBody>
      </p:sp>
      <p:sp>
        <p:nvSpPr>
          <p:cNvPr id="1767" name="Google Shape;1767;p62"/>
          <p:cNvSpPr txBox="1">
            <a:spLocks noGrp="1"/>
          </p:cNvSpPr>
          <p:nvPr>
            <p:ph type="subTitle" idx="9"/>
          </p:nvPr>
        </p:nvSpPr>
        <p:spPr>
          <a:xfrm>
            <a:off x="6029153" y="2210575"/>
            <a:ext cx="2394900" cy="54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Despite being red, Mars is a cold place, not hot</a:t>
            </a:r>
            <a:endParaRPr/>
          </a:p>
        </p:txBody>
      </p:sp>
      <p:sp>
        <p:nvSpPr>
          <p:cNvPr id="1768" name="Google Shape;1768;p62"/>
          <p:cNvSpPr txBox="1">
            <a:spLocks noGrp="1"/>
          </p:cNvSpPr>
          <p:nvPr>
            <p:ph type="title" idx="13"/>
          </p:nvPr>
        </p:nvSpPr>
        <p:spPr>
          <a:xfrm>
            <a:off x="6029150" y="3604650"/>
            <a:ext cx="2394900" cy="45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NEPTUNE</a:t>
            </a:r>
            <a:endParaRPr/>
          </a:p>
        </p:txBody>
      </p:sp>
      <p:sp>
        <p:nvSpPr>
          <p:cNvPr id="1769" name="Google Shape;1769;p62"/>
          <p:cNvSpPr txBox="1">
            <a:spLocks noGrp="1"/>
          </p:cNvSpPr>
          <p:nvPr>
            <p:ph type="subTitle" idx="14"/>
          </p:nvPr>
        </p:nvSpPr>
        <p:spPr>
          <a:xfrm>
            <a:off x="6029153" y="4059900"/>
            <a:ext cx="2394900" cy="54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Neptune is the farthest planet from the Sun</a:t>
            </a:r>
            <a:endParaRPr/>
          </a:p>
        </p:txBody>
      </p:sp>
      <p:sp>
        <p:nvSpPr>
          <p:cNvPr id="1770" name="Google Shape;1770;p62"/>
          <p:cNvSpPr txBox="1">
            <a:spLocks noGrp="1"/>
          </p:cNvSpPr>
          <p:nvPr>
            <p:ph type="title" idx="15"/>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DID YOU KNOW THIS?</a:t>
            </a:r>
            <a:endParaRPr/>
          </a:p>
        </p:txBody>
      </p:sp>
      <p:sp>
        <p:nvSpPr>
          <p:cNvPr id="1771" name="Google Shape;1771;p62"/>
          <p:cNvSpPr/>
          <p:nvPr/>
        </p:nvSpPr>
        <p:spPr>
          <a:xfrm>
            <a:off x="1645650" y="2988600"/>
            <a:ext cx="543600" cy="543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2"/>
          <p:cNvSpPr/>
          <p:nvPr/>
        </p:nvSpPr>
        <p:spPr>
          <a:xfrm>
            <a:off x="4300225" y="2988600"/>
            <a:ext cx="543600" cy="543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2"/>
          <p:cNvSpPr/>
          <p:nvPr/>
        </p:nvSpPr>
        <p:spPr>
          <a:xfrm>
            <a:off x="6954800" y="2988600"/>
            <a:ext cx="543600" cy="5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2"/>
          <p:cNvSpPr/>
          <p:nvPr/>
        </p:nvSpPr>
        <p:spPr>
          <a:xfrm>
            <a:off x="1645650" y="1139250"/>
            <a:ext cx="543600" cy="543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2"/>
          <p:cNvSpPr/>
          <p:nvPr/>
        </p:nvSpPr>
        <p:spPr>
          <a:xfrm>
            <a:off x="4300225" y="1139250"/>
            <a:ext cx="543600" cy="543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2"/>
          <p:cNvSpPr/>
          <p:nvPr/>
        </p:nvSpPr>
        <p:spPr>
          <a:xfrm>
            <a:off x="6954800" y="1139250"/>
            <a:ext cx="543600" cy="543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7" name="Google Shape;1777;p62"/>
          <p:cNvGrpSpPr/>
          <p:nvPr/>
        </p:nvGrpSpPr>
        <p:grpSpPr>
          <a:xfrm>
            <a:off x="1758675" y="1250257"/>
            <a:ext cx="317540" cy="321600"/>
            <a:chOff x="-42617300" y="3587775"/>
            <a:chExt cx="306950" cy="310875"/>
          </a:xfrm>
        </p:grpSpPr>
        <p:sp>
          <p:nvSpPr>
            <p:cNvPr id="1778" name="Google Shape;1778;p6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0" name="Google Shape;1780;p62"/>
          <p:cNvSpPr/>
          <p:nvPr/>
        </p:nvSpPr>
        <p:spPr>
          <a:xfrm>
            <a:off x="7067814" y="1272531"/>
            <a:ext cx="327574" cy="277065"/>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1" name="Google Shape;1781;p62"/>
          <p:cNvGrpSpPr/>
          <p:nvPr/>
        </p:nvGrpSpPr>
        <p:grpSpPr>
          <a:xfrm>
            <a:off x="4443286" y="1247374"/>
            <a:ext cx="257487" cy="327368"/>
            <a:chOff x="-37370925" y="3579105"/>
            <a:chExt cx="248900" cy="316450"/>
          </a:xfrm>
        </p:grpSpPr>
        <p:sp>
          <p:nvSpPr>
            <p:cNvPr id="1782" name="Google Shape;1782;p6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62"/>
          <p:cNvGrpSpPr/>
          <p:nvPr/>
        </p:nvGrpSpPr>
        <p:grpSpPr>
          <a:xfrm>
            <a:off x="1768027" y="3096198"/>
            <a:ext cx="298841" cy="328402"/>
            <a:chOff x="-39998250" y="3605325"/>
            <a:chExt cx="288875" cy="317450"/>
          </a:xfrm>
        </p:grpSpPr>
        <p:sp>
          <p:nvSpPr>
            <p:cNvPr id="1785" name="Google Shape;1785;p6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7" name="Google Shape;1787;p62"/>
          <p:cNvSpPr/>
          <p:nvPr/>
        </p:nvSpPr>
        <p:spPr>
          <a:xfrm>
            <a:off x="4402119" y="3096483"/>
            <a:ext cx="339807" cy="327833"/>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8" name="Google Shape;1788;p62"/>
          <p:cNvGrpSpPr/>
          <p:nvPr/>
        </p:nvGrpSpPr>
        <p:grpSpPr>
          <a:xfrm>
            <a:off x="7077175" y="3096409"/>
            <a:ext cx="324316" cy="327988"/>
            <a:chOff x="-39647175" y="3972000"/>
            <a:chExt cx="313500" cy="317050"/>
          </a:xfrm>
        </p:grpSpPr>
        <p:sp>
          <p:nvSpPr>
            <p:cNvPr id="1789" name="Google Shape;1789;p6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95"/>
        <p:cNvGrpSpPr/>
        <p:nvPr/>
      </p:nvGrpSpPr>
      <p:grpSpPr>
        <a:xfrm>
          <a:off x="0" y="0"/>
          <a:ext cx="0" cy="0"/>
          <a:chOff x="0" y="0"/>
          <a:chExt cx="0" cy="0"/>
        </a:xfrm>
      </p:grpSpPr>
      <p:sp>
        <p:nvSpPr>
          <p:cNvPr id="1796" name="Google Shape;1796;p63"/>
          <p:cNvSpPr txBox="1">
            <a:spLocks noGrp="1"/>
          </p:cNvSpPr>
          <p:nvPr>
            <p:ph type="title"/>
          </p:nvPr>
        </p:nvSpPr>
        <p:spPr>
          <a:xfrm>
            <a:off x="720000" y="3045300"/>
            <a:ext cx="23364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JENNA DOE</a:t>
            </a:r>
            <a:endParaRPr/>
          </a:p>
        </p:txBody>
      </p:sp>
      <p:sp>
        <p:nvSpPr>
          <p:cNvPr id="1797" name="Google Shape;1797;p63"/>
          <p:cNvSpPr txBox="1">
            <a:spLocks noGrp="1"/>
          </p:cNvSpPr>
          <p:nvPr>
            <p:ph type="subTitle" idx="1"/>
          </p:nvPr>
        </p:nvSpPr>
        <p:spPr>
          <a:xfrm>
            <a:off x="720000" y="3515100"/>
            <a:ext cx="2336400" cy="744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Here you can talk a bit about this person</a:t>
            </a:r>
            <a:endParaRPr/>
          </a:p>
        </p:txBody>
      </p:sp>
      <p:sp>
        <p:nvSpPr>
          <p:cNvPr id="1798" name="Google Shape;1798;p63"/>
          <p:cNvSpPr txBox="1">
            <a:spLocks noGrp="1"/>
          </p:cNvSpPr>
          <p:nvPr>
            <p:ph type="title" idx="2"/>
          </p:nvPr>
        </p:nvSpPr>
        <p:spPr>
          <a:xfrm>
            <a:off x="3403800" y="3045300"/>
            <a:ext cx="23364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TIMMY JIMMY</a:t>
            </a:r>
            <a:endParaRPr/>
          </a:p>
        </p:txBody>
      </p:sp>
      <p:sp>
        <p:nvSpPr>
          <p:cNvPr id="1799" name="Google Shape;1799;p63"/>
          <p:cNvSpPr txBox="1">
            <a:spLocks noGrp="1"/>
          </p:cNvSpPr>
          <p:nvPr>
            <p:ph type="subTitle" idx="3"/>
          </p:nvPr>
        </p:nvSpPr>
        <p:spPr>
          <a:xfrm>
            <a:off x="3403800" y="3515100"/>
            <a:ext cx="2336400" cy="744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Here you can talk a bit about this person</a:t>
            </a:r>
            <a:endParaRPr/>
          </a:p>
        </p:txBody>
      </p:sp>
      <p:sp>
        <p:nvSpPr>
          <p:cNvPr id="1800" name="Google Shape;1800;p63"/>
          <p:cNvSpPr txBox="1">
            <a:spLocks noGrp="1"/>
          </p:cNvSpPr>
          <p:nvPr>
            <p:ph type="title" idx="4"/>
          </p:nvPr>
        </p:nvSpPr>
        <p:spPr>
          <a:xfrm>
            <a:off x="6087600" y="3045300"/>
            <a:ext cx="23364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SARA BONES</a:t>
            </a:r>
            <a:endParaRPr/>
          </a:p>
        </p:txBody>
      </p:sp>
      <p:sp>
        <p:nvSpPr>
          <p:cNvPr id="1801" name="Google Shape;1801;p63"/>
          <p:cNvSpPr txBox="1">
            <a:spLocks noGrp="1"/>
          </p:cNvSpPr>
          <p:nvPr>
            <p:ph type="subTitle" idx="5"/>
          </p:nvPr>
        </p:nvSpPr>
        <p:spPr>
          <a:xfrm>
            <a:off x="6087600" y="3515100"/>
            <a:ext cx="2336400" cy="744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Here you can talk a bit about this person</a:t>
            </a:r>
            <a:endParaRPr/>
          </a:p>
        </p:txBody>
      </p:sp>
      <p:sp>
        <p:nvSpPr>
          <p:cNvPr id="1802" name="Google Shape;1802;p63"/>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OUR TEAM</a:t>
            </a:r>
            <a:endParaRPr/>
          </a:p>
        </p:txBody>
      </p:sp>
      <p:pic>
        <p:nvPicPr>
          <p:cNvPr id="1803" name="Google Shape;1803;p63"/>
          <p:cNvPicPr preferRelativeResize="0"/>
          <p:nvPr/>
        </p:nvPicPr>
        <p:blipFill rotWithShape="1">
          <a:blip r:embed="rId3">
            <a:alphaModFix/>
          </a:blip>
          <a:srcRect t="5686" r="64212" b="58526"/>
          <a:stretch/>
        </p:blipFill>
        <p:spPr>
          <a:xfrm>
            <a:off x="1227450" y="1370750"/>
            <a:ext cx="1321500" cy="1321500"/>
          </a:xfrm>
          <a:prstGeom prst="ellipse">
            <a:avLst/>
          </a:prstGeom>
          <a:noFill/>
          <a:ln>
            <a:noFill/>
          </a:ln>
        </p:spPr>
      </p:pic>
      <p:pic>
        <p:nvPicPr>
          <p:cNvPr id="1804" name="Google Shape;1804;p63"/>
          <p:cNvPicPr preferRelativeResize="0"/>
          <p:nvPr/>
        </p:nvPicPr>
        <p:blipFill rotWithShape="1">
          <a:blip r:embed="rId3">
            <a:alphaModFix/>
          </a:blip>
          <a:srcRect l="32781" t="1367" r="38182" b="69596"/>
          <a:stretch/>
        </p:blipFill>
        <p:spPr>
          <a:xfrm>
            <a:off x="3911255" y="1370763"/>
            <a:ext cx="1321500" cy="1321500"/>
          </a:xfrm>
          <a:prstGeom prst="ellipse">
            <a:avLst/>
          </a:prstGeom>
          <a:noFill/>
          <a:ln>
            <a:noFill/>
          </a:ln>
        </p:spPr>
      </p:pic>
      <p:pic>
        <p:nvPicPr>
          <p:cNvPr id="1805" name="Google Shape;1805;p63"/>
          <p:cNvPicPr preferRelativeResize="0"/>
          <p:nvPr/>
        </p:nvPicPr>
        <p:blipFill rotWithShape="1">
          <a:blip r:embed="rId3">
            <a:alphaModFix/>
          </a:blip>
          <a:srcRect l="60482" t="2859" r="8535" b="66158"/>
          <a:stretch/>
        </p:blipFill>
        <p:spPr>
          <a:xfrm>
            <a:off x="6595061" y="1370763"/>
            <a:ext cx="1321500" cy="1321500"/>
          </a:xfrm>
          <a:prstGeom prst="ellipse">
            <a:avLst/>
          </a:prstGeom>
          <a:noFill/>
          <a:ln>
            <a:noFill/>
          </a:ln>
        </p:spPr>
      </p:pic>
    </p:spTree>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809"/>
        <p:cNvGrpSpPr/>
        <p:nvPr/>
      </p:nvGrpSpPr>
      <p:grpSpPr>
        <a:xfrm>
          <a:off x="0" y="0"/>
          <a:ext cx="0" cy="0"/>
          <a:chOff x="0" y="0"/>
          <a:chExt cx="0" cy="0"/>
        </a:xfrm>
      </p:grpSpPr>
      <p:sp>
        <p:nvSpPr>
          <p:cNvPr id="1810" name="Google Shape;1810;p64"/>
          <p:cNvSpPr txBox="1">
            <a:spLocks noGrp="1"/>
          </p:cNvSpPr>
          <p:nvPr>
            <p:ph type="title"/>
          </p:nvPr>
        </p:nvSpPr>
        <p:spPr>
          <a:xfrm>
            <a:off x="1791350" y="1321425"/>
            <a:ext cx="2193300" cy="11427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DESKTOP SOFTWARE</a:t>
            </a:r>
            <a:endParaRPr/>
          </a:p>
        </p:txBody>
      </p:sp>
      <p:sp>
        <p:nvSpPr>
          <p:cNvPr id="1811" name="Google Shape;1811;p64"/>
          <p:cNvSpPr txBox="1">
            <a:spLocks noGrp="1"/>
          </p:cNvSpPr>
          <p:nvPr>
            <p:ph type="subTitle" idx="1"/>
          </p:nvPr>
        </p:nvSpPr>
        <p:spPr>
          <a:xfrm>
            <a:off x="720068" y="2464275"/>
            <a:ext cx="3264600" cy="1357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812" name="Google Shape;1812;p64"/>
          <p:cNvGrpSpPr/>
          <p:nvPr/>
        </p:nvGrpSpPr>
        <p:grpSpPr>
          <a:xfrm>
            <a:off x="4646895" y="1226470"/>
            <a:ext cx="3532888" cy="2666411"/>
            <a:chOff x="4646895" y="1226470"/>
            <a:chExt cx="3532888" cy="2666411"/>
          </a:xfrm>
        </p:grpSpPr>
        <p:sp>
          <p:nvSpPr>
            <p:cNvPr id="1813" name="Google Shape;1813;p64"/>
            <p:cNvSpPr/>
            <p:nvPr/>
          </p:nvSpPr>
          <p:spPr>
            <a:xfrm>
              <a:off x="5808622" y="3437234"/>
              <a:ext cx="1206462" cy="455647"/>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accent2"/>
            </a:solidFill>
            <a:ln>
              <a:noFill/>
            </a:ln>
          </p:spPr>
        </p:sp>
        <p:sp>
          <p:nvSpPr>
            <p:cNvPr id="1814" name="Google Shape;1814;p64"/>
            <p:cNvSpPr/>
            <p:nvPr/>
          </p:nvSpPr>
          <p:spPr>
            <a:xfrm>
              <a:off x="4646895" y="1226470"/>
              <a:ext cx="3532888" cy="2235168"/>
            </a:xfrm>
            <a:prstGeom prst="roundRect">
              <a:avLst>
                <a:gd name="adj" fmla="val 385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4670915" y="1250819"/>
              <a:ext cx="3484922" cy="2186411"/>
            </a:xfrm>
            <a:prstGeom prst="roundRect">
              <a:avLst>
                <a:gd name="adj" fmla="val 328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4768258" y="1339332"/>
              <a:ext cx="3293057" cy="200798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17" name="Google Shape;1817;p64"/>
          <p:cNvPicPr preferRelativeResize="0"/>
          <p:nvPr/>
        </p:nvPicPr>
        <p:blipFill rotWithShape="1">
          <a:blip r:embed="rId3">
            <a:alphaModFix/>
          </a:blip>
          <a:srcRect l="3831" r="3831"/>
          <a:stretch/>
        </p:blipFill>
        <p:spPr>
          <a:xfrm>
            <a:off x="4774831" y="1344158"/>
            <a:ext cx="3285490" cy="2001429"/>
          </a:xfrm>
          <a:prstGeom prst="rect">
            <a:avLst/>
          </a:prstGeom>
          <a:noFill/>
          <a:ln>
            <a:noFill/>
          </a:ln>
        </p:spPr>
      </p:pic>
    </p:spTree>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821"/>
        <p:cNvGrpSpPr/>
        <p:nvPr/>
      </p:nvGrpSpPr>
      <p:grpSpPr>
        <a:xfrm>
          <a:off x="0" y="0"/>
          <a:ext cx="0" cy="0"/>
          <a:chOff x="0" y="0"/>
          <a:chExt cx="0" cy="0"/>
        </a:xfrm>
      </p:grpSpPr>
      <p:sp>
        <p:nvSpPr>
          <p:cNvPr id="1822" name="Google Shape;1822;p65"/>
          <p:cNvSpPr txBox="1">
            <a:spLocks noGrp="1"/>
          </p:cNvSpPr>
          <p:nvPr>
            <p:ph type="title"/>
          </p:nvPr>
        </p:nvSpPr>
        <p:spPr>
          <a:xfrm flipH="1">
            <a:off x="5159425" y="1321425"/>
            <a:ext cx="1979400" cy="114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TABLET APP</a:t>
            </a:r>
            <a:endParaRPr/>
          </a:p>
        </p:txBody>
      </p:sp>
      <p:sp>
        <p:nvSpPr>
          <p:cNvPr id="1823" name="Google Shape;1823;p65"/>
          <p:cNvSpPr txBox="1">
            <a:spLocks noGrp="1"/>
          </p:cNvSpPr>
          <p:nvPr>
            <p:ph type="subTitle" idx="1"/>
          </p:nvPr>
        </p:nvSpPr>
        <p:spPr>
          <a:xfrm flipH="1">
            <a:off x="5159332" y="2464275"/>
            <a:ext cx="3264600" cy="1357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824" name="Google Shape;1824;p65"/>
          <p:cNvGrpSpPr/>
          <p:nvPr/>
        </p:nvGrpSpPr>
        <p:grpSpPr>
          <a:xfrm flipH="1">
            <a:off x="1373655" y="929693"/>
            <a:ext cx="2388300" cy="3284100"/>
            <a:chOff x="1835466" y="929768"/>
            <a:chExt cx="2388300" cy="3284100"/>
          </a:xfrm>
        </p:grpSpPr>
        <p:sp>
          <p:nvSpPr>
            <p:cNvPr id="1825" name="Google Shape;1825;p65"/>
            <p:cNvSpPr/>
            <p:nvPr/>
          </p:nvSpPr>
          <p:spPr>
            <a:xfrm>
              <a:off x="1835466" y="929768"/>
              <a:ext cx="2388300" cy="3284100"/>
            </a:xfrm>
            <a:prstGeom prst="roundRect">
              <a:avLst>
                <a:gd name="adj" fmla="val 484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26" name="Google Shape;1826;p65"/>
            <p:cNvSpPr/>
            <p:nvPr/>
          </p:nvSpPr>
          <p:spPr>
            <a:xfrm>
              <a:off x="2010540" y="1124747"/>
              <a:ext cx="2038200" cy="290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5"/>
            <p:cNvSpPr/>
            <p:nvPr/>
          </p:nvSpPr>
          <p:spPr>
            <a:xfrm>
              <a:off x="2947422" y="4067543"/>
              <a:ext cx="164400" cy="97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28" name="Google Shape;1828;p65"/>
          <p:cNvPicPr preferRelativeResize="0"/>
          <p:nvPr/>
        </p:nvPicPr>
        <p:blipFill rotWithShape="1">
          <a:blip r:embed="rId3">
            <a:alphaModFix/>
          </a:blip>
          <a:srcRect l="33440" t="7862" r="33443" b="7862"/>
          <a:stretch/>
        </p:blipFill>
        <p:spPr>
          <a:xfrm>
            <a:off x="1558225" y="1134275"/>
            <a:ext cx="2019197" cy="2890351"/>
          </a:xfrm>
          <a:prstGeom prst="rect">
            <a:avLst/>
          </a:prstGeom>
          <a:noFill/>
          <a:ln>
            <a:noFill/>
          </a:ln>
        </p:spPr>
      </p:pic>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FBE0BE1-DE11-4830-B4AB-C8EBB9536211}"/>
              </a:ext>
            </a:extLst>
          </p:cNvPr>
          <p:cNvPicPr>
            <a:picLocks noChangeAspect="1"/>
          </p:cNvPicPr>
          <p:nvPr/>
        </p:nvPicPr>
        <p:blipFill>
          <a:blip r:embed="rId2"/>
          <a:stretch>
            <a:fillRect/>
          </a:stretch>
        </p:blipFill>
        <p:spPr>
          <a:xfrm>
            <a:off x="516541" y="789243"/>
            <a:ext cx="8110917" cy="4005615"/>
          </a:xfrm>
          <a:prstGeom prst="rect">
            <a:avLst/>
          </a:prstGeom>
        </p:spPr>
      </p:pic>
      <p:sp>
        <p:nvSpPr>
          <p:cNvPr id="8" name="TextBox 7">
            <a:extLst>
              <a:ext uri="{FF2B5EF4-FFF2-40B4-BE49-F238E27FC236}">
                <a16:creationId xmlns:a16="http://schemas.microsoft.com/office/drawing/2014/main" id="{4204588E-3C8A-446E-90EB-069383797CF6}"/>
              </a:ext>
            </a:extLst>
          </p:cNvPr>
          <p:cNvSpPr txBox="1"/>
          <p:nvPr/>
        </p:nvSpPr>
        <p:spPr>
          <a:xfrm>
            <a:off x="3207648" y="203202"/>
            <a:ext cx="2590806" cy="477054"/>
          </a:xfrm>
          <a:prstGeom prst="rect">
            <a:avLst/>
          </a:prstGeom>
          <a:noFill/>
        </p:spPr>
        <p:txBody>
          <a:bodyPr wrap="square" rtlCol="0">
            <a:spAutoFit/>
          </a:bodyPr>
          <a:lstStyle/>
          <a:p>
            <a:r>
              <a:rPr lang="en-US" sz="2500" b="1" dirty="0">
                <a:solidFill>
                  <a:schemeClr val="bg1">
                    <a:lumMod val="10000"/>
                    <a:lumOff val="90000"/>
                  </a:schemeClr>
                </a:solidFill>
                <a:latin typeface="Work Sans"/>
              </a:rPr>
              <a:t>Keys on keyboard</a:t>
            </a:r>
            <a:endParaRPr lang="en-IN" sz="2500" b="1" dirty="0">
              <a:solidFill>
                <a:schemeClr val="bg1">
                  <a:lumMod val="10000"/>
                  <a:lumOff val="90000"/>
                </a:schemeClr>
              </a:solidFill>
              <a:latin typeface="Work Sans"/>
            </a:endParaRPr>
          </a:p>
        </p:txBody>
      </p:sp>
    </p:spTree>
    <p:extLst>
      <p:ext uri="{BB962C8B-B14F-4D97-AF65-F5344CB8AC3E}">
        <p14:creationId xmlns:p14="http://schemas.microsoft.com/office/powerpoint/2010/main" val="17680869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iterate type="wd">
                                    <p:tmPct val="91667"/>
                                  </p:iterate>
                                  <p:childTnLst>
                                    <p:set>
                                      <p:cBhvr>
                                        <p:cTn id="6" dur="1" fill="hold">
                                          <p:stCondLst>
                                            <p:cond delay="0"/>
                                          </p:stCondLst>
                                        </p:cTn>
                                        <p:tgtEl>
                                          <p:spTgt spid="8"/>
                                        </p:tgtEl>
                                        <p:attrNameLst>
                                          <p:attrName>style.visibility</p:attrName>
                                        </p:attrNameLst>
                                      </p:cBhvr>
                                      <p:to>
                                        <p:strVal val="visible"/>
                                      </p:to>
                                    </p:set>
                                    <p:anim calcmode="lin" valueType="num">
                                      <p:cBhvr additive="base">
                                        <p:cTn id="7" dur="600" fill="hold"/>
                                        <p:tgtEl>
                                          <p:spTgt spid="8"/>
                                        </p:tgtEl>
                                        <p:attrNameLst>
                                          <p:attrName>ppt_x</p:attrName>
                                        </p:attrNameLst>
                                      </p:cBhvr>
                                      <p:tavLst>
                                        <p:tav tm="0">
                                          <p:val>
                                            <p:strVal val="#ppt_x"/>
                                          </p:val>
                                        </p:tav>
                                        <p:tav tm="100000">
                                          <p:val>
                                            <p:strVal val="#ppt_x"/>
                                          </p:val>
                                        </p:tav>
                                      </p:tavLst>
                                    </p:anim>
                                    <p:anim calcmode="lin" valueType="num">
                                      <p:cBhvr additive="base">
                                        <p:cTn id="8" dur="6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1700"/>
                            </p:stCondLst>
                            <p:childTnLst>
                              <p:par>
                                <p:cTn id="10" presetID="53" presetClass="entr" presetSubtype="16"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1500" fill="hold"/>
                                        <p:tgtEl>
                                          <p:spTgt spid="7"/>
                                        </p:tgtEl>
                                        <p:attrNameLst>
                                          <p:attrName>ppt_w</p:attrName>
                                        </p:attrNameLst>
                                      </p:cBhvr>
                                      <p:tavLst>
                                        <p:tav tm="0">
                                          <p:val>
                                            <p:fltVal val="0"/>
                                          </p:val>
                                        </p:tav>
                                        <p:tav tm="100000">
                                          <p:val>
                                            <p:strVal val="#ppt_w"/>
                                          </p:val>
                                        </p:tav>
                                      </p:tavLst>
                                    </p:anim>
                                    <p:anim calcmode="lin" valueType="num">
                                      <p:cBhvr>
                                        <p:cTn id="13" dur="1500" fill="hold"/>
                                        <p:tgtEl>
                                          <p:spTgt spid="7"/>
                                        </p:tgtEl>
                                        <p:attrNameLst>
                                          <p:attrName>ppt_h</p:attrName>
                                        </p:attrNameLst>
                                      </p:cBhvr>
                                      <p:tavLst>
                                        <p:tav tm="0">
                                          <p:val>
                                            <p:fltVal val="0"/>
                                          </p:val>
                                        </p:tav>
                                        <p:tav tm="100000">
                                          <p:val>
                                            <p:strVal val="#ppt_h"/>
                                          </p:val>
                                        </p:tav>
                                      </p:tavLst>
                                    </p:anim>
                                    <p:animEffect transition="in" filter="fade">
                                      <p:cBhvr>
                                        <p:cTn id="14" dur="1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832"/>
        <p:cNvGrpSpPr/>
        <p:nvPr/>
      </p:nvGrpSpPr>
      <p:grpSpPr>
        <a:xfrm>
          <a:off x="0" y="0"/>
          <a:ext cx="0" cy="0"/>
          <a:chOff x="0" y="0"/>
          <a:chExt cx="0" cy="0"/>
        </a:xfrm>
      </p:grpSpPr>
      <p:sp>
        <p:nvSpPr>
          <p:cNvPr id="1833" name="Google Shape;1833;p66"/>
          <p:cNvSpPr txBox="1">
            <a:spLocks noGrp="1"/>
          </p:cNvSpPr>
          <p:nvPr>
            <p:ph type="title"/>
          </p:nvPr>
        </p:nvSpPr>
        <p:spPr>
          <a:xfrm>
            <a:off x="1791350" y="1321425"/>
            <a:ext cx="2193300" cy="11427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MOBILE APP</a:t>
            </a:r>
            <a:endParaRPr/>
          </a:p>
        </p:txBody>
      </p:sp>
      <p:sp>
        <p:nvSpPr>
          <p:cNvPr id="1834" name="Google Shape;1834;p66"/>
          <p:cNvSpPr txBox="1">
            <a:spLocks noGrp="1"/>
          </p:cNvSpPr>
          <p:nvPr>
            <p:ph type="subTitle" idx="1"/>
          </p:nvPr>
        </p:nvSpPr>
        <p:spPr>
          <a:xfrm>
            <a:off x="720068" y="2464275"/>
            <a:ext cx="3264600" cy="1357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1835" name="Google Shape;1835;p66"/>
          <p:cNvSpPr/>
          <p:nvPr/>
        </p:nvSpPr>
        <p:spPr>
          <a:xfrm>
            <a:off x="5777699" y="1050212"/>
            <a:ext cx="1526071" cy="3043073"/>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pic>
        <p:nvPicPr>
          <p:cNvPr id="1836" name="Google Shape;1836;p66"/>
          <p:cNvPicPr preferRelativeResize="0"/>
          <p:nvPr/>
        </p:nvPicPr>
        <p:blipFill rotWithShape="1">
          <a:blip r:embed="rId3">
            <a:alphaModFix/>
          </a:blip>
          <a:srcRect l="8144" t="17211" r="65768"/>
          <a:stretch/>
        </p:blipFill>
        <p:spPr>
          <a:xfrm>
            <a:off x="5832238" y="1298113"/>
            <a:ext cx="1421753" cy="2538228"/>
          </a:xfrm>
          <a:prstGeom prst="rect">
            <a:avLst/>
          </a:prstGeom>
          <a:noFill/>
          <a:ln>
            <a:noFill/>
          </a:ln>
        </p:spPr>
      </p:pic>
    </p:spTree>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840"/>
        <p:cNvGrpSpPr/>
        <p:nvPr/>
      </p:nvGrpSpPr>
      <p:grpSpPr>
        <a:xfrm>
          <a:off x="0" y="0"/>
          <a:ext cx="0" cy="0"/>
          <a:chOff x="0" y="0"/>
          <a:chExt cx="0" cy="0"/>
        </a:xfrm>
      </p:grpSpPr>
      <p:sp>
        <p:nvSpPr>
          <p:cNvPr id="1841" name="Google Shape;1841;p67"/>
          <p:cNvSpPr/>
          <p:nvPr/>
        </p:nvSpPr>
        <p:spPr>
          <a:xfrm>
            <a:off x="4632787" y="1651325"/>
            <a:ext cx="408300" cy="408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7"/>
          <p:cNvSpPr/>
          <p:nvPr/>
        </p:nvSpPr>
        <p:spPr>
          <a:xfrm>
            <a:off x="5162681" y="1651325"/>
            <a:ext cx="408300" cy="408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7"/>
          <p:cNvSpPr/>
          <p:nvPr/>
        </p:nvSpPr>
        <p:spPr>
          <a:xfrm>
            <a:off x="4102894" y="1651325"/>
            <a:ext cx="408300" cy="408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4" name="Google Shape;1844;p67"/>
          <p:cNvGrpSpPr/>
          <p:nvPr/>
        </p:nvGrpSpPr>
        <p:grpSpPr>
          <a:xfrm rot="10800000" flipH="1">
            <a:off x="2359239" y="-638497"/>
            <a:ext cx="4418102" cy="1949123"/>
            <a:chOff x="1965173" y="1246704"/>
            <a:chExt cx="5656257" cy="3031295"/>
          </a:xfrm>
        </p:grpSpPr>
        <p:sp>
          <p:nvSpPr>
            <p:cNvPr id="1845" name="Google Shape;1845;p67"/>
            <p:cNvSpPr/>
            <p:nvPr/>
          </p:nvSpPr>
          <p:spPr>
            <a:xfrm>
              <a:off x="5065666" y="1246704"/>
              <a:ext cx="270418" cy="3031295"/>
            </a:xfrm>
            <a:custGeom>
              <a:avLst/>
              <a:gdLst/>
              <a:ahLst/>
              <a:cxnLst/>
              <a:rect l="l" t="t" r="r" b="b"/>
              <a:pathLst>
                <a:path w="9500" h="106492" extrusionOk="0">
                  <a:moveTo>
                    <a:pt x="0" y="0"/>
                  </a:moveTo>
                  <a:lnTo>
                    <a:pt x="0" y="106492"/>
                  </a:lnTo>
                  <a:lnTo>
                    <a:pt x="9499" y="106492"/>
                  </a:lnTo>
                  <a:lnTo>
                    <a:pt x="9499" y="0"/>
                  </a:lnTo>
                  <a:close/>
                </a:path>
              </a:pathLst>
            </a:custGeom>
            <a:solidFill>
              <a:srgbClr val="006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7"/>
            <p:cNvSpPr/>
            <p:nvPr/>
          </p:nvSpPr>
          <p:spPr>
            <a:xfrm>
              <a:off x="5336055" y="1246704"/>
              <a:ext cx="270389" cy="3031295"/>
            </a:xfrm>
            <a:custGeom>
              <a:avLst/>
              <a:gdLst/>
              <a:ahLst/>
              <a:cxnLst/>
              <a:rect l="l" t="t" r="r" b="b"/>
              <a:pathLst>
                <a:path w="9499" h="106492" extrusionOk="0">
                  <a:moveTo>
                    <a:pt x="0" y="0"/>
                  </a:moveTo>
                  <a:lnTo>
                    <a:pt x="0" y="106492"/>
                  </a:lnTo>
                  <a:lnTo>
                    <a:pt x="9499" y="106492"/>
                  </a:lnTo>
                  <a:lnTo>
                    <a:pt x="9499" y="0"/>
                  </a:lnTo>
                  <a:close/>
                </a:path>
              </a:pathLst>
            </a:custGeom>
            <a:solidFill>
              <a:srgbClr val="9D1C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7"/>
            <p:cNvSpPr/>
            <p:nvPr/>
          </p:nvSpPr>
          <p:spPr>
            <a:xfrm>
              <a:off x="4525599" y="1246704"/>
              <a:ext cx="270418" cy="3031295"/>
            </a:xfrm>
            <a:custGeom>
              <a:avLst/>
              <a:gdLst/>
              <a:ahLst/>
              <a:cxnLst/>
              <a:rect l="l" t="t" r="r" b="b"/>
              <a:pathLst>
                <a:path w="9500" h="106492" extrusionOk="0">
                  <a:moveTo>
                    <a:pt x="1" y="0"/>
                  </a:moveTo>
                  <a:lnTo>
                    <a:pt x="1" y="106492"/>
                  </a:lnTo>
                  <a:lnTo>
                    <a:pt x="9500" y="106492"/>
                  </a:lnTo>
                  <a:lnTo>
                    <a:pt x="9500" y="0"/>
                  </a:lnTo>
                  <a:close/>
                </a:path>
              </a:pathLst>
            </a:custGeom>
            <a:solidFill>
              <a:srgbClr val="FFCE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7"/>
            <p:cNvSpPr/>
            <p:nvPr/>
          </p:nvSpPr>
          <p:spPr>
            <a:xfrm>
              <a:off x="4795988" y="1246704"/>
              <a:ext cx="269706" cy="3031295"/>
            </a:xfrm>
            <a:custGeom>
              <a:avLst/>
              <a:gdLst/>
              <a:ahLst/>
              <a:cxnLst/>
              <a:rect l="l" t="t" r="r" b="b"/>
              <a:pathLst>
                <a:path w="9475" h="106492" extrusionOk="0">
                  <a:moveTo>
                    <a:pt x="1" y="0"/>
                  </a:moveTo>
                  <a:lnTo>
                    <a:pt x="1" y="106492"/>
                  </a:lnTo>
                  <a:lnTo>
                    <a:pt x="9474" y="106492"/>
                  </a:lnTo>
                  <a:lnTo>
                    <a:pt x="9474" y="0"/>
                  </a:lnTo>
                  <a:close/>
                </a:path>
              </a:pathLst>
            </a:custGeom>
            <a:solidFill>
              <a:srgbClr val="00C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7"/>
            <p:cNvSpPr/>
            <p:nvPr/>
          </p:nvSpPr>
          <p:spPr>
            <a:xfrm>
              <a:off x="3984850" y="1246704"/>
              <a:ext cx="270418" cy="3031295"/>
            </a:xfrm>
            <a:custGeom>
              <a:avLst/>
              <a:gdLst/>
              <a:ahLst/>
              <a:cxnLst/>
              <a:rect l="l" t="t" r="r" b="b"/>
              <a:pathLst>
                <a:path w="9500" h="106492" extrusionOk="0">
                  <a:moveTo>
                    <a:pt x="0" y="0"/>
                  </a:moveTo>
                  <a:lnTo>
                    <a:pt x="0" y="106492"/>
                  </a:lnTo>
                  <a:lnTo>
                    <a:pt x="9499" y="106492"/>
                  </a:lnTo>
                  <a:lnTo>
                    <a:pt x="9499" y="0"/>
                  </a:lnTo>
                  <a:close/>
                </a:path>
              </a:pathLst>
            </a:custGeom>
            <a:solidFill>
              <a:srgbClr val="FF3D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7"/>
            <p:cNvSpPr/>
            <p:nvPr/>
          </p:nvSpPr>
          <p:spPr>
            <a:xfrm>
              <a:off x="4255239" y="1246704"/>
              <a:ext cx="270389" cy="3031295"/>
            </a:xfrm>
            <a:custGeom>
              <a:avLst/>
              <a:gdLst/>
              <a:ahLst/>
              <a:cxnLst/>
              <a:rect l="l" t="t" r="r" b="b"/>
              <a:pathLst>
                <a:path w="9499" h="106492" extrusionOk="0">
                  <a:moveTo>
                    <a:pt x="0" y="0"/>
                  </a:moveTo>
                  <a:lnTo>
                    <a:pt x="0" y="106492"/>
                  </a:lnTo>
                  <a:lnTo>
                    <a:pt x="9499" y="106492"/>
                  </a:lnTo>
                  <a:lnTo>
                    <a:pt x="9499" y="0"/>
                  </a:lnTo>
                  <a:close/>
                </a:path>
              </a:pathLst>
            </a:custGeom>
            <a:solidFill>
              <a:srgbClr val="FFA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7"/>
            <p:cNvSpPr/>
            <p:nvPr/>
          </p:nvSpPr>
          <p:spPr>
            <a:xfrm>
              <a:off x="5066667" y="1246704"/>
              <a:ext cx="1610920" cy="3031295"/>
            </a:xfrm>
            <a:custGeom>
              <a:avLst/>
              <a:gdLst/>
              <a:ahLst/>
              <a:cxnLst/>
              <a:rect l="l" t="t" r="r" b="b"/>
              <a:pathLst>
                <a:path w="56593" h="106492" extrusionOk="0">
                  <a:moveTo>
                    <a:pt x="23435" y="0"/>
                  </a:moveTo>
                  <a:lnTo>
                    <a:pt x="1" y="106492"/>
                  </a:lnTo>
                  <a:lnTo>
                    <a:pt x="9700" y="106492"/>
                  </a:lnTo>
                  <a:lnTo>
                    <a:pt x="5659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7"/>
            <p:cNvSpPr/>
            <p:nvPr/>
          </p:nvSpPr>
          <p:spPr>
            <a:xfrm>
              <a:off x="5342778" y="1246704"/>
              <a:ext cx="2278652" cy="3031295"/>
            </a:xfrm>
            <a:custGeom>
              <a:avLst/>
              <a:gdLst/>
              <a:ahLst/>
              <a:cxnLst/>
              <a:rect l="l" t="t" r="r" b="b"/>
              <a:pathLst>
                <a:path w="80051" h="106492" extrusionOk="0">
                  <a:moveTo>
                    <a:pt x="46893" y="0"/>
                  </a:moveTo>
                  <a:lnTo>
                    <a:pt x="0" y="106492"/>
                  </a:lnTo>
                  <a:lnTo>
                    <a:pt x="9700" y="106492"/>
                  </a:lnTo>
                  <a:lnTo>
                    <a:pt x="80051"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7"/>
            <p:cNvSpPr/>
            <p:nvPr/>
          </p:nvSpPr>
          <p:spPr>
            <a:xfrm>
              <a:off x="3852146" y="1246704"/>
              <a:ext cx="943871" cy="3031295"/>
            </a:xfrm>
            <a:custGeom>
              <a:avLst/>
              <a:gdLst/>
              <a:ahLst/>
              <a:cxnLst/>
              <a:rect l="l" t="t" r="r" b="b"/>
              <a:pathLst>
                <a:path w="33159" h="106492" extrusionOk="0">
                  <a:moveTo>
                    <a:pt x="1" y="0"/>
                  </a:moveTo>
                  <a:lnTo>
                    <a:pt x="23459" y="106492"/>
                  </a:lnTo>
                  <a:lnTo>
                    <a:pt x="33159" y="106492"/>
                  </a:lnTo>
                  <a:lnTo>
                    <a:pt x="3315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7"/>
            <p:cNvSpPr/>
            <p:nvPr/>
          </p:nvSpPr>
          <p:spPr>
            <a:xfrm>
              <a:off x="4795988" y="1246704"/>
              <a:ext cx="943159" cy="3031295"/>
            </a:xfrm>
            <a:custGeom>
              <a:avLst/>
              <a:gdLst/>
              <a:ahLst/>
              <a:cxnLst/>
              <a:rect l="l" t="t" r="r" b="b"/>
              <a:pathLst>
                <a:path w="33134" h="106492" extrusionOk="0">
                  <a:moveTo>
                    <a:pt x="1" y="0"/>
                  </a:moveTo>
                  <a:lnTo>
                    <a:pt x="1" y="106492"/>
                  </a:lnTo>
                  <a:lnTo>
                    <a:pt x="9700" y="106492"/>
                  </a:lnTo>
                  <a:lnTo>
                    <a:pt x="33134"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7"/>
            <p:cNvSpPr/>
            <p:nvPr/>
          </p:nvSpPr>
          <p:spPr>
            <a:xfrm>
              <a:off x="1965173" y="1246704"/>
              <a:ext cx="2277940" cy="3031295"/>
            </a:xfrm>
            <a:custGeom>
              <a:avLst/>
              <a:gdLst/>
              <a:ahLst/>
              <a:cxnLst/>
              <a:rect l="l" t="t" r="r" b="b"/>
              <a:pathLst>
                <a:path w="80026" h="106492" extrusionOk="0">
                  <a:moveTo>
                    <a:pt x="0" y="0"/>
                  </a:moveTo>
                  <a:lnTo>
                    <a:pt x="70327" y="106492"/>
                  </a:lnTo>
                  <a:lnTo>
                    <a:pt x="80026" y="106492"/>
                  </a:lnTo>
                  <a:lnTo>
                    <a:pt x="33134"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7"/>
            <p:cNvSpPr/>
            <p:nvPr/>
          </p:nvSpPr>
          <p:spPr>
            <a:xfrm>
              <a:off x="2908304" y="1246704"/>
              <a:ext cx="1611631" cy="3031295"/>
            </a:xfrm>
            <a:custGeom>
              <a:avLst/>
              <a:gdLst/>
              <a:ahLst/>
              <a:cxnLst/>
              <a:rect l="l" t="t" r="r" b="b"/>
              <a:pathLst>
                <a:path w="56618" h="106492" extrusionOk="0">
                  <a:moveTo>
                    <a:pt x="1" y="0"/>
                  </a:moveTo>
                  <a:lnTo>
                    <a:pt x="46893" y="106492"/>
                  </a:lnTo>
                  <a:lnTo>
                    <a:pt x="56617" y="106492"/>
                  </a:lnTo>
                  <a:lnTo>
                    <a:pt x="33159"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7" name="Google Shape;1857;p67"/>
          <p:cNvSpPr txBox="1">
            <a:spLocks noGrp="1"/>
          </p:cNvSpPr>
          <p:nvPr>
            <p:ph type="ctrTitle"/>
          </p:nvPr>
        </p:nvSpPr>
        <p:spPr>
          <a:xfrm>
            <a:off x="2429950" y="551775"/>
            <a:ext cx="4284000" cy="997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lt1"/>
                </a:solidFill>
              </a:rPr>
              <a:t>THANKS!</a:t>
            </a:r>
            <a:endParaRPr>
              <a:solidFill>
                <a:schemeClr val="lt1"/>
              </a:solidFill>
            </a:endParaRPr>
          </a:p>
        </p:txBody>
      </p:sp>
      <p:sp>
        <p:nvSpPr>
          <p:cNvPr id="1858" name="Google Shape;1858;p67"/>
          <p:cNvSpPr txBox="1">
            <a:spLocks noGrp="1"/>
          </p:cNvSpPr>
          <p:nvPr>
            <p:ph type="subTitle" idx="1"/>
          </p:nvPr>
        </p:nvSpPr>
        <p:spPr>
          <a:xfrm>
            <a:off x="2975700" y="2258163"/>
            <a:ext cx="3192600" cy="420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t>Do you have any questions?</a:t>
            </a:r>
            <a:endParaRPr b="1"/>
          </a:p>
        </p:txBody>
      </p:sp>
      <p:sp>
        <p:nvSpPr>
          <p:cNvPr id="1859" name="Google Shape;1859;p67"/>
          <p:cNvSpPr txBox="1">
            <a:spLocks noGrp="1"/>
          </p:cNvSpPr>
          <p:nvPr>
            <p:ph type="subTitle" idx="2"/>
          </p:nvPr>
        </p:nvSpPr>
        <p:spPr>
          <a:xfrm>
            <a:off x="3296850" y="2678163"/>
            <a:ext cx="2550300" cy="792900"/>
          </a:xfrm>
          <a:prstGeom prst="rect">
            <a:avLst/>
          </a:prstGeom>
        </p:spPr>
        <p:txBody>
          <a:bodyPr spcFirstLastPara="1" wrap="square" lIns="0" tIns="0" rIns="0" bIns="0" anchor="ctr" anchorCtr="0">
            <a:noAutofit/>
          </a:bodyPr>
          <a:lstStyle/>
          <a:p>
            <a:pPr marL="0" lvl="0" indent="0" algn="ctr" rtl="0">
              <a:spcBef>
                <a:spcPts val="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1860" name="Google Shape;1860;p67"/>
          <p:cNvSpPr txBox="1">
            <a:spLocks noGrp="1"/>
          </p:cNvSpPr>
          <p:nvPr>
            <p:ph type="subTitle" idx="1"/>
          </p:nvPr>
        </p:nvSpPr>
        <p:spPr>
          <a:xfrm>
            <a:off x="2975700" y="4327625"/>
            <a:ext cx="3192600" cy="27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1200" b="1"/>
              <a:t>Please keep this slide for attribution</a:t>
            </a:r>
            <a:endParaRPr sz="1200" b="1"/>
          </a:p>
        </p:txBody>
      </p:sp>
      <p:grpSp>
        <p:nvGrpSpPr>
          <p:cNvPr id="1861" name="Google Shape;1861;p67"/>
          <p:cNvGrpSpPr/>
          <p:nvPr/>
        </p:nvGrpSpPr>
        <p:grpSpPr>
          <a:xfrm>
            <a:off x="4725470" y="1732939"/>
            <a:ext cx="222688" cy="244888"/>
            <a:chOff x="1462169" y="1793977"/>
            <a:chExt cx="233157" cy="256427"/>
          </a:xfrm>
        </p:grpSpPr>
        <p:sp>
          <p:nvSpPr>
            <p:cNvPr id="1862" name="Google Shape;1862;p6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67"/>
          <p:cNvGrpSpPr/>
          <p:nvPr/>
        </p:nvGrpSpPr>
        <p:grpSpPr>
          <a:xfrm>
            <a:off x="4185063" y="1733239"/>
            <a:ext cx="244388" cy="244368"/>
            <a:chOff x="6152265" y="2001696"/>
            <a:chExt cx="249860" cy="249839"/>
          </a:xfrm>
        </p:grpSpPr>
        <p:sp>
          <p:nvSpPr>
            <p:cNvPr id="1866" name="Google Shape;1866;p67"/>
            <p:cNvSpPr/>
            <p:nvPr/>
          </p:nvSpPr>
          <p:spPr>
            <a:xfrm>
              <a:off x="6152265" y="2001696"/>
              <a:ext cx="249860" cy="249839"/>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7"/>
            <p:cNvSpPr/>
            <p:nvPr/>
          </p:nvSpPr>
          <p:spPr>
            <a:xfrm>
              <a:off x="6220380" y="2069832"/>
              <a:ext cx="113624" cy="113563"/>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8" name="Google Shape;1868;p67"/>
          <p:cNvSpPr/>
          <p:nvPr/>
        </p:nvSpPr>
        <p:spPr>
          <a:xfrm>
            <a:off x="5244486" y="1761881"/>
            <a:ext cx="252649" cy="206062"/>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7"/>
          <p:cNvSpPr/>
          <p:nvPr/>
        </p:nvSpPr>
        <p:spPr>
          <a:xfrm>
            <a:off x="3573000" y="1651325"/>
            <a:ext cx="408300" cy="408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7"/>
          <p:cNvSpPr/>
          <p:nvPr/>
        </p:nvSpPr>
        <p:spPr>
          <a:xfrm>
            <a:off x="3649990" y="1735135"/>
            <a:ext cx="254455" cy="24052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68"/>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ALTERNATIVE RESOURCES</a:t>
            </a:r>
            <a:endParaRPr/>
          </a:p>
        </p:txBody>
      </p:sp>
      <p:grpSp>
        <p:nvGrpSpPr>
          <p:cNvPr id="1876" name="Google Shape;1876;p68"/>
          <p:cNvGrpSpPr/>
          <p:nvPr/>
        </p:nvGrpSpPr>
        <p:grpSpPr>
          <a:xfrm>
            <a:off x="720000" y="1714604"/>
            <a:ext cx="3243126" cy="2678498"/>
            <a:chOff x="1206050" y="2234725"/>
            <a:chExt cx="3243126" cy="2158164"/>
          </a:xfrm>
        </p:grpSpPr>
        <p:sp>
          <p:nvSpPr>
            <p:cNvPr id="1877" name="Google Shape;1877;p68"/>
            <p:cNvSpPr/>
            <p:nvPr/>
          </p:nvSpPr>
          <p:spPr>
            <a:xfrm>
              <a:off x="1206050" y="2234725"/>
              <a:ext cx="3028193" cy="1892529"/>
            </a:xfrm>
            <a:custGeom>
              <a:avLst/>
              <a:gdLst/>
              <a:ahLst/>
              <a:cxnLst/>
              <a:rect l="l" t="t" r="r" b="b"/>
              <a:pathLst>
                <a:path w="49452" h="30906" extrusionOk="0">
                  <a:moveTo>
                    <a:pt x="19095" y="0"/>
                  </a:moveTo>
                  <a:cubicBezTo>
                    <a:pt x="18443" y="0"/>
                    <a:pt x="17803" y="0"/>
                    <a:pt x="17163" y="23"/>
                  </a:cubicBezTo>
                  <a:cubicBezTo>
                    <a:pt x="15871" y="69"/>
                    <a:pt x="14602" y="160"/>
                    <a:pt x="13367" y="275"/>
                  </a:cubicBezTo>
                  <a:cubicBezTo>
                    <a:pt x="10886" y="435"/>
                    <a:pt x="8519" y="652"/>
                    <a:pt x="6301" y="823"/>
                  </a:cubicBezTo>
                  <a:cubicBezTo>
                    <a:pt x="5442" y="841"/>
                    <a:pt x="4604" y="850"/>
                    <a:pt x="3784" y="850"/>
                  </a:cubicBezTo>
                  <a:cubicBezTo>
                    <a:pt x="2476" y="850"/>
                    <a:pt x="1217" y="827"/>
                    <a:pt x="1" y="778"/>
                  </a:cubicBezTo>
                  <a:lnTo>
                    <a:pt x="1" y="778"/>
                  </a:lnTo>
                  <a:lnTo>
                    <a:pt x="607" y="1281"/>
                  </a:lnTo>
                  <a:cubicBezTo>
                    <a:pt x="2130" y="1344"/>
                    <a:pt x="3718" y="1365"/>
                    <a:pt x="5376" y="1365"/>
                  </a:cubicBezTo>
                  <a:cubicBezTo>
                    <a:pt x="5809" y="1365"/>
                    <a:pt x="6247" y="1363"/>
                    <a:pt x="6690" y="1361"/>
                  </a:cubicBezTo>
                  <a:cubicBezTo>
                    <a:pt x="8828" y="1224"/>
                    <a:pt x="11080" y="1063"/>
                    <a:pt x="13424" y="983"/>
                  </a:cubicBezTo>
                  <a:cubicBezTo>
                    <a:pt x="14501" y="910"/>
                    <a:pt x="15596" y="856"/>
                    <a:pt x="16694" y="856"/>
                  </a:cubicBezTo>
                  <a:cubicBezTo>
                    <a:pt x="16797" y="856"/>
                    <a:pt x="16900" y="857"/>
                    <a:pt x="17003" y="858"/>
                  </a:cubicBezTo>
                  <a:cubicBezTo>
                    <a:pt x="17154" y="855"/>
                    <a:pt x="17305" y="853"/>
                    <a:pt x="17456" y="853"/>
                  </a:cubicBezTo>
                  <a:cubicBezTo>
                    <a:pt x="17907" y="853"/>
                    <a:pt x="18355" y="866"/>
                    <a:pt x="18809" y="892"/>
                  </a:cubicBezTo>
                  <a:cubicBezTo>
                    <a:pt x="19415" y="926"/>
                    <a:pt x="20010" y="972"/>
                    <a:pt x="20604" y="1041"/>
                  </a:cubicBezTo>
                  <a:cubicBezTo>
                    <a:pt x="21199" y="1121"/>
                    <a:pt x="21794" y="1224"/>
                    <a:pt x="22365" y="1361"/>
                  </a:cubicBezTo>
                  <a:cubicBezTo>
                    <a:pt x="22937" y="1509"/>
                    <a:pt x="23497" y="1681"/>
                    <a:pt x="24046" y="1898"/>
                  </a:cubicBezTo>
                  <a:cubicBezTo>
                    <a:pt x="24595" y="2115"/>
                    <a:pt x="25109" y="2378"/>
                    <a:pt x="25612" y="2687"/>
                  </a:cubicBezTo>
                  <a:cubicBezTo>
                    <a:pt x="26104" y="2996"/>
                    <a:pt x="26573" y="3362"/>
                    <a:pt x="27007" y="3762"/>
                  </a:cubicBezTo>
                  <a:cubicBezTo>
                    <a:pt x="27225" y="3968"/>
                    <a:pt x="27430" y="4185"/>
                    <a:pt x="27625" y="4414"/>
                  </a:cubicBezTo>
                  <a:cubicBezTo>
                    <a:pt x="27819" y="4642"/>
                    <a:pt x="28013" y="4882"/>
                    <a:pt x="28185" y="5134"/>
                  </a:cubicBezTo>
                  <a:cubicBezTo>
                    <a:pt x="28539" y="5648"/>
                    <a:pt x="28860" y="6209"/>
                    <a:pt x="29122" y="6792"/>
                  </a:cubicBezTo>
                  <a:cubicBezTo>
                    <a:pt x="30769" y="10576"/>
                    <a:pt x="30540" y="15298"/>
                    <a:pt x="29477" y="19220"/>
                  </a:cubicBezTo>
                  <a:cubicBezTo>
                    <a:pt x="28974" y="20752"/>
                    <a:pt x="28837" y="22307"/>
                    <a:pt x="29042" y="23782"/>
                  </a:cubicBezTo>
                  <a:cubicBezTo>
                    <a:pt x="29454" y="26846"/>
                    <a:pt x="31455" y="28733"/>
                    <a:pt x="34405" y="29636"/>
                  </a:cubicBezTo>
                  <a:cubicBezTo>
                    <a:pt x="35880" y="30094"/>
                    <a:pt x="37538" y="30334"/>
                    <a:pt x="39241" y="30437"/>
                  </a:cubicBezTo>
                  <a:cubicBezTo>
                    <a:pt x="40945" y="30585"/>
                    <a:pt x="42683" y="30631"/>
                    <a:pt x="44409" y="30642"/>
                  </a:cubicBezTo>
                  <a:cubicBezTo>
                    <a:pt x="46124" y="30745"/>
                    <a:pt x="47817" y="30814"/>
                    <a:pt x="49452" y="30905"/>
                  </a:cubicBezTo>
                  <a:lnTo>
                    <a:pt x="48857" y="30139"/>
                  </a:lnTo>
                  <a:cubicBezTo>
                    <a:pt x="47279" y="30048"/>
                    <a:pt x="45656" y="29968"/>
                    <a:pt x="44021" y="29865"/>
                  </a:cubicBezTo>
                  <a:cubicBezTo>
                    <a:pt x="42397" y="29819"/>
                    <a:pt x="40751" y="29739"/>
                    <a:pt x="39184" y="29568"/>
                  </a:cubicBezTo>
                  <a:cubicBezTo>
                    <a:pt x="37618" y="29430"/>
                    <a:pt x="36108" y="29156"/>
                    <a:pt x="34828" y="28710"/>
                  </a:cubicBezTo>
                  <a:cubicBezTo>
                    <a:pt x="32415" y="27875"/>
                    <a:pt x="30677" y="26309"/>
                    <a:pt x="30323" y="23736"/>
                  </a:cubicBezTo>
                  <a:cubicBezTo>
                    <a:pt x="29900" y="20844"/>
                    <a:pt x="31066" y="20192"/>
                    <a:pt x="31501" y="15287"/>
                  </a:cubicBezTo>
                  <a:cubicBezTo>
                    <a:pt x="31821" y="12257"/>
                    <a:pt x="31512" y="8896"/>
                    <a:pt x="30312" y="6129"/>
                  </a:cubicBezTo>
                  <a:cubicBezTo>
                    <a:pt x="29728" y="4848"/>
                    <a:pt x="28951" y="3728"/>
                    <a:pt x="27991" y="2824"/>
                  </a:cubicBezTo>
                  <a:cubicBezTo>
                    <a:pt x="27522" y="2401"/>
                    <a:pt x="27007" y="2012"/>
                    <a:pt x="26470" y="1692"/>
                  </a:cubicBezTo>
                  <a:cubicBezTo>
                    <a:pt x="25921" y="1372"/>
                    <a:pt x="25349" y="1109"/>
                    <a:pt x="24755" y="881"/>
                  </a:cubicBezTo>
                  <a:cubicBezTo>
                    <a:pt x="24172" y="675"/>
                    <a:pt x="23554" y="503"/>
                    <a:pt x="22925" y="377"/>
                  </a:cubicBezTo>
                  <a:cubicBezTo>
                    <a:pt x="22308" y="252"/>
                    <a:pt x="21668" y="160"/>
                    <a:pt x="21027" y="103"/>
                  </a:cubicBezTo>
                  <a:cubicBezTo>
                    <a:pt x="20387" y="46"/>
                    <a:pt x="19735" y="12"/>
                    <a:pt x="190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8"/>
            <p:cNvSpPr/>
            <p:nvPr/>
          </p:nvSpPr>
          <p:spPr>
            <a:xfrm>
              <a:off x="1349584" y="2417449"/>
              <a:ext cx="3027458" cy="1875322"/>
            </a:xfrm>
            <a:custGeom>
              <a:avLst/>
              <a:gdLst/>
              <a:ahLst/>
              <a:cxnLst/>
              <a:rect l="l" t="t" r="r" b="b"/>
              <a:pathLst>
                <a:path w="49440" h="30625" extrusionOk="0">
                  <a:moveTo>
                    <a:pt x="1" y="0"/>
                  </a:moveTo>
                  <a:lnTo>
                    <a:pt x="595" y="675"/>
                  </a:lnTo>
                  <a:cubicBezTo>
                    <a:pt x="2299" y="755"/>
                    <a:pt x="4048" y="824"/>
                    <a:pt x="5855" y="904"/>
                  </a:cubicBezTo>
                  <a:cubicBezTo>
                    <a:pt x="6193" y="901"/>
                    <a:pt x="6532" y="900"/>
                    <a:pt x="6872" y="900"/>
                  </a:cubicBezTo>
                  <a:cubicBezTo>
                    <a:pt x="8342" y="900"/>
                    <a:pt x="9835" y="925"/>
                    <a:pt x="11320" y="1018"/>
                  </a:cubicBezTo>
                  <a:cubicBezTo>
                    <a:pt x="13150" y="1075"/>
                    <a:pt x="14968" y="1281"/>
                    <a:pt x="16614" y="1727"/>
                  </a:cubicBezTo>
                  <a:cubicBezTo>
                    <a:pt x="18260" y="2173"/>
                    <a:pt x="19724" y="2939"/>
                    <a:pt x="20810" y="4048"/>
                  </a:cubicBezTo>
                  <a:cubicBezTo>
                    <a:pt x="20947" y="4185"/>
                    <a:pt x="21073" y="4334"/>
                    <a:pt x="21199" y="4482"/>
                  </a:cubicBezTo>
                  <a:cubicBezTo>
                    <a:pt x="21313" y="4642"/>
                    <a:pt x="21439" y="4791"/>
                    <a:pt x="21542" y="4963"/>
                  </a:cubicBezTo>
                  <a:cubicBezTo>
                    <a:pt x="21771" y="5283"/>
                    <a:pt x="21965" y="5637"/>
                    <a:pt x="22136" y="6003"/>
                  </a:cubicBezTo>
                  <a:cubicBezTo>
                    <a:pt x="22468" y="6746"/>
                    <a:pt x="22697" y="7547"/>
                    <a:pt x="22811" y="8404"/>
                  </a:cubicBezTo>
                  <a:cubicBezTo>
                    <a:pt x="23314" y="12143"/>
                    <a:pt x="22022" y="13241"/>
                    <a:pt x="21633" y="17425"/>
                  </a:cubicBezTo>
                  <a:cubicBezTo>
                    <a:pt x="21599" y="17745"/>
                    <a:pt x="21588" y="18077"/>
                    <a:pt x="21565" y="18397"/>
                  </a:cubicBezTo>
                  <a:cubicBezTo>
                    <a:pt x="21553" y="18729"/>
                    <a:pt x="21542" y="19049"/>
                    <a:pt x="21542" y="19380"/>
                  </a:cubicBezTo>
                  <a:cubicBezTo>
                    <a:pt x="21553" y="20021"/>
                    <a:pt x="21588" y="20672"/>
                    <a:pt x="21668" y="21313"/>
                  </a:cubicBezTo>
                  <a:cubicBezTo>
                    <a:pt x="21828" y="22559"/>
                    <a:pt x="22159" y="23771"/>
                    <a:pt x="22640" y="24869"/>
                  </a:cubicBezTo>
                  <a:cubicBezTo>
                    <a:pt x="22880" y="25394"/>
                    <a:pt x="23165" y="25898"/>
                    <a:pt x="23486" y="26366"/>
                  </a:cubicBezTo>
                  <a:cubicBezTo>
                    <a:pt x="23646" y="26606"/>
                    <a:pt x="23817" y="26824"/>
                    <a:pt x="23989" y="27041"/>
                  </a:cubicBezTo>
                  <a:cubicBezTo>
                    <a:pt x="24172" y="27247"/>
                    <a:pt x="24355" y="27453"/>
                    <a:pt x="24560" y="27647"/>
                  </a:cubicBezTo>
                  <a:cubicBezTo>
                    <a:pt x="24949" y="28013"/>
                    <a:pt x="25372" y="28356"/>
                    <a:pt x="25829" y="28653"/>
                  </a:cubicBezTo>
                  <a:cubicBezTo>
                    <a:pt x="26275" y="28950"/>
                    <a:pt x="26756" y="29202"/>
                    <a:pt x="27259" y="29419"/>
                  </a:cubicBezTo>
                  <a:cubicBezTo>
                    <a:pt x="27750" y="29636"/>
                    <a:pt x="28265" y="29808"/>
                    <a:pt x="28802" y="29968"/>
                  </a:cubicBezTo>
                  <a:cubicBezTo>
                    <a:pt x="29328" y="30105"/>
                    <a:pt x="29866" y="30219"/>
                    <a:pt x="30414" y="30311"/>
                  </a:cubicBezTo>
                  <a:cubicBezTo>
                    <a:pt x="30963" y="30402"/>
                    <a:pt x="31523" y="30471"/>
                    <a:pt x="32084" y="30517"/>
                  </a:cubicBezTo>
                  <a:cubicBezTo>
                    <a:pt x="32644" y="30562"/>
                    <a:pt x="33204" y="30597"/>
                    <a:pt x="33776" y="30608"/>
                  </a:cubicBezTo>
                  <a:cubicBezTo>
                    <a:pt x="34149" y="30620"/>
                    <a:pt x="34523" y="30625"/>
                    <a:pt x="34896" y="30625"/>
                  </a:cubicBezTo>
                  <a:cubicBezTo>
                    <a:pt x="35643" y="30625"/>
                    <a:pt x="36390" y="30604"/>
                    <a:pt x="37137" y="30574"/>
                  </a:cubicBezTo>
                  <a:cubicBezTo>
                    <a:pt x="39356" y="30551"/>
                    <a:pt x="41505" y="30437"/>
                    <a:pt x="43563" y="30334"/>
                  </a:cubicBezTo>
                  <a:cubicBezTo>
                    <a:pt x="45621" y="30345"/>
                    <a:pt x="47576" y="30380"/>
                    <a:pt x="49440" y="30460"/>
                  </a:cubicBezTo>
                  <a:lnTo>
                    <a:pt x="48845" y="29876"/>
                  </a:lnTo>
                  <a:cubicBezTo>
                    <a:pt x="47039" y="29796"/>
                    <a:pt x="45141" y="29751"/>
                    <a:pt x="43174" y="29716"/>
                  </a:cubicBezTo>
                  <a:cubicBezTo>
                    <a:pt x="41508" y="29775"/>
                    <a:pt x="39785" y="29824"/>
                    <a:pt x="38025" y="29824"/>
                  </a:cubicBezTo>
                  <a:cubicBezTo>
                    <a:pt x="37707" y="29824"/>
                    <a:pt x="37389" y="29823"/>
                    <a:pt x="37069" y="29819"/>
                  </a:cubicBezTo>
                  <a:cubicBezTo>
                    <a:pt x="36845" y="29822"/>
                    <a:pt x="36620" y="29823"/>
                    <a:pt x="36395" y="29823"/>
                  </a:cubicBezTo>
                  <a:cubicBezTo>
                    <a:pt x="35575" y="29823"/>
                    <a:pt x="34750" y="29805"/>
                    <a:pt x="33925" y="29751"/>
                  </a:cubicBezTo>
                  <a:cubicBezTo>
                    <a:pt x="33410" y="29728"/>
                    <a:pt x="32884" y="29671"/>
                    <a:pt x="32370" y="29613"/>
                  </a:cubicBezTo>
                  <a:cubicBezTo>
                    <a:pt x="31855" y="29556"/>
                    <a:pt x="31341" y="29476"/>
                    <a:pt x="30837" y="29373"/>
                  </a:cubicBezTo>
                  <a:cubicBezTo>
                    <a:pt x="30334" y="29270"/>
                    <a:pt x="29843" y="29156"/>
                    <a:pt x="29362" y="28996"/>
                  </a:cubicBezTo>
                  <a:cubicBezTo>
                    <a:pt x="28882" y="28847"/>
                    <a:pt x="28414" y="28676"/>
                    <a:pt x="27968" y="28459"/>
                  </a:cubicBezTo>
                  <a:cubicBezTo>
                    <a:pt x="27522" y="28253"/>
                    <a:pt x="27087" y="28001"/>
                    <a:pt x="26676" y="27727"/>
                  </a:cubicBezTo>
                  <a:cubicBezTo>
                    <a:pt x="26275" y="27453"/>
                    <a:pt x="25898" y="27132"/>
                    <a:pt x="25544" y="26789"/>
                  </a:cubicBezTo>
                  <a:cubicBezTo>
                    <a:pt x="25361" y="26618"/>
                    <a:pt x="25201" y="26424"/>
                    <a:pt x="25041" y="26241"/>
                  </a:cubicBezTo>
                  <a:cubicBezTo>
                    <a:pt x="24881" y="26046"/>
                    <a:pt x="24720" y="25840"/>
                    <a:pt x="24583" y="25635"/>
                  </a:cubicBezTo>
                  <a:cubicBezTo>
                    <a:pt x="24297" y="25212"/>
                    <a:pt x="24046" y="24754"/>
                    <a:pt x="23829" y="24285"/>
                  </a:cubicBezTo>
                  <a:cubicBezTo>
                    <a:pt x="23394" y="23302"/>
                    <a:pt x="23097" y="22239"/>
                    <a:pt x="22960" y="21130"/>
                  </a:cubicBezTo>
                  <a:cubicBezTo>
                    <a:pt x="22216" y="15321"/>
                    <a:pt x="24778" y="13572"/>
                    <a:pt x="24092" y="8290"/>
                  </a:cubicBezTo>
                  <a:cubicBezTo>
                    <a:pt x="23966" y="7306"/>
                    <a:pt x="23703" y="6369"/>
                    <a:pt x="23314" y="5500"/>
                  </a:cubicBezTo>
                  <a:cubicBezTo>
                    <a:pt x="23120" y="5088"/>
                    <a:pt x="22891" y="4688"/>
                    <a:pt x="22640" y="4311"/>
                  </a:cubicBezTo>
                  <a:cubicBezTo>
                    <a:pt x="22514" y="4116"/>
                    <a:pt x="22377" y="3945"/>
                    <a:pt x="22239" y="3762"/>
                  </a:cubicBezTo>
                  <a:cubicBezTo>
                    <a:pt x="22091" y="3590"/>
                    <a:pt x="21953" y="3430"/>
                    <a:pt x="21793" y="3270"/>
                  </a:cubicBezTo>
                  <a:cubicBezTo>
                    <a:pt x="21473" y="2950"/>
                    <a:pt x="21142" y="2664"/>
                    <a:pt x="20776" y="2401"/>
                  </a:cubicBezTo>
                  <a:cubicBezTo>
                    <a:pt x="20421" y="2150"/>
                    <a:pt x="20033" y="1921"/>
                    <a:pt x="19632" y="1715"/>
                  </a:cubicBezTo>
                  <a:cubicBezTo>
                    <a:pt x="19232" y="1510"/>
                    <a:pt x="18809" y="1338"/>
                    <a:pt x="18375" y="1178"/>
                  </a:cubicBezTo>
                  <a:cubicBezTo>
                    <a:pt x="17940" y="1029"/>
                    <a:pt x="17494" y="904"/>
                    <a:pt x="17037" y="789"/>
                  </a:cubicBezTo>
                  <a:cubicBezTo>
                    <a:pt x="16580" y="686"/>
                    <a:pt x="16111" y="606"/>
                    <a:pt x="15631" y="526"/>
                  </a:cubicBezTo>
                  <a:cubicBezTo>
                    <a:pt x="15162" y="458"/>
                    <a:pt x="14682" y="401"/>
                    <a:pt x="14190" y="355"/>
                  </a:cubicBezTo>
                  <a:cubicBezTo>
                    <a:pt x="13230" y="263"/>
                    <a:pt x="12246" y="218"/>
                    <a:pt x="11263" y="206"/>
                  </a:cubicBezTo>
                  <a:cubicBezTo>
                    <a:pt x="10333" y="174"/>
                    <a:pt x="9409" y="162"/>
                    <a:pt x="8493" y="162"/>
                  </a:cubicBezTo>
                  <a:cubicBezTo>
                    <a:pt x="7471" y="162"/>
                    <a:pt x="6461" y="177"/>
                    <a:pt x="5466" y="195"/>
                  </a:cubicBezTo>
                  <a:cubicBezTo>
                    <a:pt x="3580" y="138"/>
                    <a:pt x="1762" y="80"/>
                    <a:pt x="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8"/>
            <p:cNvSpPr/>
            <p:nvPr/>
          </p:nvSpPr>
          <p:spPr>
            <a:xfrm>
              <a:off x="1313884" y="2379606"/>
              <a:ext cx="3027458" cy="1868035"/>
            </a:xfrm>
            <a:custGeom>
              <a:avLst/>
              <a:gdLst/>
              <a:ahLst/>
              <a:cxnLst/>
              <a:rect l="l" t="t" r="r" b="b"/>
              <a:pathLst>
                <a:path w="49440" h="30506" extrusionOk="0">
                  <a:moveTo>
                    <a:pt x="1" y="1"/>
                  </a:moveTo>
                  <a:lnTo>
                    <a:pt x="595" y="630"/>
                  </a:lnTo>
                  <a:cubicBezTo>
                    <a:pt x="2356" y="721"/>
                    <a:pt x="4174" y="767"/>
                    <a:pt x="6061" y="824"/>
                  </a:cubicBezTo>
                  <a:cubicBezTo>
                    <a:pt x="7004" y="807"/>
                    <a:pt x="7961" y="793"/>
                    <a:pt x="8928" y="793"/>
                  </a:cubicBezTo>
                  <a:cubicBezTo>
                    <a:pt x="9894" y="793"/>
                    <a:pt x="10868" y="807"/>
                    <a:pt x="11846" y="847"/>
                  </a:cubicBezTo>
                  <a:cubicBezTo>
                    <a:pt x="12829" y="858"/>
                    <a:pt x="13813" y="893"/>
                    <a:pt x="14773" y="996"/>
                  </a:cubicBezTo>
                  <a:cubicBezTo>
                    <a:pt x="15253" y="1030"/>
                    <a:pt x="15733" y="1099"/>
                    <a:pt x="16214" y="1167"/>
                  </a:cubicBezTo>
                  <a:cubicBezTo>
                    <a:pt x="16682" y="1236"/>
                    <a:pt x="17151" y="1327"/>
                    <a:pt x="17609" y="1430"/>
                  </a:cubicBezTo>
                  <a:cubicBezTo>
                    <a:pt x="18066" y="1544"/>
                    <a:pt x="18512" y="1670"/>
                    <a:pt x="18946" y="1819"/>
                  </a:cubicBezTo>
                  <a:cubicBezTo>
                    <a:pt x="19381" y="1979"/>
                    <a:pt x="19804" y="2150"/>
                    <a:pt x="20204" y="2345"/>
                  </a:cubicBezTo>
                  <a:cubicBezTo>
                    <a:pt x="20604" y="2551"/>
                    <a:pt x="20982" y="2779"/>
                    <a:pt x="21347" y="3042"/>
                  </a:cubicBezTo>
                  <a:cubicBezTo>
                    <a:pt x="21702" y="3294"/>
                    <a:pt x="22045" y="3591"/>
                    <a:pt x="22354" y="3900"/>
                  </a:cubicBezTo>
                  <a:cubicBezTo>
                    <a:pt x="22514" y="4060"/>
                    <a:pt x="22651" y="4231"/>
                    <a:pt x="22799" y="4403"/>
                  </a:cubicBezTo>
                  <a:cubicBezTo>
                    <a:pt x="22937" y="4574"/>
                    <a:pt x="23074" y="4746"/>
                    <a:pt x="23200" y="4940"/>
                  </a:cubicBezTo>
                  <a:cubicBezTo>
                    <a:pt x="23451" y="5318"/>
                    <a:pt x="23680" y="5718"/>
                    <a:pt x="23874" y="6129"/>
                  </a:cubicBezTo>
                  <a:cubicBezTo>
                    <a:pt x="24252" y="6998"/>
                    <a:pt x="24515" y="7936"/>
                    <a:pt x="24640" y="8908"/>
                  </a:cubicBezTo>
                  <a:cubicBezTo>
                    <a:pt x="25338" y="14179"/>
                    <a:pt x="22777" y="15939"/>
                    <a:pt x="23508" y="21748"/>
                  </a:cubicBezTo>
                  <a:cubicBezTo>
                    <a:pt x="23657" y="22868"/>
                    <a:pt x="23954" y="23932"/>
                    <a:pt x="24377" y="24915"/>
                  </a:cubicBezTo>
                  <a:cubicBezTo>
                    <a:pt x="24595" y="25395"/>
                    <a:pt x="24858" y="25841"/>
                    <a:pt x="25143" y="26264"/>
                  </a:cubicBezTo>
                  <a:cubicBezTo>
                    <a:pt x="25281" y="26481"/>
                    <a:pt x="25441" y="26676"/>
                    <a:pt x="25601" y="26870"/>
                  </a:cubicBezTo>
                  <a:cubicBezTo>
                    <a:pt x="25761" y="27064"/>
                    <a:pt x="25932" y="27247"/>
                    <a:pt x="26104" y="27419"/>
                  </a:cubicBezTo>
                  <a:cubicBezTo>
                    <a:pt x="26458" y="27773"/>
                    <a:pt x="26836" y="28082"/>
                    <a:pt x="27247" y="28368"/>
                  </a:cubicBezTo>
                  <a:cubicBezTo>
                    <a:pt x="27647" y="28642"/>
                    <a:pt x="28082" y="28882"/>
                    <a:pt x="28528" y="29100"/>
                  </a:cubicBezTo>
                  <a:cubicBezTo>
                    <a:pt x="28985" y="29305"/>
                    <a:pt x="29454" y="29488"/>
                    <a:pt x="29934" y="29637"/>
                  </a:cubicBezTo>
                  <a:cubicBezTo>
                    <a:pt x="30414" y="29786"/>
                    <a:pt x="30906" y="29911"/>
                    <a:pt x="31409" y="30014"/>
                  </a:cubicBezTo>
                  <a:cubicBezTo>
                    <a:pt x="31912" y="30117"/>
                    <a:pt x="32427" y="30186"/>
                    <a:pt x="32941" y="30254"/>
                  </a:cubicBezTo>
                  <a:cubicBezTo>
                    <a:pt x="33467" y="30312"/>
                    <a:pt x="33982" y="30357"/>
                    <a:pt x="34508" y="30392"/>
                  </a:cubicBezTo>
                  <a:cubicBezTo>
                    <a:pt x="35333" y="30445"/>
                    <a:pt x="36158" y="30464"/>
                    <a:pt x="36978" y="30464"/>
                  </a:cubicBezTo>
                  <a:cubicBezTo>
                    <a:pt x="37203" y="30464"/>
                    <a:pt x="37428" y="30463"/>
                    <a:pt x="37652" y="30460"/>
                  </a:cubicBezTo>
                  <a:cubicBezTo>
                    <a:pt x="37932" y="30463"/>
                    <a:pt x="38212" y="30465"/>
                    <a:pt x="38491" y="30465"/>
                  </a:cubicBezTo>
                  <a:cubicBezTo>
                    <a:pt x="40294" y="30465"/>
                    <a:pt x="42066" y="30405"/>
                    <a:pt x="43769" y="30346"/>
                  </a:cubicBezTo>
                  <a:cubicBezTo>
                    <a:pt x="45735" y="30380"/>
                    <a:pt x="47633" y="30426"/>
                    <a:pt x="49440" y="30506"/>
                  </a:cubicBezTo>
                  <a:lnTo>
                    <a:pt x="48845" y="29877"/>
                  </a:lnTo>
                  <a:cubicBezTo>
                    <a:pt x="47085" y="29797"/>
                    <a:pt x="45267" y="29740"/>
                    <a:pt x="43380" y="29683"/>
                  </a:cubicBezTo>
                  <a:cubicBezTo>
                    <a:pt x="42391" y="29701"/>
                    <a:pt x="41381" y="29716"/>
                    <a:pt x="40359" y="29716"/>
                  </a:cubicBezTo>
                  <a:cubicBezTo>
                    <a:pt x="39443" y="29716"/>
                    <a:pt x="38519" y="29704"/>
                    <a:pt x="37595" y="29671"/>
                  </a:cubicBezTo>
                  <a:cubicBezTo>
                    <a:pt x="36611" y="29648"/>
                    <a:pt x="35639" y="29614"/>
                    <a:pt x="34668" y="29523"/>
                  </a:cubicBezTo>
                  <a:cubicBezTo>
                    <a:pt x="34187" y="29477"/>
                    <a:pt x="33707" y="29408"/>
                    <a:pt x="33227" y="29351"/>
                  </a:cubicBezTo>
                  <a:cubicBezTo>
                    <a:pt x="32758" y="29271"/>
                    <a:pt x="32289" y="29180"/>
                    <a:pt x="31832" y="29077"/>
                  </a:cubicBezTo>
                  <a:cubicBezTo>
                    <a:pt x="31375" y="28962"/>
                    <a:pt x="30929" y="28848"/>
                    <a:pt x="30494" y="28688"/>
                  </a:cubicBezTo>
                  <a:cubicBezTo>
                    <a:pt x="30060" y="28539"/>
                    <a:pt x="29648" y="28368"/>
                    <a:pt x="29237" y="28162"/>
                  </a:cubicBezTo>
                  <a:cubicBezTo>
                    <a:pt x="28836" y="27956"/>
                    <a:pt x="28459" y="27728"/>
                    <a:pt x="28093" y="27476"/>
                  </a:cubicBezTo>
                  <a:cubicBezTo>
                    <a:pt x="27739" y="27213"/>
                    <a:pt x="27407" y="26916"/>
                    <a:pt x="27087" y="26607"/>
                  </a:cubicBezTo>
                  <a:cubicBezTo>
                    <a:pt x="26927" y="26447"/>
                    <a:pt x="26790" y="26287"/>
                    <a:pt x="26641" y="26115"/>
                  </a:cubicBezTo>
                  <a:cubicBezTo>
                    <a:pt x="26504" y="25932"/>
                    <a:pt x="26367" y="25761"/>
                    <a:pt x="26241" y="25567"/>
                  </a:cubicBezTo>
                  <a:cubicBezTo>
                    <a:pt x="25989" y="25201"/>
                    <a:pt x="25761" y="24801"/>
                    <a:pt x="25566" y="24377"/>
                  </a:cubicBezTo>
                  <a:cubicBezTo>
                    <a:pt x="25189" y="23520"/>
                    <a:pt x="24926" y="22582"/>
                    <a:pt x="24800" y="21599"/>
                  </a:cubicBezTo>
                  <a:cubicBezTo>
                    <a:pt x="24091" y="16214"/>
                    <a:pt x="26653" y="14499"/>
                    <a:pt x="25932" y="8759"/>
                  </a:cubicBezTo>
                  <a:cubicBezTo>
                    <a:pt x="25784" y="7650"/>
                    <a:pt x="25498" y="6575"/>
                    <a:pt x="25063" y="5592"/>
                  </a:cubicBezTo>
                  <a:cubicBezTo>
                    <a:pt x="24846" y="5123"/>
                    <a:pt x="24583" y="4666"/>
                    <a:pt x="24297" y="4243"/>
                  </a:cubicBezTo>
                  <a:cubicBezTo>
                    <a:pt x="24160" y="4037"/>
                    <a:pt x="24000" y="3831"/>
                    <a:pt x="23840" y="3637"/>
                  </a:cubicBezTo>
                  <a:cubicBezTo>
                    <a:pt x="23680" y="3454"/>
                    <a:pt x="23520" y="3260"/>
                    <a:pt x="23337" y="3088"/>
                  </a:cubicBezTo>
                  <a:cubicBezTo>
                    <a:pt x="22982" y="2745"/>
                    <a:pt x="22605" y="2425"/>
                    <a:pt x="22193" y="2139"/>
                  </a:cubicBezTo>
                  <a:cubicBezTo>
                    <a:pt x="21793" y="1865"/>
                    <a:pt x="21359" y="1624"/>
                    <a:pt x="20913" y="1407"/>
                  </a:cubicBezTo>
                  <a:cubicBezTo>
                    <a:pt x="20456" y="1201"/>
                    <a:pt x="19987" y="1030"/>
                    <a:pt x="19507" y="870"/>
                  </a:cubicBezTo>
                  <a:cubicBezTo>
                    <a:pt x="19026" y="721"/>
                    <a:pt x="18535" y="595"/>
                    <a:pt x="18032" y="493"/>
                  </a:cubicBezTo>
                  <a:cubicBezTo>
                    <a:pt x="17529" y="401"/>
                    <a:pt x="17014" y="321"/>
                    <a:pt x="16500" y="252"/>
                  </a:cubicBezTo>
                  <a:cubicBezTo>
                    <a:pt x="15974" y="207"/>
                    <a:pt x="15459" y="150"/>
                    <a:pt x="14933" y="127"/>
                  </a:cubicBezTo>
                  <a:cubicBezTo>
                    <a:pt x="14108" y="73"/>
                    <a:pt x="13282" y="54"/>
                    <a:pt x="12462" y="54"/>
                  </a:cubicBezTo>
                  <a:cubicBezTo>
                    <a:pt x="12237" y="54"/>
                    <a:pt x="12013" y="56"/>
                    <a:pt x="11789" y="58"/>
                  </a:cubicBezTo>
                  <a:cubicBezTo>
                    <a:pt x="11469" y="55"/>
                    <a:pt x="11150" y="53"/>
                    <a:pt x="10833" y="53"/>
                  </a:cubicBezTo>
                  <a:cubicBezTo>
                    <a:pt x="9072" y="53"/>
                    <a:pt x="7347" y="103"/>
                    <a:pt x="5672" y="161"/>
                  </a:cubicBezTo>
                  <a:cubicBezTo>
                    <a:pt x="3705" y="127"/>
                    <a:pt x="1807" y="81"/>
                    <a:pt x="1"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8"/>
            <p:cNvSpPr/>
            <p:nvPr/>
          </p:nvSpPr>
          <p:spPr>
            <a:xfrm>
              <a:off x="1241811" y="2285611"/>
              <a:ext cx="3028132" cy="1884323"/>
            </a:xfrm>
            <a:custGeom>
              <a:avLst/>
              <a:gdLst/>
              <a:ahLst/>
              <a:cxnLst/>
              <a:rect l="l" t="t" r="r" b="b"/>
              <a:pathLst>
                <a:path w="49451" h="30772" extrusionOk="0">
                  <a:moveTo>
                    <a:pt x="16752" y="1"/>
                  </a:moveTo>
                  <a:cubicBezTo>
                    <a:pt x="16641" y="1"/>
                    <a:pt x="16530" y="2"/>
                    <a:pt x="16419" y="4"/>
                  </a:cubicBezTo>
                  <a:cubicBezTo>
                    <a:pt x="15218" y="4"/>
                    <a:pt x="14018" y="61"/>
                    <a:pt x="12840" y="130"/>
                  </a:cubicBezTo>
                  <a:cubicBezTo>
                    <a:pt x="10496" y="221"/>
                    <a:pt x="8232" y="381"/>
                    <a:pt x="6094" y="518"/>
                  </a:cubicBezTo>
                  <a:cubicBezTo>
                    <a:pt x="5651" y="521"/>
                    <a:pt x="5213" y="522"/>
                    <a:pt x="4780" y="522"/>
                  </a:cubicBezTo>
                  <a:cubicBezTo>
                    <a:pt x="3122" y="522"/>
                    <a:pt x="1532" y="502"/>
                    <a:pt x="0" y="438"/>
                  </a:cubicBezTo>
                  <a:lnTo>
                    <a:pt x="0" y="438"/>
                  </a:lnTo>
                  <a:lnTo>
                    <a:pt x="606" y="976"/>
                  </a:lnTo>
                  <a:cubicBezTo>
                    <a:pt x="2470" y="1056"/>
                    <a:pt x="4425" y="1090"/>
                    <a:pt x="6483" y="1101"/>
                  </a:cubicBezTo>
                  <a:cubicBezTo>
                    <a:pt x="8541" y="999"/>
                    <a:pt x="10691" y="896"/>
                    <a:pt x="12909" y="861"/>
                  </a:cubicBezTo>
                  <a:cubicBezTo>
                    <a:pt x="13631" y="839"/>
                    <a:pt x="14358" y="821"/>
                    <a:pt x="15087" y="821"/>
                  </a:cubicBezTo>
                  <a:cubicBezTo>
                    <a:pt x="15478" y="821"/>
                    <a:pt x="15868" y="827"/>
                    <a:pt x="16259" y="838"/>
                  </a:cubicBezTo>
                  <a:cubicBezTo>
                    <a:pt x="16830" y="850"/>
                    <a:pt x="17391" y="884"/>
                    <a:pt x="17951" y="930"/>
                  </a:cubicBezTo>
                  <a:cubicBezTo>
                    <a:pt x="18500" y="976"/>
                    <a:pt x="19060" y="1044"/>
                    <a:pt x="19609" y="1136"/>
                  </a:cubicBezTo>
                  <a:cubicBezTo>
                    <a:pt x="20158" y="1227"/>
                    <a:pt x="20695" y="1342"/>
                    <a:pt x="21232" y="1490"/>
                  </a:cubicBezTo>
                  <a:cubicBezTo>
                    <a:pt x="21758" y="1639"/>
                    <a:pt x="22273" y="1810"/>
                    <a:pt x="22764" y="2028"/>
                  </a:cubicBezTo>
                  <a:cubicBezTo>
                    <a:pt x="23268" y="2245"/>
                    <a:pt x="23736" y="2496"/>
                    <a:pt x="24194" y="2794"/>
                  </a:cubicBezTo>
                  <a:cubicBezTo>
                    <a:pt x="24640" y="3091"/>
                    <a:pt x="25063" y="3434"/>
                    <a:pt x="25451" y="3800"/>
                  </a:cubicBezTo>
                  <a:cubicBezTo>
                    <a:pt x="25657" y="3994"/>
                    <a:pt x="25840" y="4200"/>
                    <a:pt x="26023" y="4406"/>
                  </a:cubicBezTo>
                  <a:cubicBezTo>
                    <a:pt x="26195" y="4623"/>
                    <a:pt x="26366" y="4840"/>
                    <a:pt x="26526" y="5069"/>
                  </a:cubicBezTo>
                  <a:cubicBezTo>
                    <a:pt x="26846" y="5538"/>
                    <a:pt x="27132" y="6041"/>
                    <a:pt x="27372" y="6578"/>
                  </a:cubicBezTo>
                  <a:cubicBezTo>
                    <a:pt x="27852" y="7676"/>
                    <a:pt x="28184" y="8876"/>
                    <a:pt x="28333" y="10123"/>
                  </a:cubicBezTo>
                  <a:cubicBezTo>
                    <a:pt x="28424" y="10763"/>
                    <a:pt x="28458" y="11403"/>
                    <a:pt x="28458" y="12055"/>
                  </a:cubicBezTo>
                  <a:cubicBezTo>
                    <a:pt x="28470" y="12375"/>
                    <a:pt x="28458" y="12707"/>
                    <a:pt x="28447" y="13027"/>
                  </a:cubicBezTo>
                  <a:cubicBezTo>
                    <a:pt x="28424" y="13347"/>
                    <a:pt x="28413" y="13678"/>
                    <a:pt x="28378" y="13999"/>
                  </a:cubicBezTo>
                  <a:cubicBezTo>
                    <a:pt x="27990" y="18172"/>
                    <a:pt x="26698" y="19281"/>
                    <a:pt x="27201" y="23031"/>
                  </a:cubicBezTo>
                  <a:cubicBezTo>
                    <a:pt x="27315" y="23877"/>
                    <a:pt x="27544" y="24689"/>
                    <a:pt x="27875" y="25444"/>
                  </a:cubicBezTo>
                  <a:cubicBezTo>
                    <a:pt x="28047" y="25810"/>
                    <a:pt x="28241" y="26153"/>
                    <a:pt x="28470" y="26484"/>
                  </a:cubicBezTo>
                  <a:cubicBezTo>
                    <a:pt x="28573" y="26644"/>
                    <a:pt x="28699" y="26804"/>
                    <a:pt x="28813" y="26964"/>
                  </a:cubicBezTo>
                  <a:cubicBezTo>
                    <a:pt x="28939" y="27113"/>
                    <a:pt x="29064" y="27262"/>
                    <a:pt x="29202" y="27399"/>
                  </a:cubicBezTo>
                  <a:cubicBezTo>
                    <a:pt x="30288" y="28508"/>
                    <a:pt x="31763" y="29274"/>
                    <a:pt x="33409" y="29720"/>
                  </a:cubicBezTo>
                  <a:cubicBezTo>
                    <a:pt x="33832" y="29834"/>
                    <a:pt x="34255" y="29926"/>
                    <a:pt x="34678" y="30006"/>
                  </a:cubicBezTo>
                  <a:cubicBezTo>
                    <a:pt x="35113" y="30086"/>
                    <a:pt x="35547" y="30154"/>
                    <a:pt x="35993" y="30212"/>
                  </a:cubicBezTo>
                  <a:cubicBezTo>
                    <a:pt x="36885" y="30326"/>
                    <a:pt x="37800" y="30383"/>
                    <a:pt x="38714" y="30429"/>
                  </a:cubicBezTo>
                  <a:cubicBezTo>
                    <a:pt x="40200" y="30522"/>
                    <a:pt x="41700" y="30547"/>
                    <a:pt x="43173" y="30547"/>
                  </a:cubicBezTo>
                  <a:cubicBezTo>
                    <a:pt x="43514" y="30547"/>
                    <a:pt x="43854" y="30545"/>
                    <a:pt x="44191" y="30543"/>
                  </a:cubicBezTo>
                  <a:cubicBezTo>
                    <a:pt x="45998" y="30623"/>
                    <a:pt x="47747" y="30680"/>
                    <a:pt x="49451" y="30772"/>
                  </a:cubicBezTo>
                  <a:lnTo>
                    <a:pt x="48856" y="30051"/>
                  </a:lnTo>
                  <a:cubicBezTo>
                    <a:pt x="47221" y="29971"/>
                    <a:pt x="45529" y="29891"/>
                    <a:pt x="43814" y="29800"/>
                  </a:cubicBezTo>
                  <a:cubicBezTo>
                    <a:pt x="42099" y="29788"/>
                    <a:pt x="40349" y="29731"/>
                    <a:pt x="38657" y="29583"/>
                  </a:cubicBezTo>
                  <a:cubicBezTo>
                    <a:pt x="36954" y="29480"/>
                    <a:pt x="35296" y="29240"/>
                    <a:pt x="33832" y="28794"/>
                  </a:cubicBezTo>
                  <a:cubicBezTo>
                    <a:pt x="32369" y="28336"/>
                    <a:pt x="31111" y="27628"/>
                    <a:pt x="30185" y="26667"/>
                  </a:cubicBezTo>
                  <a:cubicBezTo>
                    <a:pt x="30071" y="26541"/>
                    <a:pt x="29968" y="26416"/>
                    <a:pt x="29853" y="26278"/>
                  </a:cubicBezTo>
                  <a:cubicBezTo>
                    <a:pt x="29762" y="26153"/>
                    <a:pt x="29648" y="26015"/>
                    <a:pt x="29556" y="25878"/>
                  </a:cubicBezTo>
                  <a:cubicBezTo>
                    <a:pt x="29373" y="25592"/>
                    <a:pt x="29202" y="25295"/>
                    <a:pt x="29064" y="24986"/>
                  </a:cubicBezTo>
                  <a:cubicBezTo>
                    <a:pt x="28779" y="24357"/>
                    <a:pt x="28584" y="23671"/>
                    <a:pt x="28481" y="22951"/>
                  </a:cubicBezTo>
                  <a:cubicBezTo>
                    <a:pt x="28024" y="19624"/>
                    <a:pt x="29236" y="18835"/>
                    <a:pt x="29659" y="14239"/>
                  </a:cubicBezTo>
                  <a:cubicBezTo>
                    <a:pt x="29705" y="13884"/>
                    <a:pt x="29716" y="13518"/>
                    <a:pt x="29739" y="13153"/>
                  </a:cubicBezTo>
                  <a:cubicBezTo>
                    <a:pt x="29750" y="12787"/>
                    <a:pt x="29762" y="12432"/>
                    <a:pt x="29762" y="12066"/>
                  </a:cubicBezTo>
                  <a:cubicBezTo>
                    <a:pt x="29750" y="11346"/>
                    <a:pt x="29716" y="10626"/>
                    <a:pt x="29625" y="9905"/>
                  </a:cubicBezTo>
                  <a:cubicBezTo>
                    <a:pt x="29453" y="8510"/>
                    <a:pt x="29099" y="7173"/>
                    <a:pt x="28561" y="5949"/>
                  </a:cubicBezTo>
                  <a:cubicBezTo>
                    <a:pt x="28298" y="5366"/>
                    <a:pt x="27978" y="4806"/>
                    <a:pt x="27624" y="4291"/>
                  </a:cubicBezTo>
                  <a:cubicBezTo>
                    <a:pt x="27452" y="4040"/>
                    <a:pt x="27258" y="3800"/>
                    <a:pt x="27064" y="3560"/>
                  </a:cubicBezTo>
                  <a:cubicBezTo>
                    <a:pt x="26869" y="3331"/>
                    <a:pt x="26663" y="3114"/>
                    <a:pt x="26446" y="2908"/>
                  </a:cubicBezTo>
                  <a:cubicBezTo>
                    <a:pt x="26012" y="2508"/>
                    <a:pt x="25543" y="2142"/>
                    <a:pt x="25040" y="1833"/>
                  </a:cubicBezTo>
                  <a:cubicBezTo>
                    <a:pt x="24548" y="1524"/>
                    <a:pt x="24022" y="1262"/>
                    <a:pt x="23473" y="1044"/>
                  </a:cubicBezTo>
                  <a:cubicBezTo>
                    <a:pt x="22936" y="827"/>
                    <a:pt x="22364" y="656"/>
                    <a:pt x="21793" y="507"/>
                  </a:cubicBezTo>
                  <a:cubicBezTo>
                    <a:pt x="21221" y="370"/>
                    <a:pt x="20626" y="267"/>
                    <a:pt x="20032" y="198"/>
                  </a:cubicBezTo>
                  <a:cubicBezTo>
                    <a:pt x="19437" y="118"/>
                    <a:pt x="18831" y="72"/>
                    <a:pt x="18237" y="38"/>
                  </a:cubicBezTo>
                  <a:cubicBezTo>
                    <a:pt x="17742" y="19"/>
                    <a:pt x="17247" y="1"/>
                    <a:pt x="16752"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1278184" y="2334721"/>
              <a:ext cx="3027458" cy="1875812"/>
            </a:xfrm>
            <a:custGeom>
              <a:avLst/>
              <a:gdLst/>
              <a:ahLst/>
              <a:cxnLst/>
              <a:rect l="l" t="t" r="r" b="b"/>
              <a:pathLst>
                <a:path w="49440" h="30633" extrusionOk="0">
                  <a:moveTo>
                    <a:pt x="14384" y="0"/>
                  </a:moveTo>
                  <a:cubicBezTo>
                    <a:pt x="13690" y="0"/>
                    <a:pt x="13000" y="20"/>
                    <a:pt x="12315" y="48"/>
                  </a:cubicBezTo>
                  <a:cubicBezTo>
                    <a:pt x="10085" y="71"/>
                    <a:pt x="7936" y="185"/>
                    <a:pt x="5878" y="288"/>
                  </a:cubicBezTo>
                  <a:cubicBezTo>
                    <a:pt x="3819" y="277"/>
                    <a:pt x="1864" y="242"/>
                    <a:pt x="1" y="162"/>
                  </a:cubicBezTo>
                  <a:lnTo>
                    <a:pt x="1" y="162"/>
                  </a:lnTo>
                  <a:lnTo>
                    <a:pt x="595" y="745"/>
                  </a:lnTo>
                  <a:cubicBezTo>
                    <a:pt x="2413" y="837"/>
                    <a:pt x="4300" y="871"/>
                    <a:pt x="6266" y="917"/>
                  </a:cubicBezTo>
                  <a:cubicBezTo>
                    <a:pt x="7969" y="857"/>
                    <a:pt x="9733" y="798"/>
                    <a:pt x="11533" y="798"/>
                  </a:cubicBezTo>
                  <a:cubicBezTo>
                    <a:pt x="11812" y="798"/>
                    <a:pt x="12092" y="799"/>
                    <a:pt x="12372" y="803"/>
                  </a:cubicBezTo>
                  <a:cubicBezTo>
                    <a:pt x="12596" y="800"/>
                    <a:pt x="12820" y="799"/>
                    <a:pt x="13045" y="799"/>
                  </a:cubicBezTo>
                  <a:cubicBezTo>
                    <a:pt x="13865" y="799"/>
                    <a:pt x="14691" y="817"/>
                    <a:pt x="15516" y="871"/>
                  </a:cubicBezTo>
                  <a:cubicBezTo>
                    <a:pt x="16031" y="905"/>
                    <a:pt x="16557" y="951"/>
                    <a:pt x="17071" y="1008"/>
                  </a:cubicBezTo>
                  <a:cubicBezTo>
                    <a:pt x="17586" y="1077"/>
                    <a:pt x="18100" y="1146"/>
                    <a:pt x="18603" y="1248"/>
                  </a:cubicBezTo>
                  <a:cubicBezTo>
                    <a:pt x="19106" y="1351"/>
                    <a:pt x="19598" y="1477"/>
                    <a:pt x="20078" y="1626"/>
                  </a:cubicBezTo>
                  <a:cubicBezTo>
                    <a:pt x="20558" y="1774"/>
                    <a:pt x="21027" y="1957"/>
                    <a:pt x="21473" y="2163"/>
                  </a:cubicBezTo>
                  <a:cubicBezTo>
                    <a:pt x="21930" y="2380"/>
                    <a:pt x="22353" y="2620"/>
                    <a:pt x="22765" y="2895"/>
                  </a:cubicBezTo>
                  <a:cubicBezTo>
                    <a:pt x="23165" y="3181"/>
                    <a:pt x="23543" y="3489"/>
                    <a:pt x="23897" y="3832"/>
                  </a:cubicBezTo>
                  <a:cubicBezTo>
                    <a:pt x="24080" y="4015"/>
                    <a:pt x="24240" y="4198"/>
                    <a:pt x="24400" y="4393"/>
                  </a:cubicBezTo>
                  <a:cubicBezTo>
                    <a:pt x="24560" y="4587"/>
                    <a:pt x="24720" y="4781"/>
                    <a:pt x="24857" y="4987"/>
                  </a:cubicBezTo>
                  <a:cubicBezTo>
                    <a:pt x="25143" y="5410"/>
                    <a:pt x="25406" y="5868"/>
                    <a:pt x="25623" y="6336"/>
                  </a:cubicBezTo>
                  <a:cubicBezTo>
                    <a:pt x="26047" y="7320"/>
                    <a:pt x="26344" y="8383"/>
                    <a:pt x="26481" y="9504"/>
                  </a:cubicBezTo>
                  <a:cubicBezTo>
                    <a:pt x="27224" y="15300"/>
                    <a:pt x="24663" y="17050"/>
                    <a:pt x="25349" y="22344"/>
                  </a:cubicBezTo>
                  <a:cubicBezTo>
                    <a:pt x="25475" y="23315"/>
                    <a:pt x="25738" y="24253"/>
                    <a:pt x="26127" y="25122"/>
                  </a:cubicBezTo>
                  <a:cubicBezTo>
                    <a:pt x="26321" y="25545"/>
                    <a:pt x="26550" y="25945"/>
                    <a:pt x="26801" y="26322"/>
                  </a:cubicBezTo>
                  <a:cubicBezTo>
                    <a:pt x="26927" y="26505"/>
                    <a:pt x="27064" y="26688"/>
                    <a:pt x="27201" y="26860"/>
                  </a:cubicBezTo>
                  <a:cubicBezTo>
                    <a:pt x="27350" y="27031"/>
                    <a:pt x="27499" y="27203"/>
                    <a:pt x="27647" y="27363"/>
                  </a:cubicBezTo>
                  <a:cubicBezTo>
                    <a:pt x="27967" y="27672"/>
                    <a:pt x="28299" y="27957"/>
                    <a:pt x="28665" y="28220"/>
                  </a:cubicBezTo>
                  <a:cubicBezTo>
                    <a:pt x="29019" y="28483"/>
                    <a:pt x="29408" y="28712"/>
                    <a:pt x="29808" y="28918"/>
                  </a:cubicBezTo>
                  <a:cubicBezTo>
                    <a:pt x="30208" y="29112"/>
                    <a:pt x="30631" y="29295"/>
                    <a:pt x="31066" y="29444"/>
                  </a:cubicBezTo>
                  <a:cubicBezTo>
                    <a:pt x="31500" y="29592"/>
                    <a:pt x="31946" y="29718"/>
                    <a:pt x="32404" y="29833"/>
                  </a:cubicBezTo>
                  <a:cubicBezTo>
                    <a:pt x="32861" y="29935"/>
                    <a:pt x="33330" y="30027"/>
                    <a:pt x="33810" y="30096"/>
                  </a:cubicBezTo>
                  <a:cubicBezTo>
                    <a:pt x="34279" y="30164"/>
                    <a:pt x="34759" y="30233"/>
                    <a:pt x="35251" y="30267"/>
                  </a:cubicBezTo>
                  <a:cubicBezTo>
                    <a:pt x="36211" y="30370"/>
                    <a:pt x="37194" y="30404"/>
                    <a:pt x="38178" y="30416"/>
                  </a:cubicBezTo>
                  <a:cubicBezTo>
                    <a:pt x="39117" y="30454"/>
                    <a:pt x="40051" y="30469"/>
                    <a:pt x="40976" y="30469"/>
                  </a:cubicBezTo>
                  <a:cubicBezTo>
                    <a:pt x="41988" y="30469"/>
                    <a:pt x="42989" y="30451"/>
                    <a:pt x="43974" y="30427"/>
                  </a:cubicBezTo>
                  <a:cubicBezTo>
                    <a:pt x="45861" y="30484"/>
                    <a:pt x="47679" y="30541"/>
                    <a:pt x="49440" y="30633"/>
                  </a:cubicBezTo>
                  <a:lnTo>
                    <a:pt x="48845" y="29958"/>
                  </a:lnTo>
                  <a:cubicBezTo>
                    <a:pt x="47142" y="29867"/>
                    <a:pt x="45392" y="29798"/>
                    <a:pt x="43597" y="29730"/>
                  </a:cubicBezTo>
                  <a:cubicBezTo>
                    <a:pt x="43329" y="29731"/>
                    <a:pt x="43060" y="29732"/>
                    <a:pt x="42791" y="29732"/>
                  </a:cubicBezTo>
                  <a:cubicBezTo>
                    <a:pt x="41245" y="29732"/>
                    <a:pt x="39678" y="29701"/>
                    <a:pt x="38120" y="29604"/>
                  </a:cubicBezTo>
                  <a:cubicBezTo>
                    <a:pt x="36291" y="29547"/>
                    <a:pt x="34473" y="29341"/>
                    <a:pt x="32827" y="28895"/>
                  </a:cubicBezTo>
                  <a:cubicBezTo>
                    <a:pt x="31180" y="28449"/>
                    <a:pt x="29717" y="27683"/>
                    <a:pt x="28631" y="26585"/>
                  </a:cubicBezTo>
                  <a:cubicBezTo>
                    <a:pt x="28493" y="26437"/>
                    <a:pt x="28368" y="26288"/>
                    <a:pt x="28242" y="26139"/>
                  </a:cubicBezTo>
                  <a:cubicBezTo>
                    <a:pt x="28127" y="25991"/>
                    <a:pt x="28002" y="25831"/>
                    <a:pt x="27899" y="25671"/>
                  </a:cubicBezTo>
                  <a:cubicBezTo>
                    <a:pt x="27682" y="25339"/>
                    <a:pt x="27476" y="24996"/>
                    <a:pt x="27316" y="24630"/>
                  </a:cubicBezTo>
                  <a:cubicBezTo>
                    <a:pt x="26984" y="23876"/>
                    <a:pt x="26744" y="23075"/>
                    <a:pt x="26630" y="22229"/>
                  </a:cubicBezTo>
                  <a:cubicBezTo>
                    <a:pt x="26127" y="18479"/>
                    <a:pt x="27419" y="17393"/>
                    <a:pt x="27807" y="13208"/>
                  </a:cubicBezTo>
                  <a:cubicBezTo>
                    <a:pt x="27842" y="12888"/>
                    <a:pt x="27853" y="12556"/>
                    <a:pt x="27876" y="12225"/>
                  </a:cubicBezTo>
                  <a:cubicBezTo>
                    <a:pt x="27887" y="11905"/>
                    <a:pt x="27899" y="11573"/>
                    <a:pt x="27899" y="11253"/>
                  </a:cubicBezTo>
                  <a:cubicBezTo>
                    <a:pt x="27887" y="10601"/>
                    <a:pt x="27853" y="9949"/>
                    <a:pt x="27773" y="9321"/>
                  </a:cubicBezTo>
                  <a:cubicBezTo>
                    <a:pt x="27613" y="8063"/>
                    <a:pt x="27293" y="6862"/>
                    <a:pt x="26813" y="5765"/>
                  </a:cubicBezTo>
                  <a:cubicBezTo>
                    <a:pt x="26561" y="5227"/>
                    <a:pt x="26275" y="4724"/>
                    <a:pt x="25955" y="4255"/>
                  </a:cubicBezTo>
                  <a:cubicBezTo>
                    <a:pt x="25795" y="4015"/>
                    <a:pt x="25623" y="3798"/>
                    <a:pt x="25452" y="3581"/>
                  </a:cubicBezTo>
                  <a:cubicBezTo>
                    <a:pt x="25269" y="3375"/>
                    <a:pt x="25086" y="3169"/>
                    <a:pt x="24880" y="2986"/>
                  </a:cubicBezTo>
                  <a:cubicBezTo>
                    <a:pt x="24492" y="2609"/>
                    <a:pt x="24068" y="2266"/>
                    <a:pt x="23611" y="1969"/>
                  </a:cubicBezTo>
                  <a:cubicBezTo>
                    <a:pt x="23165" y="1671"/>
                    <a:pt x="22685" y="1420"/>
                    <a:pt x="22193" y="1203"/>
                  </a:cubicBezTo>
                  <a:cubicBezTo>
                    <a:pt x="21690" y="985"/>
                    <a:pt x="21176" y="814"/>
                    <a:pt x="20650" y="665"/>
                  </a:cubicBezTo>
                  <a:cubicBezTo>
                    <a:pt x="20112" y="517"/>
                    <a:pt x="19575" y="402"/>
                    <a:pt x="19026" y="311"/>
                  </a:cubicBezTo>
                  <a:cubicBezTo>
                    <a:pt x="18477" y="219"/>
                    <a:pt x="17917" y="162"/>
                    <a:pt x="17357" y="105"/>
                  </a:cubicBezTo>
                  <a:cubicBezTo>
                    <a:pt x="16797" y="71"/>
                    <a:pt x="16236" y="36"/>
                    <a:pt x="15676" y="25"/>
                  </a:cubicBezTo>
                  <a:cubicBezTo>
                    <a:pt x="15244" y="8"/>
                    <a:pt x="14813" y="0"/>
                    <a:pt x="14384"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1385283" y="2457374"/>
              <a:ext cx="3028193" cy="1884385"/>
            </a:xfrm>
            <a:custGeom>
              <a:avLst/>
              <a:gdLst/>
              <a:ahLst/>
              <a:cxnLst/>
              <a:rect l="l" t="t" r="r" b="b"/>
              <a:pathLst>
                <a:path w="49452" h="30773" extrusionOk="0">
                  <a:moveTo>
                    <a:pt x="1" y="0"/>
                  </a:moveTo>
                  <a:lnTo>
                    <a:pt x="596" y="720"/>
                  </a:lnTo>
                  <a:cubicBezTo>
                    <a:pt x="2242" y="812"/>
                    <a:pt x="3923" y="880"/>
                    <a:pt x="5638" y="972"/>
                  </a:cubicBezTo>
                  <a:cubicBezTo>
                    <a:pt x="7353" y="995"/>
                    <a:pt x="9102" y="1041"/>
                    <a:pt x="10794" y="1189"/>
                  </a:cubicBezTo>
                  <a:cubicBezTo>
                    <a:pt x="12498" y="1292"/>
                    <a:pt x="14156" y="1532"/>
                    <a:pt x="15619" y="1990"/>
                  </a:cubicBezTo>
                  <a:cubicBezTo>
                    <a:pt x="17083" y="2435"/>
                    <a:pt x="18352" y="3156"/>
                    <a:pt x="19267" y="4116"/>
                  </a:cubicBezTo>
                  <a:cubicBezTo>
                    <a:pt x="19381" y="4230"/>
                    <a:pt x="19484" y="4368"/>
                    <a:pt x="19598" y="4493"/>
                  </a:cubicBezTo>
                  <a:cubicBezTo>
                    <a:pt x="19701" y="4631"/>
                    <a:pt x="19804" y="4756"/>
                    <a:pt x="19896" y="4905"/>
                  </a:cubicBezTo>
                  <a:cubicBezTo>
                    <a:pt x="20078" y="5179"/>
                    <a:pt x="20250" y="5477"/>
                    <a:pt x="20387" y="5785"/>
                  </a:cubicBezTo>
                  <a:cubicBezTo>
                    <a:pt x="20673" y="6414"/>
                    <a:pt x="20867" y="7100"/>
                    <a:pt x="20970" y="7821"/>
                  </a:cubicBezTo>
                  <a:cubicBezTo>
                    <a:pt x="21428" y="11148"/>
                    <a:pt x="20216" y="11937"/>
                    <a:pt x="19793" y="16533"/>
                  </a:cubicBezTo>
                  <a:cubicBezTo>
                    <a:pt x="19758" y="16888"/>
                    <a:pt x="19735" y="17253"/>
                    <a:pt x="19713" y="17619"/>
                  </a:cubicBezTo>
                  <a:cubicBezTo>
                    <a:pt x="19701" y="17985"/>
                    <a:pt x="19690" y="18351"/>
                    <a:pt x="19690" y="18717"/>
                  </a:cubicBezTo>
                  <a:cubicBezTo>
                    <a:pt x="19701" y="19437"/>
                    <a:pt x="19735" y="20158"/>
                    <a:pt x="19827" y="20866"/>
                  </a:cubicBezTo>
                  <a:cubicBezTo>
                    <a:pt x="19998" y="22261"/>
                    <a:pt x="20353" y="23611"/>
                    <a:pt x="20890" y="24823"/>
                  </a:cubicBezTo>
                  <a:cubicBezTo>
                    <a:pt x="21153" y="25417"/>
                    <a:pt x="21473" y="25966"/>
                    <a:pt x="21828" y="26480"/>
                  </a:cubicBezTo>
                  <a:cubicBezTo>
                    <a:pt x="21999" y="26743"/>
                    <a:pt x="22194" y="26983"/>
                    <a:pt x="22388" y="27212"/>
                  </a:cubicBezTo>
                  <a:cubicBezTo>
                    <a:pt x="22582" y="27441"/>
                    <a:pt x="22788" y="27658"/>
                    <a:pt x="23005" y="27864"/>
                  </a:cubicBezTo>
                  <a:cubicBezTo>
                    <a:pt x="23440" y="28264"/>
                    <a:pt x="23909" y="28630"/>
                    <a:pt x="24412" y="28950"/>
                  </a:cubicBezTo>
                  <a:cubicBezTo>
                    <a:pt x="24903" y="29247"/>
                    <a:pt x="25429" y="29510"/>
                    <a:pt x="25978" y="29739"/>
                  </a:cubicBezTo>
                  <a:cubicBezTo>
                    <a:pt x="26516" y="29945"/>
                    <a:pt x="27087" y="30128"/>
                    <a:pt x="27659" y="30265"/>
                  </a:cubicBezTo>
                  <a:cubicBezTo>
                    <a:pt x="28242" y="30402"/>
                    <a:pt x="28825" y="30505"/>
                    <a:pt x="29420" y="30585"/>
                  </a:cubicBezTo>
                  <a:cubicBezTo>
                    <a:pt x="30014" y="30654"/>
                    <a:pt x="30620" y="30711"/>
                    <a:pt x="31226" y="30734"/>
                  </a:cubicBezTo>
                  <a:cubicBezTo>
                    <a:pt x="31672" y="30759"/>
                    <a:pt x="32125" y="30772"/>
                    <a:pt x="32579" y="30772"/>
                  </a:cubicBezTo>
                  <a:cubicBezTo>
                    <a:pt x="32730" y="30772"/>
                    <a:pt x="32881" y="30771"/>
                    <a:pt x="33033" y="30768"/>
                  </a:cubicBezTo>
                  <a:cubicBezTo>
                    <a:pt x="33136" y="30769"/>
                    <a:pt x="33239" y="30769"/>
                    <a:pt x="33342" y="30769"/>
                  </a:cubicBezTo>
                  <a:cubicBezTo>
                    <a:pt x="34439" y="30769"/>
                    <a:pt x="35535" y="30715"/>
                    <a:pt x="36612" y="30642"/>
                  </a:cubicBezTo>
                  <a:cubicBezTo>
                    <a:pt x="38967" y="30551"/>
                    <a:pt x="41219" y="30391"/>
                    <a:pt x="43357" y="30253"/>
                  </a:cubicBezTo>
                  <a:cubicBezTo>
                    <a:pt x="43785" y="30251"/>
                    <a:pt x="44208" y="30250"/>
                    <a:pt x="44627" y="30250"/>
                  </a:cubicBezTo>
                  <a:cubicBezTo>
                    <a:pt x="46301" y="30250"/>
                    <a:pt x="47906" y="30272"/>
                    <a:pt x="49452" y="30345"/>
                  </a:cubicBezTo>
                  <a:lnTo>
                    <a:pt x="48846" y="29796"/>
                  </a:lnTo>
                  <a:cubicBezTo>
                    <a:pt x="46982" y="29716"/>
                    <a:pt x="45027" y="29682"/>
                    <a:pt x="42969" y="29670"/>
                  </a:cubicBezTo>
                  <a:cubicBezTo>
                    <a:pt x="40922" y="29773"/>
                    <a:pt x="38761" y="29888"/>
                    <a:pt x="36543" y="29910"/>
                  </a:cubicBezTo>
                  <a:cubicBezTo>
                    <a:pt x="35858" y="29939"/>
                    <a:pt x="35168" y="29958"/>
                    <a:pt x="34476" y="29958"/>
                  </a:cubicBezTo>
                  <a:cubicBezTo>
                    <a:pt x="34049" y="29958"/>
                    <a:pt x="33621" y="29951"/>
                    <a:pt x="33193" y="29933"/>
                  </a:cubicBezTo>
                  <a:cubicBezTo>
                    <a:pt x="32633" y="29922"/>
                    <a:pt x="32061" y="29888"/>
                    <a:pt x="31512" y="29842"/>
                  </a:cubicBezTo>
                  <a:cubicBezTo>
                    <a:pt x="30952" y="29796"/>
                    <a:pt x="30392" y="29728"/>
                    <a:pt x="29843" y="29636"/>
                  </a:cubicBezTo>
                  <a:cubicBezTo>
                    <a:pt x="29294" y="29545"/>
                    <a:pt x="28757" y="29442"/>
                    <a:pt x="28231" y="29293"/>
                  </a:cubicBezTo>
                  <a:cubicBezTo>
                    <a:pt x="27705" y="29144"/>
                    <a:pt x="27179" y="28961"/>
                    <a:pt x="26687" y="28756"/>
                  </a:cubicBezTo>
                  <a:cubicBezTo>
                    <a:pt x="26195" y="28527"/>
                    <a:pt x="25715" y="28275"/>
                    <a:pt x="25258" y="27990"/>
                  </a:cubicBezTo>
                  <a:cubicBezTo>
                    <a:pt x="24812" y="27692"/>
                    <a:pt x="24389" y="27349"/>
                    <a:pt x="24000" y="26972"/>
                  </a:cubicBezTo>
                  <a:cubicBezTo>
                    <a:pt x="23794" y="26778"/>
                    <a:pt x="23611" y="26572"/>
                    <a:pt x="23429" y="26366"/>
                  </a:cubicBezTo>
                  <a:cubicBezTo>
                    <a:pt x="23257" y="26149"/>
                    <a:pt x="23086" y="25932"/>
                    <a:pt x="22925" y="25703"/>
                  </a:cubicBezTo>
                  <a:cubicBezTo>
                    <a:pt x="22605" y="25234"/>
                    <a:pt x="22319" y="24731"/>
                    <a:pt x="22079" y="24194"/>
                  </a:cubicBezTo>
                  <a:cubicBezTo>
                    <a:pt x="21599" y="23107"/>
                    <a:pt x="21279" y="21907"/>
                    <a:pt x="21119" y="20649"/>
                  </a:cubicBezTo>
                  <a:cubicBezTo>
                    <a:pt x="21039" y="20020"/>
                    <a:pt x="20993" y="19369"/>
                    <a:pt x="20993" y="18728"/>
                  </a:cubicBezTo>
                  <a:cubicBezTo>
                    <a:pt x="20982" y="18397"/>
                    <a:pt x="20993" y="18077"/>
                    <a:pt x="21005" y="17745"/>
                  </a:cubicBezTo>
                  <a:cubicBezTo>
                    <a:pt x="21027" y="17425"/>
                    <a:pt x="21039" y="17093"/>
                    <a:pt x="21085" y="16773"/>
                  </a:cubicBezTo>
                  <a:cubicBezTo>
                    <a:pt x="21473" y="12600"/>
                    <a:pt x="22754" y="11502"/>
                    <a:pt x="22251" y="7741"/>
                  </a:cubicBezTo>
                  <a:cubicBezTo>
                    <a:pt x="22137" y="6895"/>
                    <a:pt x="21908" y="6083"/>
                    <a:pt x="21576" y="5340"/>
                  </a:cubicBezTo>
                  <a:cubicBezTo>
                    <a:pt x="21405" y="4974"/>
                    <a:pt x="21210" y="4619"/>
                    <a:pt x="20982" y="4288"/>
                  </a:cubicBezTo>
                  <a:cubicBezTo>
                    <a:pt x="20879" y="4128"/>
                    <a:pt x="20753" y="3968"/>
                    <a:pt x="20639" y="3819"/>
                  </a:cubicBezTo>
                  <a:cubicBezTo>
                    <a:pt x="20513" y="3670"/>
                    <a:pt x="20387" y="3510"/>
                    <a:pt x="20250" y="3373"/>
                  </a:cubicBezTo>
                  <a:cubicBezTo>
                    <a:pt x="19164" y="2275"/>
                    <a:pt x="17689" y="1498"/>
                    <a:pt x="16042" y="1052"/>
                  </a:cubicBezTo>
                  <a:cubicBezTo>
                    <a:pt x="15631" y="949"/>
                    <a:pt x="15196" y="846"/>
                    <a:pt x="14773" y="766"/>
                  </a:cubicBezTo>
                  <a:cubicBezTo>
                    <a:pt x="14339" y="698"/>
                    <a:pt x="13904" y="617"/>
                    <a:pt x="13458" y="572"/>
                  </a:cubicBezTo>
                  <a:cubicBezTo>
                    <a:pt x="12567" y="457"/>
                    <a:pt x="11652" y="389"/>
                    <a:pt x="10737" y="354"/>
                  </a:cubicBezTo>
                  <a:cubicBezTo>
                    <a:pt x="9179" y="257"/>
                    <a:pt x="7605" y="226"/>
                    <a:pt x="6063" y="226"/>
                  </a:cubicBezTo>
                  <a:cubicBezTo>
                    <a:pt x="5794" y="226"/>
                    <a:pt x="5527" y="227"/>
                    <a:pt x="5260" y="229"/>
                  </a:cubicBezTo>
                  <a:cubicBezTo>
                    <a:pt x="3454" y="160"/>
                    <a:pt x="1705" y="92"/>
                    <a:pt x="1"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8"/>
            <p:cNvSpPr/>
            <p:nvPr/>
          </p:nvSpPr>
          <p:spPr>
            <a:xfrm>
              <a:off x="1421044" y="2500728"/>
              <a:ext cx="3028132" cy="1892161"/>
            </a:xfrm>
            <a:custGeom>
              <a:avLst/>
              <a:gdLst/>
              <a:ahLst/>
              <a:cxnLst/>
              <a:rect l="l" t="t" r="r" b="b"/>
              <a:pathLst>
                <a:path w="49451" h="30900" extrusionOk="0">
                  <a:moveTo>
                    <a:pt x="0" y="1"/>
                  </a:moveTo>
                  <a:lnTo>
                    <a:pt x="595" y="756"/>
                  </a:lnTo>
                  <a:cubicBezTo>
                    <a:pt x="2172" y="847"/>
                    <a:pt x="3796" y="927"/>
                    <a:pt x="5431" y="1041"/>
                  </a:cubicBezTo>
                  <a:cubicBezTo>
                    <a:pt x="7055" y="1076"/>
                    <a:pt x="8701" y="1156"/>
                    <a:pt x="10268" y="1339"/>
                  </a:cubicBezTo>
                  <a:cubicBezTo>
                    <a:pt x="11834" y="1476"/>
                    <a:pt x="13343" y="1739"/>
                    <a:pt x="14624" y="2185"/>
                  </a:cubicBezTo>
                  <a:cubicBezTo>
                    <a:pt x="15904" y="2631"/>
                    <a:pt x="16968" y="3271"/>
                    <a:pt x="17722" y="4083"/>
                  </a:cubicBezTo>
                  <a:cubicBezTo>
                    <a:pt x="17814" y="4186"/>
                    <a:pt x="17905" y="4300"/>
                    <a:pt x="17997" y="4403"/>
                  </a:cubicBezTo>
                  <a:cubicBezTo>
                    <a:pt x="18077" y="4517"/>
                    <a:pt x="18168" y="4632"/>
                    <a:pt x="18237" y="4746"/>
                  </a:cubicBezTo>
                  <a:cubicBezTo>
                    <a:pt x="18385" y="4975"/>
                    <a:pt x="18534" y="5226"/>
                    <a:pt x="18648" y="5478"/>
                  </a:cubicBezTo>
                  <a:cubicBezTo>
                    <a:pt x="20112" y="8748"/>
                    <a:pt x="18397" y="10657"/>
                    <a:pt x="17951" y="15608"/>
                  </a:cubicBezTo>
                  <a:cubicBezTo>
                    <a:pt x="17905" y="16008"/>
                    <a:pt x="17894" y="16408"/>
                    <a:pt x="17859" y="16808"/>
                  </a:cubicBezTo>
                  <a:cubicBezTo>
                    <a:pt x="17848" y="17209"/>
                    <a:pt x="17837" y="17609"/>
                    <a:pt x="17848" y="18020"/>
                  </a:cubicBezTo>
                  <a:cubicBezTo>
                    <a:pt x="17848" y="18821"/>
                    <a:pt x="17894" y="19610"/>
                    <a:pt x="17985" y="20399"/>
                  </a:cubicBezTo>
                  <a:cubicBezTo>
                    <a:pt x="18168" y="21942"/>
                    <a:pt x="18557" y="23428"/>
                    <a:pt x="19140" y="24766"/>
                  </a:cubicBezTo>
                  <a:cubicBezTo>
                    <a:pt x="19723" y="26047"/>
                    <a:pt x="20512" y="27179"/>
                    <a:pt x="21461" y="28071"/>
                  </a:cubicBezTo>
                  <a:cubicBezTo>
                    <a:pt x="21930" y="28505"/>
                    <a:pt x="22444" y="28882"/>
                    <a:pt x="22982" y="29214"/>
                  </a:cubicBezTo>
                  <a:cubicBezTo>
                    <a:pt x="23531" y="29523"/>
                    <a:pt x="24102" y="29786"/>
                    <a:pt x="24697" y="30014"/>
                  </a:cubicBezTo>
                  <a:cubicBezTo>
                    <a:pt x="25291" y="30220"/>
                    <a:pt x="25897" y="30392"/>
                    <a:pt x="26526" y="30517"/>
                  </a:cubicBezTo>
                  <a:cubicBezTo>
                    <a:pt x="27144" y="30655"/>
                    <a:pt x="27784" y="30735"/>
                    <a:pt x="28424" y="30803"/>
                  </a:cubicBezTo>
                  <a:cubicBezTo>
                    <a:pt x="29064" y="30860"/>
                    <a:pt x="29716" y="30883"/>
                    <a:pt x="30356" y="30895"/>
                  </a:cubicBezTo>
                  <a:cubicBezTo>
                    <a:pt x="30531" y="30898"/>
                    <a:pt x="30705" y="30899"/>
                    <a:pt x="30878" y="30899"/>
                  </a:cubicBezTo>
                  <a:cubicBezTo>
                    <a:pt x="31351" y="30899"/>
                    <a:pt x="31820" y="30889"/>
                    <a:pt x="32289" y="30872"/>
                  </a:cubicBezTo>
                  <a:cubicBezTo>
                    <a:pt x="33581" y="30838"/>
                    <a:pt x="34850" y="30735"/>
                    <a:pt x="36085" y="30620"/>
                  </a:cubicBezTo>
                  <a:cubicBezTo>
                    <a:pt x="38566" y="30460"/>
                    <a:pt x="40933" y="30254"/>
                    <a:pt x="43151" y="30071"/>
                  </a:cubicBezTo>
                  <a:cubicBezTo>
                    <a:pt x="44033" y="30058"/>
                    <a:pt x="44893" y="30050"/>
                    <a:pt x="45734" y="30050"/>
                  </a:cubicBezTo>
                  <a:cubicBezTo>
                    <a:pt x="47018" y="30050"/>
                    <a:pt x="48255" y="30069"/>
                    <a:pt x="49451" y="30117"/>
                  </a:cubicBezTo>
                  <a:lnTo>
                    <a:pt x="48856" y="29626"/>
                  </a:lnTo>
                  <a:cubicBezTo>
                    <a:pt x="47310" y="29552"/>
                    <a:pt x="45706" y="29530"/>
                    <a:pt x="44031" y="29530"/>
                  </a:cubicBezTo>
                  <a:cubicBezTo>
                    <a:pt x="43613" y="29530"/>
                    <a:pt x="43190" y="29532"/>
                    <a:pt x="42762" y="29534"/>
                  </a:cubicBezTo>
                  <a:cubicBezTo>
                    <a:pt x="40624" y="29671"/>
                    <a:pt x="38371" y="29831"/>
                    <a:pt x="36028" y="29923"/>
                  </a:cubicBezTo>
                  <a:cubicBezTo>
                    <a:pt x="34850" y="29991"/>
                    <a:pt x="33661" y="30049"/>
                    <a:pt x="32449" y="30049"/>
                  </a:cubicBezTo>
                  <a:cubicBezTo>
                    <a:pt x="31854" y="30049"/>
                    <a:pt x="31248" y="30037"/>
                    <a:pt x="30642" y="30014"/>
                  </a:cubicBezTo>
                  <a:cubicBezTo>
                    <a:pt x="30048" y="29980"/>
                    <a:pt x="29442" y="29934"/>
                    <a:pt x="28847" y="29854"/>
                  </a:cubicBezTo>
                  <a:cubicBezTo>
                    <a:pt x="28253" y="29774"/>
                    <a:pt x="27670" y="29671"/>
                    <a:pt x="27086" y="29534"/>
                  </a:cubicBezTo>
                  <a:cubicBezTo>
                    <a:pt x="26515" y="29397"/>
                    <a:pt x="25955" y="29225"/>
                    <a:pt x="25406" y="29008"/>
                  </a:cubicBezTo>
                  <a:cubicBezTo>
                    <a:pt x="24868" y="28779"/>
                    <a:pt x="24342" y="28516"/>
                    <a:pt x="23839" y="28219"/>
                  </a:cubicBezTo>
                  <a:cubicBezTo>
                    <a:pt x="23348" y="27899"/>
                    <a:pt x="22879" y="27545"/>
                    <a:pt x="22444" y="27133"/>
                  </a:cubicBezTo>
                  <a:cubicBezTo>
                    <a:pt x="22227" y="26939"/>
                    <a:pt x="22021" y="26710"/>
                    <a:pt x="21827" y="26493"/>
                  </a:cubicBezTo>
                  <a:cubicBezTo>
                    <a:pt x="21633" y="26253"/>
                    <a:pt x="21438" y="26012"/>
                    <a:pt x="21267" y="25761"/>
                  </a:cubicBezTo>
                  <a:cubicBezTo>
                    <a:pt x="20912" y="25246"/>
                    <a:pt x="20592" y="24686"/>
                    <a:pt x="20329" y="24103"/>
                  </a:cubicBezTo>
                  <a:cubicBezTo>
                    <a:pt x="19803" y="22891"/>
                    <a:pt x="19449" y="21542"/>
                    <a:pt x="19277" y="20147"/>
                  </a:cubicBezTo>
                  <a:cubicBezTo>
                    <a:pt x="19186" y="19438"/>
                    <a:pt x="19140" y="18729"/>
                    <a:pt x="19140" y="18009"/>
                  </a:cubicBezTo>
                  <a:cubicBezTo>
                    <a:pt x="19129" y="17643"/>
                    <a:pt x="19151" y="17277"/>
                    <a:pt x="19163" y="16911"/>
                  </a:cubicBezTo>
                  <a:cubicBezTo>
                    <a:pt x="19186" y="16557"/>
                    <a:pt x="19197" y="16191"/>
                    <a:pt x="19232" y="15837"/>
                  </a:cubicBezTo>
                  <a:cubicBezTo>
                    <a:pt x="19655" y="11229"/>
                    <a:pt x="20878" y="10451"/>
                    <a:pt x="20421" y="7113"/>
                  </a:cubicBezTo>
                  <a:cubicBezTo>
                    <a:pt x="20318" y="6392"/>
                    <a:pt x="20112" y="5706"/>
                    <a:pt x="19826" y="5066"/>
                  </a:cubicBezTo>
                  <a:cubicBezTo>
                    <a:pt x="19689" y="4757"/>
                    <a:pt x="19517" y="4460"/>
                    <a:pt x="19334" y="4174"/>
                  </a:cubicBezTo>
                  <a:cubicBezTo>
                    <a:pt x="19243" y="4037"/>
                    <a:pt x="19140" y="3900"/>
                    <a:pt x="19037" y="3774"/>
                  </a:cubicBezTo>
                  <a:cubicBezTo>
                    <a:pt x="18923" y="3637"/>
                    <a:pt x="18820" y="3511"/>
                    <a:pt x="18706" y="3385"/>
                  </a:cubicBezTo>
                  <a:cubicBezTo>
                    <a:pt x="17779" y="2425"/>
                    <a:pt x="16510" y="1705"/>
                    <a:pt x="15047" y="1259"/>
                  </a:cubicBezTo>
                  <a:cubicBezTo>
                    <a:pt x="13572" y="801"/>
                    <a:pt x="11914" y="573"/>
                    <a:pt x="10210" y="470"/>
                  </a:cubicBezTo>
                  <a:cubicBezTo>
                    <a:pt x="8507" y="321"/>
                    <a:pt x="6769" y="264"/>
                    <a:pt x="5054" y="252"/>
                  </a:cubicBezTo>
                  <a:cubicBezTo>
                    <a:pt x="3327" y="161"/>
                    <a:pt x="1647" y="81"/>
                    <a:pt x="0"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68"/>
          <p:cNvGrpSpPr/>
          <p:nvPr/>
        </p:nvGrpSpPr>
        <p:grpSpPr>
          <a:xfrm>
            <a:off x="3517263" y="2171175"/>
            <a:ext cx="2109475" cy="1011450"/>
            <a:chOff x="3517263" y="2171175"/>
            <a:chExt cx="2109475" cy="1011450"/>
          </a:xfrm>
        </p:grpSpPr>
        <p:sp>
          <p:nvSpPr>
            <p:cNvPr id="1885" name="Google Shape;1885;p68"/>
            <p:cNvSpPr/>
            <p:nvPr/>
          </p:nvSpPr>
          <p:spPr>
            <a:xfrm>
              <a:off x="3670288" y="2171175"/>
              <a:ext cx="1853425" cy="792675"/>
            </a:xfrm>
            <a:custGeom>
              <a:avLst/>
              <a:gdLst/>
              <a:ahLst/>
              <a:cxnLst/>
              <a:rect l="l" t="t" r="r" b="b"/>
              <a:pathLst>
                <a:path w="74137" h="31707" extrusionOk="0">
                  <a:moveTo>
                    <a:pt x="37077" y="1"/>
                  </a:moveTo>
                  <a:cubicBezTo>
                    <a:pt x="18271" y="1"/>
                    <a:pt x="3622" y="12954"/>
                    <a:pt x="0" y="31172"/>
                  </a:cubicBezTo>
                  <a:cubicBezTo>
                    <a:pt x="1249" y="31386"/>
                    <a:pt x="1856" y="31493"/>
                    <a:pt x="3105" y="31707"/>
                  </a:cubicBezTo>
                  <a:cubicBezTo>
                    <a:pt x="6441" y="15006"/>
                    <a:pt x="19823" y="3141"/>
                    <a:pt x="37077" y="3141"/>
                  </a:cubicBezTo>
                  <a:cubicBezTo>
                    <a:pt x="54313" y="3141"/>
                    <a:pt x="67695" y="15006"/>
                    <a:pt x="71049" y="31707"/>
                  </a:cubicBezTo>
                  <a:cubicBezTo>
                    <a:pt x="72281" y="31493"/>
                    <a:pt x="72905" y="31386"/>
                    <a:pt x="74136" y="31172"/>
                  </a:cubicBezTo>
                  <a:cubicBezTo>
                    <a:pt x="70514" y="12954"/>
                    <a:pt x="55883" y="1"/>
                    <a:pt x="3707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8"/>
            <p:cNvSpPr/>
            <p:nvPr/>
          </p:nvSpPr>
          <p:spPr>
            <a:xfrm>
              <a:off x="3747888" y="2250125"/>
              <a:ext cx="1698650" cy="727125"/>
            </a:xfrm>
            <a:custGeom>
              <a:avLst/>
              <a:gdLst/>
              <a:ahLst/>
              <a:cxnLst/>
              <a:rect l="l" t="t" r="r" b="b"/>
              <a:pathLst>
                <a:path w="67946" h="29085" extrusionOk="0">
                  <a:moveTo>
                    <a:pt x="33973" y="1"/>
                  </a:moveTo>
                  <a:cubicBezTo>
                    <a:pt x="16719" y="1"/>
                    <a:pt x="3337" y="11848"/>
                    <a:pt x="1" y="28549"/>
                  </a:cubicBezTo>
                  <a:cubicBezTo>
                    <a:pt x="1232" y="28763"/>
                    <a:pt x="1856" y="28870"/>
                    <a:pt x="3087" y="29084"/>
                  </a:cubicBezTo>
                  <a:cubicBezTo>
                    <a:pt x="6174" y="13900"/>
                    <a:pt x="18254" y="3141"/>
                    <a:pt x="33973" y="3141"/>
                  </a:cubicBezTo>
                  <a:cubicBezTo>
                    <a:pt x="49692" y="3141"/>
                    <a:pt x="61754" y="13900"/>
                    <a:pt x="64841" y="29084"/>
                  </a:cubicBezTo>
                  <a:cubicBezTo>
                    <a:pt x="66090" y="28870"/>
                    <a:pt x="66696" y="28763"/>
                    <a:pt x="67945" y="28549"/>
                  </a:cubicBezTo>
                  <a:cubicBezTo>
                    <a:pt x="64591" y="11866"/>
                    <a:pt x="51209" y="1"/>
                    <a:pt x="33973"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8"/>
            <p:cNvSpPr/>
            <p:nvPr/>
          </p:nvSpPr>
          <p:spPr>
            <a:xfrm>
              <a:off x="3825063" y="2328625"/>
              <a:ext cx="1543850" cy="662000"/>
            </a:xfrm>
            <a:custGeom>
              <a:avLst/>
              <a:gdLst/>
              <a:ahLst/>
              <a:cxnLst/>
              <a:rect l="l" t="t" r="r" b="b"/>
              <a:pathLst>
                <a:path w="61754" h="26480" extrusionOk="0">
                  <a:moveTo>
                    <a:pt x="30886" y="1"/>
                  </a:moveTo>
                  <a:cubicBezTo>
                    <a:pt x="15167" y="1"/>
                    <a:pt x="3087" y="10760"/>
                    <a:pt x="0" y="25944"/>
                  </a:cubicBezTo>
                  <a:cubicBezTo>
                    <a:pt x="1232" y="26158"/>
                    <a:pt x="1856" y="26265"/>
                    <a:pt x="3087" y="26479"/>
                  </a:cubicBezTo>
                  <a:cubicBezTo>
                    <a:pt x="5904" y="12878"/>
                    <a:pt x="16699" y="3123"/>
                    <a:pt x="30847" y="3123"/>
                  </a:cubicBezTo>
                  <a:cubicBezTo>
                    <a:pt x="30860" y="3123"/>
                    <a:pt x="30873" y="3123"/>
                    <a:pt x="30886" y="3123"/>
                  </a:cubicBezTo>
                  <a:cubicBezTo>
                    <a:pt x="45053" y="3159"/>
                    <a:pt x="55848" y="12812"/>
                    <a:pt x="58667" y="26479"/>
                  </a:cubicBezTo>
                  <a:cubicBezTo>
                    <a:pt x="59898" y="26265"/>
                    <a:pt x="60523" y="26158"/>
                    <a:pt x="61754" y="25944"/>
                  </a:cubicBezTo>
                  <a:cubicBezTo>
                    <a:pt x="58667" y="10760"/>
                    <a:pt x="46605" y="1"/>
                    <a:pt x="30886"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3902238" y="2406700"/>
              <a:ext cx="1389525" cy="597750"/>
            </a:xfrm>
            <a:custGeom>
              <a:avLst/>
              <a:gdLst/>
              <a:ahLst/>
              <a:cxnLst/>
              <a:rect l="l" t="t" r="r" b="b"/>
              <a:pathLst>
                <a:path w="55581" h="23910" extrusionOk="0">
                  <a:moveTo>
                    <a:pt x="27760" y="0"/>
                  </a:moveTo>
                  <a:cubicBezTo>
                    <a:pt x="13612" y="0"/>
                    <a:pt x="2817" y="9755"/>
                    <a:pt x="0" y="23356"/>
                  </a:cubicBezTo>
                  <a:cubicBezTo>
                    <a:pt x="1249" y="23588"/>
                    <a:pt x="1856" y="23695"/>
                    <a:pt x="3105" y="23910"/>
                  </a:cubicBezTo>
                  <a:cubicBezTo>
                    <a:pt x="5656" y="11777"/>
                    <a:pt x="15149" y="3176"/>
                    <a:pt x="27799" y="3141"/>
                  </a:cubicBezTo>
                  <a:cubicBezTo>
                    <a:pt x="27812" y="3141"/>
                    <a:pt x="27825" y="3141"/>
                    <a:pt x="27838" y="3141"/>
                  </a:cubicBezTo>
                  <a:cubicBezTo>
                    <a:pt x="40451" y="3141"/>
                    <a:pt x="49944" y="11807"/>
                    <a:pt x="52493" y="23910"/>
                  </a:cubicBezTo>
                  <a:cubicBezTo>
                    <a:pt x="53724" y="23695"/>
                    <a:pt x="54349" y="23588"/>
                    <a:pt x="55580" y="23356"/>
                  </a:cubicBezTo>
                  <a:cubicBezTo>
                    <a:pt x="52761" y="9689"/>
                    <a:pt x="41966" y="36"/>
                    <a:pt x="27799" y="0"/>
                  </a:cubicBezTo>
                  <a:cubicBezTo>
                    <a:pt x="27786" y="0"/>
                    <a:pt x="27773" y="0"/>
                    <a:pt x="2776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8"/>
            <p:cNvSpPr/>
            <p:nvPr/>
          </p:nvSpPr>
          <p:spPr>
            <a:xfrm>
              <a:off x="3979838" y="2485650"/>
              <a:ext cx="1234300" cy="532175"/>
            </a:xfrm>
            <a:custGeom>
              <a:avLst/>
              <a:gdLst/>
              <a:ahLst/>
              <a:cxnLst/>
              <a:rect l="l" t="t" r="r" b="b"/>
              <a:pathLst>
                <a:path w="49372" h="21287" extrusionOk="0">
                  <a:moveTo>
                    <a:pt x="24773" y="0"/>
                  </a:moveTo>
                  <a:cubicBezTo>
                    <a:pt x="24747" y="0"/>
                    <a:pt x="24721" y="0"/>
                    <a:pt x="24695" y="1"/>
                  </a:cubicBezTo>
                  <a:cubicBezTo>
                    <a:pt x="12062" y="18"/>
                    <a:pt x="2552" y="8619"/>
                    <a:pt x="1" y="20752"/>
                  </a:cubicBezTo>
                  <a:cubicBezTo>
                    <a:pt x="1232" y="20966"/>
                    <a:pt x="1856" y="21073"/>
                    <a:pt x="3088" y="21287"/>
                  </a:cubicBezTo>
                  <a:cubicBezTo>
                    <a:pt x="5371" y="10688"/>
                    <a:pt x="13615" y="3159"/>
                    <a:pt x="24695" y="3141"/>
                  </a:cubicBezTo>
                  <a:cubicBezTo>
                    <a:pt x="24721" y="3141"/>
                    <a:pt x="24747" y="3141"/>
                    <a:pt x="24772" y="3141"/>
                  </a:cubicBezTo>
                  <a:cubicBezTo>
                    <a:pt x="35796" y="3141"/>
                    <a:pt x="44024" y="10749"/>
                    <a:pt x="46285" y="21287"/>
                  </a:cubicBezTo>
                  <a:cubicBezTo>
                    <a:pt x="47516" y="21073"/>
                    <a:pt x="48140" y="20966"/>
                    <a:pt x="49371" y="20752"/>
                  </a:cubicBezTo>
                  <a:cubicBezTo>
                    <a:pt x="46843" y="8679"/>
                    <a:pt x="37367" y="0"/>
                    <a:pt x="2477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8"/>
            <p:cNvSpPr/>
            <p:nvPr/>
          </p:nvSpPr>
          <p:spPr>
            <a:xfrm>
              <a:off x="4057013" y="2564150"/>
              <a:ext cx="1079950" cy="467075"/>
            </a:xfrm>
            <a:custGeom>
              <a:avLst/>
              <a:gdLst/>
              <a:ahLst/>
              <a:cxnLst/>
              <a:rect l="l" t="t" r="r" b="b"/>
              <a:pathLst>
                <a:path w="43198" h="18683" extrusionOk="0">
                  <a:moveTo>
                    <a:pt x="21685" y="1"/>
                  </a:moveTo>
                  <a:cubicBezTo>
                    <a:pt x="21660" y="1"/>
                    <a:pt x="21634" y="1"/>
                    <a:pt x="21608" y="1"/>
                  </a:cubicBezTo>
                  <a:cubicBezTo>
                    <a:pt x="10528" y="19"/>
                    <a:pt x="2302" y="7548"/>
                    <a:pt x="1" y="18147"/>
                  </a:cubicBezTo>
                  <a:cubicBezTo>
                    <a:pt x="1250" y="18361"/>
                    <a:pt x="1856" y="18468"/>
                    <a:pt x="3105" y="18682"/>
                  </a:cubicBezTo>
                  <a:cubicBezTo>
                    <a:pt x="5121" y="9618"/>
                    <a:pt x="12080" y="3141"/>
                    <a:pt x="21608" y="3141"/>
                  </a:cubicBezTo>
                  <a:cubicBezTo>
                    <a:pt x="31136" y="3141"/>
                    <a:pt x="38095" y="9618"/>
                    <a:pt x="40111" y="18682"/>
                  </a:cubicBezTo>
                  <a:cubicBezTo>
                    <a:pt x="41342" y="18468"/>
                    <a:pt x="41967" y="18361"/>
                    <a:pt x="43198" y="18147"/>
                  </a:cubicBezTo>
                  <a:cubicBezTo>
                    <a:pt x="40919" y="7609"/>
                    <a:pt x="32709" y="1"/>
                    <a:pt x="21685"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3517263" y="2823650"/>
              <a:ext cx="671800" cy="358975"/>
            </a:xfrm>
            <a:custGeom>
              <a:avLst/>
              <a:gdLst/>
              <a:ahLst/>
              <a:cxnLst/>
              <a:rect l="l" t="t" r="r" b="b"/>
              <a:pathLst>
                <a:path w="26872" h="14359" extrusionOk="0">
                  <a:moveTo>
                    <a:pt x="11690" y="1"/>
                  </a:moveTo>
                  <a:cubicBezTo>
                    <a:pt x="10526" y="1"/>
                    <a:pt x="9531" y="750"/>
                    <a:pt x="9172" y="1825"/>
                  </a:cubicBezTo>
                  <a:cubicBezTo>
                    <a:pt x="8815" y="1647"/>
                    <a:pt x="8441" y="1558"/>
                    <a:pt x="8030" y="1522"/>
                  </a:cubicBezTo>
                  <a:cubicBezTo>
                    <a:pt x="7974" y="1519"/>
                    <a:pt x="7919" y="1518"/>
                    <a:pt x="7863" y="1518"/>
                  </a:cubicBezTo>
                  <a:cubicBezTo>
                    <a:pt x="6188" y="1518"/>
                    <a:pt x="4797" y="2808"/>
                    <a:pt x="4694" y="4484"/>
                  </a:cubicBezTo>
                  <a:cubicBezTo>
                    <a:pt x="4694" y="4644"/>
                    <a:pt x="4694" y="4805"/>
                    <a:pt x="4711" y="4948"/>
                  </a:cubicBezTo>
                  <a:cubicBezTo>
                    <a:pt x="4700" y="4948"/>
                    <a:pt x="4689" y="4948"/>
                    <a:pt x="4677" y="4948"/>
                  </a:cubicBezTo>
                  <a:cubicBezTo>
                    <a:pt x="2284" y="4948"/>
                    <a:pt x="286" y="6815"/>
                    <a:pt x="144" y="9230"/>
                  </a:cubicBezTo>
                  <a:cubicBezTo>
                    <a:pt x="1" y="11728"/>
                    <a:pt x="1910" y="13887"/>
                    <a:pt x="4426" y="14030"/>
                  </a:cubicBezTo>
                  <a:cubicBezTo>
                    <a:pt x="4426" y="14030"/>
                    <a:pt x="9947" y="14359"/>
                    <a:pt x="15329" y="14359"/>
                  </a:cubicBezTo>
                  <a:cubicBezTo>
                    <a:pt x="20049" y="14359"/>
                    <a:pt x="24663" y="14106"/>
                    <a:pt x="25355" y="13155"/>
                  </a:cubicBezTo>
                  <a:cubicBezTo>
                    <a:pt x="26212" y="12638"/>
                    <a:pt x="26765" y="11924"/>
                    <a:pt x="26818" y="11121"/>
                  </a:cubicBezTo>
                  <a:cubicBezTo>
                    <a:pt x="26872" y="10015"/>
                    <a:pt x="26016" y="8998"/>
                    <a:pt x="24660" y="8356"/>
                  </a:cubicBezTo>
                  <a:cubicBezTo>
                    <a:pt x="24802" y="7999"/>
                    <a:pt x="24891" y="7624"/>
                    <a:pt x="24909" y="7214"/>
                  </a:cubicBezTo>
                  <a:cubicBezTo>
                    <a:pt x="25034" y="5126"/>
                    <a:pt x="23446" y="3342"/>
                    <a:pt x="21359" y="3217"/>
                  </a:cubicBezTo>
                  <a:cubicBezTo>
                    <a:pt x="21281" y="3211"/>
                    <a:pt x="21203" y="3208"/>
                    <a:pt x="21126" y="3208"/>
                  </a:cubicBezTo>
                  <a:cubicBezTo>
                    <a:pt x="20758" y="3208"/>
                    <a:pt x="20395" y="3274"/>
                    <a:pt x="20056" y="3378"/>
                  </a:cubicBezTo>
                  <a:cubicBezTo>
                    <a:pt x="19378" y="1629"/>
                    <a:pt x="17719" y="362"/>
                    <a:pt x="15738" y="237"/>
                  </a:cubicBezTo>
                  <a:cubicBezTo>
                    <a:pt x="15633" y="230"/>
                    <a:pt x="15529" y="227"/>
                    <a:pt x="15426" y="227"/>
                  </a:cubicBezTo>
                  <a:cubicBezTo>
                    <a:pt x="14718" y="227"/>
                    <a:pt x="14043" y="383"/>
                    <a:pt x="13436" y="648"/>
                  </a:cubicBezTo>
                  <a:cubicBezTo>
                    <a:pt x="13008" y="291"/>
                    <a:pt x="12455" y="41"/>
                    <a:pt x="11849"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8"/>
            <p:cNvSpPr/>
            <p:nvPr/>
          </p:nvSpPr>
          <p:spPr>
            <a:xfrm>
              <a:off x="4954938" y="2823650"/>
              <a:ext cx="671800" cy="358975"/>
            </a:xfrm>
            <a:custGeom>
              <a:avLst/>
              <a:gdLst/>
              <a:ahLst/>
              <a:cxnLst/>
              <a:rect l="l" t="t" r="r" b="b"/>
              <a:pathLst>
                <a:path w="26872" h="14359" extrusionOk="0">
                  <a:moveTo>
                    <a:pt x="11690" y="1"/>
                  </a:moveTo>
                  <a:cubicBezTo>
                    <a:pt x="10526" y="1"/>
                    <a:pt x="9530" y="750"/>
                    <a:pt x="9154" y="1825"/>
                  </a:cubicBezTo>
                  <a:cubicBezTo>
                    <a:pt x="8815" y="1647"/>
                    <a:pt x="8423" y="1558"/>
                    <a:pt x="8030" y="1522"/>
                  </a:cubicBezTo>
                  <a:cubicBezTo>
                    <a:pt x="7974" y="1519"/>
                    <a:pt x="7918" y="1518"/>
                    <a:pt x="7863" y="1518"/>
                  </a:cubicBezTo>
                  <a:cubicBezTo>
                    <a:pt x="6187" y="1518"/>
                    <a:pt x="4780" y="2808"/>
                    <a:pt x="4693" y="4484"/>
                  </a:cubicBezTo>
                  <a:cubicBezTo>
                    <a:pt x="4676" y="4644"/>
                    <a:pt x="4693" y="4805"/>
                    <a:pt x="4693" y="4948"/>
                  </a:cubicBezTo>
                  <a:cubicBezTo>
                    <a:pt x="4682" y="4948"/>
                    <a:pt x="4671" y="4948"/>
                    <a:pt x="4660" y="4948"/>
                  </a:cubicBezTo>
                  <a:cubicBezTo>
                    <a:pt x="2284" y="4948"/>
                    <a:pt x="286" y="6815"/>
                    <a:pt x="144" y="9230"/>
                  </a:cubicBezTo>
                  <a:cubicBezTo>
                    <a:pt x="1" y="11728"/>
                    <a:pt x="1910" y="13887"/>
                    <a:pt x="4408" y="14030"/>
                  </a:cubicBezTo>
                  <a:cubicBezTo>
                    <a:pt x="4408" y="14030"/>
                    <a:pt x="9934" y="14359"/>
                    <a:pt x="15318" y="14359"/>
                  </a:cubicBezTo>
                  <a:cubicBezTo>
                    <a:pt x="20040" y="14359"/>
                    <a:pt x="24654" y="14106"/>
                    <a:pt x="25337" y="13155"/>
                  </a:cubicBezTo>
                  <a:cubicBezTo>
                    <a:pt x="26212" y="12638"/>
                    <a:pt x="26765" y="11924"/>
                    <a:pt x="26801" y="11121"/>
                  </a:cubicBezTo>
                  <a:cubicBezTo>
                    <a:pt x="26872" y="10015"/>
                    <a:pt x="26015" y="8998"/>
                    <a:pt x="24659" y="8356"/>
                  </a:cubicBezTo>
                  <a:cubicBezTo>
                    <a:pt x="24802" y="7999"/>
                    <a:pt x="24891" y="7624"/>
                    <a:pt x="24909" y="7214"/>
                  </a:cubicBezTo>
                  <a:cubicBezTo>
                    <a:pt x="25034" y="5126"/>
                    <a:pt x="23446" y="3342"/>
                    <a:pt x="21358" y="3217"/>
                  </a:cubicBezTo>
                  <a:cubicBezTo>
                    <a:pt x="21278" y="3211"/>
                    <a:pt x="21198" y="3208"/>
                    <a:pt x="21119" y="3208"/>
                  </a:cubicBezTo>
                  <a:cubicBezTo>
                    <a:pt x="20746" y="3208"/>
                    <a:pt x="20395" y="3274"/>
                    <a:pt x="20056" y="3378"/>
                  </a:cubicBezTo>
                  <a:cubicBezTo>
                    <a:pt x="19360" y="1629"/>
                    <a:pt x="17719" y="362"/>
                    <a:pt x="15738" y="237"/>
                  </a:cubicBezTo>
                  <a:cubicBezTo>
                    <a:pt x="15633" y="230"/>
                    <a:pt x="15529" y="227"/>
                    <a:pt x="15425" y="227"/>
                  </a:cubicBezTo>
                  <a:cubicBezTo>
                    <a:pt x="14718" y="227"/>
                    <a:pt x="14043" y="383"/>
                    <a:pt x="13436" y="648"/>
                  </a:cubicBezTo>
                  <a:cubicBezTo>
                    <a:pt x="13008" y="291"/>
                    <a:pt x="12455" y="41"/>
                    <a:pt x="11848" y="5"/>
                  </a:cubicBezTo>
                  <a:cubicBezTo>
                    <a:pt x="11795" y="2"/>
                    <a:pt x="11743" y="1"/>
                    <a:pt x="11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68"/>
          <p:cNvGrpSpPr/>
          <p:nvPr/>
        </p:nvGrpSpPr>
        <p:grpSpPr>
          <a:xfrm>
            <a:off x="5810224" y="3440736"/>
            <a:ext cx="2538700" cy="1112227"/>
            <a:chOff x="5810218" y="3440718"/>
            <a:chExt cx="2538700" cy="806839"/>
          </a:xfrm>
        </p:grpSpPr>
        <p:grpSp>
          <p:nvGrpSpPr>
            <p:cNvPr id="1894" name="Google Shape;1894;p68"/>
            <p:cNvGrpSpPr/>
            <p:nvPr/>
          </p:nvGrpSpPr>
          <p:grpSpPr>
            <a:xfrm>
              <a:off x="5810218" y="3440718"/>
              <a:ext cx="2538700" cy="806839"/>
              <a:chOff x="5810218" y="3440718"/>
              <a:chExt cx="2538700" cy="806839"/>
            </a:xfrm>
          </p:grpSpPr>
          <p:sp>
            <p:nvSpPr>
              <p:cNvPr id="1895" name="Google Shape;1895;p68"/>
              <p:cNvSpPr/>
              <p:nvPr/>
            </p:nvSpPr>
            <p:spPr>
              <a:xfrm>
                <a:off x="5812231" y="3440718"/>
                <a:ext cx="2536687" cy="415085"/>
              </a:xfrm>
              <a:custGeom>
                <a:avLst/>
                <a:gdLst/>
                <a:ahLst/>
                <a:cxnLst/>
                <a:rect l="l" t="t" r="r" b="b"/>
                <a:pathLst>
                  <a:path w="46641" h="7632" extrusionOk="0">
                    <a:moveTo>
                      <a:pt x="22544" y="1"/>
                    </a:moveTo>
                    <a:cubicBezTo>
                      <a:pt x="11148" y="1"/>
                      <a:pt x="0" y="2368"/>
                      <a:pt x="0" y="7204"/>
                    </a:cubicBezTo>
                    <a:lnTo>
                      <a:pt x="1321" y="7222"/>
                    </a:lnTo>
                    <a:cubicBezTo>
                      <a:pt x="1321" y="2663"/>
                      <a:pt x="11849" y="429"/>
                      <a:pt x="22604" y="429"/>
                    </a:cubicBezTo>
                    <a:cubicBezTo>
                      <a:pt x="33821" y="429"/>
                      <a:pt x="45285" y="2859"/>
                      <a:pt x="45303" y="7614"/>
                    </a:cubicBezTo>
                    <a:cubicBezTo>
                      <a:pt x="45749" y="7614"/>
                      <a:pt x="46195" y="7632"/>
                      <a:pt x="46641" y="7632"/>
                    </a:cubicBezTo>
                    <a:cubicBezTo>
                      <a:pt x="46614" y="2583"/>
                      <a:pt x="34444" y="1"/>
                      <a:pt x="2254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a:off x="5810218" y="3833450"/>
                <a:ext cx="2538700" cy="414106"/>
              </a:xfrm>
              <a:custGeom>
                <a:avLst/>
                <a:gdLst/>
                <a:ahLst/>
                <a:cxnLst/>
                <a:rect l="l" t="t" r="r" b="b"/>
                <a:pathLst>
                  <a:path w="46678" h="7614" extrusionOk="0">
                    <a:moveTo>
                      <a:pt x="37" y="1"/>
                    </a:moveTo>
                    <a:cubicBezTo>
                      <a:pt x="1" y="5041"/>
                      <a:pt x="12101" y="7613"/>
                      <a:pt x="23985" y="7613"/>
                    </a:cubicBezTo>
                    <a:cubicBezTo>
                      <a:pt x="35405" y="7613"/>
                      <a:pt x="46626" y="5237"/>
                      <a:pt x="46678" y="393"/>
                    </a:cubicBezTo>
                    <a:lnTo>
                      <a:pt x="45340" y="393"/>
                    </a:lnTo>
                    <a:cubicBezTo>
                      <a:pt x="45296" y="4954"/>
                      <a:pt x="34734" y="7192"/>
                      <a:pt x="23975" y="7192"/>
                    </a:cubicBezTo>
                    <a:cubicBezTo>
                      <a:pt x="12764" y="7192"/>
                      <a:pt x="1339" y="4762"/>
                      <a:pt x="137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68"/>
            <p:cNvGrpSpPr/>
            <p:nvPr/>
          </p:nvGrpSpPr>
          <p:grpSpPr>
            <a:xfrm>
              <a:off x="5883043" y="3464050"/>
              <a:ext cx="2393104" cy="760555"/>
              <a:chOff x="5883043" y="3464050"/>
              <a:chExt cx="2393104" cy="760555"/>
            </a:xfrm>
          </p:grpSpPr>
          <p:sp>
            <p:nvSpPr>
              <p:cNvPr id="1898" name="Google Shape;1898;p68"/>
              <p:cNvSpPr/>
              <p:nvPr/>
            </p:nvSpPr>
            <p:spPr>
              <a:xfrm>
                <a:off x="5884022" y="3464050"/>
                <a:ext cx="2392125" cy="390829"/>
              </a:xfrm>
              <a:custGeom>
                <a:avLst/>
                <a:gdLst/>
                <a:ahLst/>
                <a:cxnLst/>
                <a:rect l="l" t="t" r="r" b="b"/>
                <a:pathLst>
                  <a:path w="43983" h="7186" extrusionOk="0">
                    <a:moveTo>
                      <a:pt x="21284" y="0"/>
                    </a:moveTo>
                    <a:cubicBezTo>
                      <a:pt x="10529" y="0"/>
                      <a:pt x="1" y="2234"/>
                      <a:pt x="1" y="6793"/>
                    </a:cubicBezTo>
                    <a:lnTo>
                      <a:pt x="1339" y="6810"/>
                    </a:lnTo>
                    <a:cubicBezTo>
                      <a:pt x="1339" y="2522"/>
                      <a:pt x="11230" y="422"/>
                      <a:pt x="21334" y="422"/>
                    </a:cubicBezTo>
                    <a:cubicBezTo>
                      <a:pt x="31869" y="422"/>
                      <a:pt x="42635" y="2705"/>
                      <a:pt x="42662" y="7167"/>
                    </a:cubicBezTo>
                    <a:lnTo>
                      <a:pt x="43983" y="7185"/>
                    </a:lnTo>
                    <a:cubicBezTo>
                      <a:pt x="43965" y="2430"/>
                      <a:pt x="32501" y="0"/>
                      <a:pt x="21284"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8"/>
              <p:cNvSpPr/>
              <p:nvPr/>
            </p:nvSpPr>
            <p:spPr>
              <a:xfrm>
                <a:off x="5883043" y="3833450"/>
                <a:ext cx="2393104" cy="391155"/>
              </a:xfrm>
              <a:custGeom>
                <a:avLst/>
                <a:gdLst/>
                <a:ahLst/>
                <a:cxnLst/>
                <a:rect l="l" t="t" r="r" b="b"/>
                <a:pathLst>
                  <a:path w="44001" h="7192" extrusionOk="0">
                    <a:moveTo>
                      <a:pt x="37" y="1"/>
                    </a:moveTo>
                    <a:cubicBezTo>
                      <a:pt x="0" y="4762"/>
                      <a:pt x="11425" y="7192"/>
                      <a:pt x="22636" y="7192"/>
                    </a:cubicBezTo>
                    <a:cubicBezTo>
                      <a:pt x="33395" y="7192"/>
                      <a:pt x="43957" y="4954"/>
                      <a:pt x="44001" y="393"/>
                    </a:cubicBezTo>
                    <a:cubicBezTo>
                      <a:pt x="43555" y="393"/>
                      <a:pt x="43126" y="375"/>
                      <a:pt x="42680" y="375"/>
                    </a:cubicBezTo>
                    <a:cubicBezTo>
                      <a:pt x="42628" y="4666"/>
                      <a:pt x="32700" y="6770"/>
                      <a:pt x="22589" y="6770"/>
                    </a:cubicBezTo>
                    <a:cubicBezTo>
                      <a:pt x="12058" y="6770"/>
                      <a:pt x="1330" y="4488"/>
                      <a:pt x="1357" y="18"/>
                    </a:cubicBezTo>
                    <a:cubicBezTo>
                      <a:pt x="911" y="1"/>
                      <a:pt x="465" y="1"/>
                      <a:pt x="3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68"/>
            <p:cNvGrpSpPr/>
            <p:nvPr/>
          </p:nvGrpSpPr>
          <p:grpSpPr>
            <a:xfrm>
              <a:off x="5955324" y="3487002"/>
              <a:ext cx="2249032" cy="714706"/>
              <a:chOff x="5955324" y="3487002"/>
              <a:chExt cx="2249032" cy="714706"/>
            </a:xfrm>
          </p:grpSpPr>
          <p:sp>
            <p:nvSpPr>
              <p:cNvPr id="1901" name="Google Shape;1901;p68"/>
              <p:cNvSpPr/>
              <p:nvPr/>
            </p:nvSpPr>
            <p:spPr>
              <a:xfrm>
                <a:off x="5956793" y="3487002"/>
                <a:ext cx="2247563" cy="366898"/>
              </a:xfrm>
              <a:custGeom>
                <a:avLst/>
                <a:gdLst/>
                <a:ahLst/>
                <a:cxnLst/>
                <a:rect l="l" t="t" r="r" b="b"/>
                <a:pathLst>
                  <a:path w="41325" h="6746" extrusionOk="0">
                    <a:moveTo>
                      <a:pt x="19996" y="0"/>
                    </a:moveTo>
                    <a:cubicBezTo>
                      <a:pt x="9892" y="0"/>
                      <a:pt x="1" y="2100"/>
                      <a:pt x="1" y="6388"/>
                    </a:cubicBezTo>
                    <a:cubicBezTo>
                      <a:pt x="447" y="6388"/>
                      <a:pt x="893" y="6388"/>
                      <a:pt x="1339" y="6406"/>
                    </a:cubicBezTo>
                    <a:cubicBezTo>
                      <a:pt x="1330" y="2390"/>
                      <a:pt x="10578" y="424"/>
                      <a:pt x="20028" y="424"/>
                    </a:cubicBezTo>
                    <a:cubicBezTo>
                      <a:pt x="29888" y="424"/>
                      <a:pt x="39968" y="2564"/>
                      <a:pt x="39986" y="6745"/>
                    </a:cubicBezTo>
                    <a:lnTo>
                      <a:pt x="41324" y="6745"/>
                    </a:lnTo>
                    <a:cubicBezTo>
                      <a:pt x="41297" y="2283"/>
                      <a:pt x="30531" y="0"/>
                      <a:pt x="19996"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8"/>
              <p:cNvSpPr/>
              <p:nvPr/>
            </p:nvSpPr>
            <p:spPr>
              <a:xfrm>
                <a:off x="5955324" y="3834429"/>
                <a:ext cx="2249032" cy="367279"/>
              </a:xfrm>
              <a:custGeom>
                <a:avLst/>
                <a:gdLst/>
                <a:ahLst/>
                <a:cxnLst/>
                <a:rect l="l" t="t" r="r" b="b"/>
                <a:pathLst>
                  <a:path w="41352" h="6753" extrusionOk="0">
                    <a:moveTo>
                      <a:pt x="28" y="0"/>
                    </a:moveTo>
                    <a:cubicBezTo>
                      <a:pt x="1" y="4470"/>
                      <a:pt x="10729" y="6752"/>
                      <a:pt x="21260" y="6752"/>
                    </a:cubicBezTo>
                    <a:cubicBezTo>
                      <a:pt x="31371" y="6752"/>
                      <a:pt x="41299" y="4648"/>
                      <a:pt x="41351" y="357"/>
                    </a:cubicBezTo>
                    <a:lnTo>
                      <a:pt x="40013" y="357"/>
                    </a:lnTo>
                    <a:cubicBezTo>
                      <a:pt x="39970" y="4359"/>
                      <a:pt x="30685" y="6324"/>
                      <a:pt x="21229" y="6324"/>
                    </a:cubicBezTo>
                    <a:cubicBezTo>
                      <a:pt x="11373" y="6324"/>
                      <a:pt x="1330" y="4189"/>
                      <a:pt x="1366"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68"/>
            <p:cNvGrpSpPr/>
            <p:nvPr/>
          </p:nvGrpSpPr>
          <p:grpSpPr>
            <a:xfrm>
              <a:off x="6027605" y="3510062"/>
              <a:ext cx="2103980" cy="668314"/>
              <a:chOff x="6027605" y="3510062"/>
              <a:chExt cx="2103980" cy="668314"/>
            </a:xfrm>
          </p:grpSpPr>
          <p:sp>
            <p:nvSpPr>
              <p:cNvPr id="1904" name="Google Shape;1904;p68"/>
              <p:cNvSpPr/>
              <p:nvPr/>
            </p:nvSpPr>
            <p:spPr>
              <a:xfrm>
                <a:off x="6029128" y="3510062"/>
                <a:ext cx="2102458" cy="343838"/>
              </a:xfrm>
              <a:custGeom>
                <a:avLst/>
                <a:gdLst/>
                <a:ahLst/>
                <a:cxnLst/>
                <a:rect l="l" t="t" r="r" b="b"/>
                <a:pathLst>
                  <a:path w="38657" h="6322" extrusionOk="0">
                    <a:moveTo>
                      <a:pt x="18698" y="0"/>
                    </a:moveTo>
                    <a:cubicBezTo>
                      <a:pt x="9248" y="0"/>
                      <a:pt x="0" y="1966"/>
                      <a:pt x="9" y="5982"/>
                    </a:cubicBezTo>
                    <a:lnTo>
                      <a:pt x="1329" y="5982"/>
                    </a:lnTo>
                    <a:cubicBezTo>
                      <a:pt x="1329" y="2253"/>
                      <a:pt x="9943" y="426"/>
                      <a:pt x="18742" y="426"/>
                    </a:cubicBezTo>
                    <a:cubicBezTo>
                      <a:pt x="27920" y="426"/>
                      <a:pt x="37300" y="2414"/>
                      <a:pt x="37318" y="6303"/>
                    </a:cubicBezTo>
                    <a:cubicBezTo>
                      <a:pt x="37764" y="6303"/>
                      <a:pt x="38210" y="6303"/>
                      <a:pt x="38656" y="6321"/>
                    </a:cubicBezTo>
                    <a:cubicBezTo>
                      <a:pt x="38638" y="2140"/>
                      <a:pt x="28558" y="0"/>
                      <a:pt x="18698"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8"/>
              <p:cNvSpPr/>
              <p:nvPr/>
            </p:nvSpPr>
            <p:spPr>
              <a:xfrm>
                <a:off x="6027605" y="3834429"/>
                <a:ext cx="2103980" cy="343947"/>
              </a:xfrm>
              <a:custGeom>
                <a:avLst/>
                <a:gdLst/>
                <a:ahLst/>
                <a:cxnLst/>
                <a:rect l="l" t="t" r="r" b="b"/>
                <a:pathLst>
                  <a:path w="38685" h="6324" extrusionOk="0">
                    <a:moveTo>
                      <a:pt x="37" y="0"/>
                    </a:moveTo>
                    <a:cubicBezTo>
                      <a:pt x="1" y="4189"/>
                      <a:pt x="10044" y="6324"/>
                      <a:pt x="19900" y="6324"/>
                    </a:cubicBezTo>
                    <a:cubicBezTo>
                      <a:pt x="29356" y="6324"/>
                      <a:pt x="38641" y="4359"/>
                      <a:pt x="38684" y="357"/>
                    </a:cubicBezTo>
                    <a:cubicBezTo>
                      <a:pt x="38238" y="339"/>
                      <a:pt x="37792" y="339"/>
                      <a:pt x="37346" y="339"/>
                    </a:cubicBezTo>
                    <a:cubicBezTo>
                      <a:pt x="37302" y="4071"/>
                      <a:pt x="28656" y="5902"/>
                      <a:pt x="19850" y="5902"/>
                    </a:cubicBezTo>
                    <a:cubicBezTo>
                      <a:pt x="10677" y="5902"/>
                      <a:pt x="1330" y="3915"/>
                      <a:pt x="1357" y="18"/>
                    </a:cubicBezTo>
                    <a:cubicBezTo>
                      <a:pt x="929" y="18"/>
                      <a:pt x="483" y="0"/>
                      <a:pt x="37"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68"/>
            <p:cNvGrpSpPr/>
            <p:nvPr/>
          </p:nvGrpSpPr>
          <p:grpSpPr>
            <a:xfrm>
              <a:off x="6099941" y="3533231"/>
              <a:ext cx="1958875" cy="622247"/>
              <a:chOff x="6099941" y="3533231"/>
              <a:chExt cx="1958875" cy="622247"/>
            </a:xfrm>
          </p:grpSpPr>
          <p:sp>
            <p:nvSpPr>
              <p:cNvPr id="1907" name="Google Shape;1907;p68"/>
              <p:cNvSpPr/>
              <p:nvPr/>
            </p:nvSpPr>
            <p:spPr>
              <a:xfrm>
                <a:off x="6101409" y="3533231"/>
                <a:ext cx="1957406" cy="319690"/>
              </a:xfrm>
              <a:custGeom>
                <a:avLst/>
                <a:gdLst/>
                <a:ahLst/>
                <a:cxnLst/>
                <a:rect l="l" t="t" r="r" b="b"/>
                <a:pathLst>
                  <a:path w="35990" h="5878" extrusionOk="0">
                    <a:moveTo>
                      <a:pt x="17413" y="0"/>
                    </a:moveTo>
                    <a:cubicBezTo>
                      <a:pt x="8614" y="0"/>
                      <a:pt x="0" y="1827"/>
                      <a:pt x="0" y="5556"/>
                    </a:cubicBezTo>
                    <a:lnTo>
                      <a:pt x="1339" y="5574"/>
                    </a:lnTo>
                    <a:cubicBezTo>
                      <a:pt x="1330" y="2115"/>
                      <a:pt x="9306" y="422"/>
                      <a:pt x="17456" y="422"/>
                    </a:cubicBezTo>
                    <a:cubicBezTo>
                      <a:pt x="25954" y="422"/>
                      <a:pt x="34641" y="2262"/>
                      <a:pt x="34669" y="5860"/>
                    </a:cubicBezTo>
                    <a:cubicBezTo>
                      <a:pt x="35115" y="5860"/>
                      <a:pt x="35561" y="5877"/>
                      <a:pt x="35989" y="5877"/>
                    </a:cubicBezTo>
                    <a:cubicBezTo>
                      <a:pt x="35971" y="1988"/>
                      <a:pt x="26591" y="0"/>
                      <a:pt x="1741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8"/>
              <p:cNvSpPr/>
              <p:nvPr/>
            </p:nvSpPr>
            <p:spPr>
              <a:xfrm>
                <a:off x="6099941" y="3835408"/>
                <a:ext cx="1958875" cy="320070"/>
              </a:xfrm>
              <a:custGeom>
                <a:avLst/>
                <a:gdLst/>
                <a:ahLst/>
                <a:cxnLst/>
                <a:rect l="l" t="t" r="r" b="b"/>
                <a:pathLst>
                  <a:path w="36017" h="5885" extrusionOk="0">
                    <a:moveTo>
                      <a:pt x="27" y="0"/>
                    </a:moveTo>
                    <a:cubicBezTo>
                      <a:pt x="0" y="3897"/>
                      <a:pt x="9347" y="5884"/>
                      <a:pt x="18520" y="5884"/>
                    </a:cubicBezTo>
                    <a:cubicBezTo>
                      <a:pt x="27326" y="5884"/>
                      <a:pt x="35972" y="4053"/>
                      <a:pt x="36016" y="321"/>
                    </a:cubicBezTo>
                    <a:cubicBezTo>
                      <a:pt x="35588" y="321"/>
                      <a:pt x="35142" y="321"/>
                      <a:pt x="34696" y="304"/>
                    </a:cubicBezTo>
                    <a:cubicBezTo>
                      <a:pt x="34652" y="3763"/>
                      <a:pt x="26649" y="5460"/>
                      <a:pt x="18497" y="5460"/>
                    </a:cubicBezTo>
                    <a:cubicBezTo>
                      <a:pt x="9998" y="5460"/>
                      <a:pt x="1338" y="3616"/>
                      <a:pt x="136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68"/>
            <p:cNvGrpSpPr/>
            <p:nvPr/>
          </p:nvGrpSpPr>
          <p:grpSpPr>
            <a:xfrm>
              <a:off x="6172711" y="3556183"/>
              <a:ext cx="1814258" cy="576236"/>
              <a:chOff x="6172711" y="3556183"/>
              <a:chExt cx="1814258" cy="576236"/>
            </a:xfrm>
          </p:grpSpPr>
          <p:sp>
            <p:nvSpPr>
              <p:cNvPr id="1910" name="Google Shape;1910;p68"/>
              <p:cNvSpPr/>
              <p:nvPr/>
            </p:nvSpPr>
            <p:spPr>
              <a:xfrm>
                <a:off x="6173690" y="3556183"/>
                <a:ext cx="1813279" cy="295759"/>
              </a:xfrm>
              <a:custGeom>
                <a:avLst/>
                <a:gdLst/>
                <a:ahLst/>
                <a:cxnLst/>
                <a:rect l="l" t="t" r="r" b="b"/>
                <a:pathLst>
                  <a:path w="33340" h="5438" extrusionOk="0">
                    <a:moveTo>
                      <a:pt x="16127" y="0"/>
                    </a:moveTo>
                    <a:cubicBezTo>
                      <a:pt x="7977" y="0"/>
                      <a:pt x="1" y="1693"/>
                      <a:pt x="10" y="5152"/>
                    </a:cubicBezTo>
                    <a:lnTo>
                      <a:pt x="1330" y="5170"/>
                    </a:lnTo>
                    <a:cubicBezTo>
                      <a:pt x="1330" y="1981"/>
                      <a:pt x="8677" y="422"/>
                      <a:pt x="16179" y="422"/>
                    </a:cubicBezTo>
                    <a:cubicBezTo>
                      <a:pt x="23997" y="422"/>
                      <a:pt x="31983" y="2115"/>
                      <a:pt x="32001" y="5420"/>
                    </a:cubicBezTo>
                    <a:lnTo>
                      <a:pt x="33340" y="5438"/>
                    </a:lnTo>
                    <a:cubicBezTo>
                      <a:pt x="33312" y="1840"/>
                      <a:pt x="24625" y="0"/>
                      <a:pt x="16127"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8"/>
              <p:cNvSpPr/>
              <p:nvPr/>
            </p:nvSpPr>
            <p:spPr>
              <a:xfrm>
                <a:off x="6172711" y="3835408"/>
                <a:ext cx="1814258" cy="297010"/>
              </a:xfrm>
              <a:custGeom>
                <a:avLst/>
                <a:gdLst/>
                <a:ahLst/>
                <a:cxnLst/>
                <a:rect l="l" t="t" r="r" b="b"/>
                <a:pathLst>
                  <a:path w="33358" h="5461" extrusionOk="0">
                    <a:moveTo>
                      <a:pt x="28" y="0"/>
                    </a:moveTo>
                    <a:lnTo>
                      <a:pt x="28" y="0"/>
                    </a:lnTo>
                    <a:cubicBezTo>
                      <a:pt x="0" y="3616"/>
                      <a:pt x="8660" y="5460"/>
                      <a:pt x="17159" y="5460"/>
                    </a:cubicBezTo>
                    <a:cubicBezTo>
                      <a:pt x="25311" y="5460"/>
                      <a:pt x="33314" y="3763"/>
                      <a:pt x="33358" y="304"/>
                    </a:cubicBezTo>
                    <a:lnTo>
                      <a:pt x="32019" y="304"/>
                    </a:lnTo>
                    <a:cubicBezTo>
                      <a:pt x="31985" y="3475"/>
                      <a:pt x="24616" y="5034"/>
                      <a:pt x="17113" y="5034"/>
                    </a:cubicBezTo>
                    <a:cubicBezTo>
                      <a:pt x="9294" y="5034"/>
                      <a:pt x="1329" y="3341"/>
                      <a:pt x="1366" y="18"/>
                    </a:cubicBezTo>
                    <a:cubicBezTo>
                      <a:pt x="920" y="18"/>
                      <a:pt x="474" y="18"/>
                      <a:pt x="2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68"/>
            <p:cNvGrpSpPr/>
            <p:nvPr/>
          </p:nvGrpSpPr>
          <p:grpSpPr>
            <a:xfrm>
              <a:off x="6244992" y="3579080"/>
              <a:ext cx="1669207" cy="530115"/>
              <a:chOff x="6244992" y="3579080"/>
              <a:chExt cx="1669207" cy="530115"/>
            </a:xfrm>
          </p:grpSpPr>
          <p:sp>
            <p:nvSpPr>
              <p:cNvPr id="1913" name="Google Shape;1913;p68"/>
              <p:cNvSpPr/>
              <p:nvPr/>
            </p:nvSpPr>
            <p:spPr>
              <a:xfrm>
                <a:off x="6245971" y="3579080"/>
                <a:ext cx="1668228" cy="271883"/>
              </a:xfrm>
              <a:custGeom>
                <a:avLst/>
                <a:gdLst/>
                <a:ahLst/>
                <a:cxnLst/>
                <a:rect l="l" t="t" r="r" b="b"/>
                <a:pathLst>
                  <a:path w="30673" h="4999" extrusionOk="0">
                    <a:moveTo>
                      <a:pt x="14850" y="1"/>
                    </a:moveTo>
                    <a:cubicBezTo>
                      <a:pt x="7348" y="1"/>
                      <a:pt x="1" y="1560"/>
                      <a:pt x="1" y="4749"/>
                    </a:cubicBezTo>
                    <a:cubicBezTo>
                      <a:pt x="447" y="4749"/>
                      <a:pt x="893" y="4749"/>
                      <a:pt x="1339" y="4767"/>
                    </a:cubicBezTo>
                    <a:cubicBezTo>
                      <a:pt x="1330" y="1850"/>
                      <a:pt x="8029" y="425"/>
                      <a:pt x="14878" y="425"/>
                    </a:cubicBezTo>
                    <a:cubicBezTo>
                      <a:pt x="22020" y="425"/>
                      <a:pt x="29325" y="1975"/>
                      <a:pt x="29352" y="4999"/>
                    </a:cubicBezTo>
                    <a:lnTo>
                      <a:pt x="30672" y="4999"/>
                    </a:lnTo>
                    <a:cubicBezTo>
                      <a:pt x="30654" y="1694"/>
                      <a:pt x="22668" y="1"/>
                      <a:pt x="14850"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8"/>
              <p:cNvSpPr/>
              <p:nvPr/>
            </p:nvSpPr>
            <p:spPr>
              <a:xfrm>
                <a:off x="6244992" y="3836387"/>
                <a:ext cx="1669207" cy="272808"/>
              </a:xfrm>
              <a:custGeom>
                <a:avLst/>
                <a:gdLst/>
                <a:ahLst/>
                <a:cxnLst/>
                <a:rect l="l" t="t" r="r" b="b"/>
                <a:pathLst>
                  <a:path w="30691" h="5016" extrusionOk="0">
                    <a:moveTo>
                      <a:pt x="37" y="0"/>
                    </a:moveTo>
                    <a:cubicBezTo>
                      <a:pt x="0" y="3323"/>
                      <a:pt x="7965" y="5016"/>
                      <a:pt x="15784" y="5016"/>
                    </a:cubicBezTo>
                    <a:cubicBezTo>
                      <a:pt x="23287" y="5016"/>
                      <a:pt x="30656" y="3457"/>
                      <a:pt x="30690" y="286"/>
                    </a:cubicBezTo>
                    <a:cubicBezTo>
                      <a:pt x="30244" y="286"/>
                      <a:pt x="29816" y="268"/>
                      <a:pt x="29370" y="268"/>
                    </a:cubicBezTo>
                    <a:cubicBezTo>
                      <a:pt x="29326" y="3170"/>
                      <a:pt x="22591" y="4594"/>
                      <a:pt x="15736" y="4594"/>
                    </a:cubicBezTo>
                    <a:cubicBezTo>
                      <a:pt x="8598" y="4594"/>
                      <a:pt x="1330" y="3049"/>
                      <a:pt x="1357" y="18"/>
                    </a:cubicBezTo>
                    <a:cubicBezTo>
                      <a:pt x="911" y="0"/>
                      <a:pt x="465" y="0"/>
                      <a:pt x="37"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5" name="Google Shape;1915;p68"/>
          <p:cNvGrpSpPr/>
          <p:nvPr/>
        </p:nvGrpSpPr>
        <p:grpSpPr>
          <a:xfrm>
            <a:off x="1347024" y="1668973"/>
            <a:ext cx="5775483" cy="2387911"/>
            <a:chOff x="1347024" y="1668973"/>
            <a:chExt cx="5775483" cy="2387911"/>
          </a:xfrm>
        </p:grpSpPr>
        <p:sp>
          <p:nvSpPr>
            <p:cNvPr id="1916" name="Google Shape;1916;p68"/>
            <p:cNvSpPr/>
            <p:nvPr/>
          </p:nvSpPr>
          <p:spPr>
            <a:xfrm>
              <a:off x="6947094" y="2141524"/>
              <a:ext cx="175413" cy="175413"/>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17" name="Google Shape;1917;p68"/>
            <p:cNvSpPr/>
            <p:nvPr/>
          </p:nvSpPr>
          <p:spPr>
            <a:xfrm>
              <a:off x="4900724" y="3936823"/>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18" name="Google Shape;1918;p68"/>
            <p:cNvSpPr/>
            <p:nvPr/>
          </p:nvSpPr>
          <p:spPr>
            <a:xfrm>
              <a:off x="4548455" y="3440735"/>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19" name="Google Shape;1919;p68"/>
            <p:cNvSpPr/>
            <p:nvPr/>
          </p:nvSpPr>
          <p:spPr>
            <a:xfrm>
              <a:off x="6664792" y="1668973"/>
              <a:ext cx="47075" cy="47075"/>
            </a:xfrm>
            <a:custGeom>
              <a:avLst/>
              <a:gdLst/>
              <a:ahLst/>
              <a:cxnLst/>
              <a:rect l="l" t="t" r="r" b="b"/>
              <a:pathLst>
                <a:path w="1001" h="1001" extrusionOk="0">
                  <a:moveTo>
                    <a:pt x="501" y="1"/>
                  </a:moveTo>
                  <a:cubicBezTo>
                    <a:pt x="501" y="376"/>
                    <a:pt x="376" y="500"/>
                    <a:pt x="1" y="500"/>
                  </a:cubicBezTo>
                  <a:cubicBezTo>
                    <a:pt x="376" y="500"/>
                    <a:pt x="501" y="625"/>
                    <a:pt x="501" y="1000"/>
                  </a:cubicBezTo>
                  <a:cubicBezTo>
                    <a:pt x="501" y="625"/>
                    <a:pt x="625" y="500"/>
                    <a:pt x="1000" y="500"/>
                  </a:cubicBezTo>
                  <a:cubicBezTo>
                    <a:pt x="625" y="500"/>
                    <a:pt x="501" y="376"/>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20" name="Google Shape;1920;p68"/>
            <p:cNvSpPr/>
            <p:nvPr/>
          </p:nvSpPr>
          <p:spPr>
            <a:xfrm>
              <a:off x="1347024" y="2896111"/>
              <a:ext cx="120061" cy="120061"/>
            </a:xfrm>
            <a:custGeom>
              <a:avLst/>
              <a:gdLst/>
              <a:ahLst/>
              <a:cxnLst/>
              <a:rect l="l" t="t" r="r" b="b"/>
              <a:pathLst>
                <a:path w="2553" h="2553" extrusionOk="0">
                  <a:moveTo>
                    <a:pt x="1285" y="1"/>
                  </a:moveTo>
                  <a:cubicBezTo>
                    <a:pt x="1285" y="964"/>
                    <a:pt x="964" y="1285"/>
                    <a:pt x="1" y="1285"/>
                  </a:cubicBezTo>
                  <a:cubicBezTo>
                    <a:pt x="964" y="1285"/>
                    <a:pt x="1285" y="1589"/>
                    <a:pt x="1285" y="2552"/>
                  </a:cubicBezTo>
                  <a:cubicBezTo>
                    <a:pt x="1285" y="1589"/>
                    <a:pt x="1589" y="1285"/>
                    <a:pt x="2552" y="1285"/>
                  </a:cubicBezTo>
                  <a:cubicBezTo>
                    <a:pt x="1589" y="1285"/>
                    <a:pt x="1285" y="964"/>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21" name="Google Shape;1921;p68"/>
            <p:cNvSpPr/>
            <p:nvPr/>
          </p:nvSpPr>
          <p:spPr>
            <a:xfrm>
              <a:off x="3106849" y="2252777"/>
              <a:ext cx="120050" cy="120069"/>
            </a:xfrm>
            <a:custGeom>
              <a:avLst/>
              <a:gdLst/>
              <a:ahLst/>
              <a:cxnLst/>
              <a:rect l="l" t="t" r="r" b="b"/>
              <a:pathLst>
                <a:path w="3730" h="3730" extrusionOk="0">
                  <a:moveTo>
                    <a:pt x="1856" y="0"/>
                  </a:moveTo>
                  <a:cubicBezTo>
                    <a:pt x="1856" y="1410"/>
                    <a:pt x="1410" y="1856"/>
                    <a:pt x="0" y="1856"/>
                  </a:cubicBezTo>
                  <a:cubicBezTo>
                    <a:pt x="1410" y="1856"/>
                    <a:pt x="1856" y="2320"/>
                    <a:pt x="1856" y="3730"/>
                  </a:cubicBezTo>
                  <a:cubicBezTo>
                    <a:pt x="1856" y="2320"/>
                    <a:pt x="2320" y="1856"/>
                    <a:pt x="3729" y="1856"/>
                  </a:cubicBezTo>
                  <a:cubicBezTo>
                    <a:pt x="2320" y="1856"/>
                    <a:pt x="1856" y="141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Tree>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925"/>
        <p:cNvGrpSpPr/>
        <p:nvPr/>
      </p:nvGrpSpPr>
      <p:grpSpPr>
        <a:xfrm>
          <a:off x="0" y="0"/>
          <a:ext cx="0" cy="0"/>
          <a:chOff x="0" y="0"/>
          <a:chExt cx="0" cy="0"/>
        </a:xfrm>
      </p:grpSpPr>
      <p:sp>
        <p:nvSpPr>
          <p:cNvPr id="1926" name="Google Shape;1926;p69"/>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RESOURCES</a:t>
            </a:r>
            <a:endParaRPr/>
          </a:p>
        </p:txBody>
      </p:sp>
      <p:sp>
        <p:nvSpPr>
          <p:cNvPr id="1927" name="Google Shape;1927;p69"/>
          <p:cNvSpPr txBox="1">
            <a:spLocks noGrp="1"/>
          </p:cNvSpPr>
          <p:nvPr>
            <p:ph type="body" idx="1"/>
          </p:nvPr>
        </p:nvSpPr>
        <p:spPr>
          <a:xfrm>
            <a:off x="720000" y="1152475"/>
            <a:ext cx="7704000" cy="3450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400" b="1">
                <a:solidFill>
                  <a:schemeClr val="dk1"/>
                </a:solidFill>
                <a:latin typeface="Palanquin Dark"/>
                <a:ea typeface="Palanquin Dark"/>
                <a:cs typeface="Palanquin Dark"/>
                <a:sym typeface="Palanquin Dark"/>
              </a:rPr>
              <a:t>VECTOR</a:t>
            </a:r>
            <a:endParaRPr sz="1400" b="1">
              <a:solidFill>
                <a:schemeClr val="dk1"/>
              </a:solidFill>
              <a:latin typeface="Palanquin Dark"/>
              <a:ea typeface="Palanquin Dark"/>
              <a:cs typeface="Palanquin Dark"/>
              <a:sym typeface="Palanquin Dark"/>
            </a:endParaRPr>
          </a:p>
          <a:p>
            <a:pPr marL="0" lvl="0" indent="0" algn="l" rtl="0">
              <a:spcBef>
                <a:spcPts val="0"/>
              </a:spcBef>
              <a:spcAft>
                <a:spcPts val="0"/>
              </a:spcAft>
              <a:buNone/>
            </a:pP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3">
                  <a:extLst>
                    <a:ext uri="{A12FA001-AC4F-418D-AE19-62706E023703}">
                      <ahyp:hlinkClr xmlns:ahyp="http://schemas.microsoft.com/office/drawing/2018/hyperlinkcolor" val="tx"/>
                    </a:ext>
                  </a:extLst>
                </a:hlinkClick>
              </a:rPr>
              <a:t>People protesting against homophobic concept</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4">
                  <a:extLst>
                    <a:ext uri="{A12FA001-AC4F-418D-AE19-62706E023703}">
                      <ahyp:hlinkClr xmlns:ahyp="http://schemas.microsoft.com/office/drawing/2018/hyperlinkcolor" val="tx"/>
                    </a:ext>
                  </a:extLst>
                </a:hlinkClick>
              </a:rPr>
              <a:t>Pride day concept</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5">
                  <a:extLst>
                    <a:ext uri="{A12FA001-AC4F-418D-AE19-62706E023703}">
                      <ahyp:hlinkClr xmlns:ahyp="http://schemas.microsoft.com/office/drawing/2018/hyperlinkcolor" val="tx"/>
                    </a:ext>
                  </a:extLst>
                </a:hlinkClick>
              </a:rPr>
              <a:t>Flat st. patrick's day banner</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6">
                  <a:extLst>
                    <a:ext uri="{A12FA001-AC4F-418D-AE19-62706E023703}">
                      <ahyp:hlinkClr xmlns:ahyp="http://schemas.microsoft.com/office/drawing/2018/hyperlinkcolor" val="tx"/>
                    </a:ext>
                  </a:extLst>
                </a:hlinkClick>
              </a:rPr>
              <a:t>Flat rainbow around beige heart</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7">
                  <a:extLst>
                    <a:ext uri="{A12FA001-AC4F-418D-AE19-62706E023703}">
                      <ahyp:hlinkClr xmlns:ahyp="http://schemas.microsoft.com/office/drawing/2018/hyperlinkcolor" val="tx"/>
                    </a:ext>
                  </a:extLst>
                </a:hlinkClick>
              </a:rPr>
              <a:t>Rainbows collection with different shapes in flat style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sz="1400" b="1">
                <a:solidFill>
                  <a:schemeClr val="dk1"/>
                </a:solidFill>
                <a:latin typeface="Palanquin Dark"/>
                <a:ea typeface="Palanquin Dark"/>
                <a:cs typeface="Palanquin Dark"/>
                <a:sym typeface="Palanquin Dark"/>
              </a:rPr>
              <a:t>PHOTO</a:t>
            </a:r>
            <a:endParaRPr sz="1400" b="1">
              <a:solidFill>
                <a:schemeClr val="dk1"/>
              </a:solidFill>
              <a:latin typeface="Palanquin Dark"/>
              <a:ea typeface="Palanquin Dark"/>
              <a:cs typeface="Palanquin Dark"/>
              <a:sym typeface="Palanquin Dark"/>
            </a:endParaRPr>
          </a:p>
          <a:p>
            <a:pPr marL="0" lvl="0" indent="0" algn="l" rtl="0">
              <a:spcBef>
                <a:spcPts val="0"/>
              </a:spcBef>
              <a:spcAft>
                <a:spcPts val="0"/>
              </a:spcAft>
              <a:buNone/>
            </a:pP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8">
                  <a:extLst>
                    <a:ext uri="{A12FA001-AC4F-418D-AE19-62706E023703}">
                      <ahyp:hlinkClr xmlns:ahyp="http://schemas.microsoft.com/office/drawing/2018/hyperlinkcolor" val="tx"/>
                    </a:ext>
                  </a:extLst>
                </a:hlinkClick>
              </a:rPr>
              <a:t>School colleagues looking through books together</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9">
                  <a:extLst>
                    <a:ext uri="{A12FA001-AC4F-418D-AE19-62706E023703}">
                      <ahyp:hlinkClr xmlns:ahyp="http://schemas.microsoft.com/office/drawing/2018/hyperlinkcolor" val="tx"/>
                    </a:ext>
                  </a:extLst>
                </a:hlinkClick>
              </a:rPr>
              <a:t>Cute school girl reading her notes</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10">
                  <a:extLst>
                    <a:ext uri="{A12FA001-AC4F-418D-AE19-62706E023703}">
                      <ahyp:hlinkClr xmlns:ahyp="http://schemas.microsoft.com/office/drawing/2018/hyperlinkcolor" val="tx"/>
                    </a:ext>
                  </a:extLst>
                </a:hlinkClick>
              </a:rPr>
              <a:t>Kindergarten teacher holding a notebook</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11">
                  <a:extLst>
                    <a:ext uri="{A12FA001-AC4F-418D-AE19-62706E023703}">
                      <ahyp:hlinkClr xmlns:ahyp="http://schemas.microsoft.com/office/drawing/2018/hyperlinkcolor" val="tx"/>
                    </a:ext>
                  </a:extLst>
                </a:hlinkClick>
              </a:rPr>
              <a:t>Kids and teacher celebrating teacher's day</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12">
                  <a:extLst>
                    <a:ext uri="{A12FA001-AC4F-418D-AE19-62706E023703}">
                      <ahyp:hlinkClr xmlns:ahyp="http://schemas.microsoft.com/office/drawing/2018/hyperlinkcolor" val="tx"/>
                    </a:ext>
                  </a:extLst>
                </a:hlinkClick>
              </a:rPr>
              <a:t>Teacher helping kids in class</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13">
                  <a:extLst>
                    <a:ext uri="{A12FA001-AC4F-418D-AE19-62706E023703}">
                      <ahyp:hlinkClr xmlns:ahyp="http://schemas.microsoft.com/office/drawing/2018/hyperlinkcolor" val="tx"/>
                    </a:ext>
                  </a:extLst>
                </a:hlinkClick>
              </a:rPr>
              <a:t>Teacher and young student having a good time</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uFill>
                  <a:noFill/>
                </a:uFill>
                <a:hlinkClick r:id="rId14">
                  <a:extLst>
                    <a:ext uri="{A12FA001-AC4F-418D-AE19-62706E023703}">
                      <ahyp:hlinkClr xmlns:ahyp="http://schemas.microsoft.com/office/drawing/2018/hyperlinkcolor" val="tx"/>
                    </a:ext>
                  </a:extLst>
                </a:hlinkClick>
              </a:rPr>
              <a:t>School colleagues holding each other</a:t>
            </a:r>
            <a:endParaRPr>
              <a:solidFill>
                <a:schemeClr val="dk1"/>
              </a:solidFill>
            </a:endParaRPr>
          </a:p>
        </p:txBody>
      </p:sp>
    </p:spTree>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1"/>
        <p:cNvGrpSpPr/>
        <p:nvPr/>
      </p:nvGrpSpPr>
      <p:grpSpPr>
        <a:xfrm>
          <a:off x="0" y="0"/>
          <a:ext cx="0" cy="0"/>
          <a:chOff x="0" y="0"/>
          <a:chExt cx="0" cy="0"/>
        </a:xfrm>
      </p:grpSpPr>
      <p:sp>
        <p:nvSpPr>
          <p:cNvPr id="1932" name="Google Shape;1932;p70"/>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933" name="Google Shape;1933;p70"/>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934" name="Google Shape;1934;p7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8"/>
        <p:cNvGrpSpPr/>
        <p:nvPr/>
      </p:nvGrpSpPr>
      <p:grpSpPr>
        <a:xfrm>
          <a:off x="0" y="0"/>
          <a:ext cx="0" cy="0"/>
          <a:chOff x="0" y="0"/>
          <a:chExt cx="0" cy="0"/>
        </a:xfrm>
      </p:grpSpPr>
      <p:sp>
        <p:nvSpPr>
          <p:cNvPr id="1939" name="Google Shape;1939;p71"/>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940" name="Google Shape;1940;p71"/>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941" name="Google Shape;1941;p71"/>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5"/>
        <p:cNvGrpSpPr/>
        <p:nvPr/>
      </p:nvGrpSpPr>
      <p:grpSpPr>
        <a:xfrm>
          <a:off x="0" y="0"/>
          <a:ext cx="0" cy="0"/>
          <a:chOff x="0" y="0"/>
          <a:chExt cx="0" cy="0"/>
        </a:xfrm>
      </p:grpSpPr>
      <p:sp>
        <p:nvSpPr>
          <p:cNvPr id="1946" name="Google Shape;1946;p72"/>
          <p:cNvSpPr txBox="1">
            <a:spLocks noGrp="1"/>
          </p:cNvSpPr>
          <p:nvPr>
            <p:ph type="title" idx="4294967295"/>
          </p:nvPr>
        </p:nvSpPr>
        <p:spPr>
          <a:xfrm>
            <a:off x="1048350" y="761678"/>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947" name="Google Shape;1947;p72"/>
          <p:cNvSpPr txBox="1">
            <a:spLocks noGrp="1"/>
          </p:cNvSpPr>
          <p:nvPr>
            <p:ph type="body" idx="4294967295"/>
          </p:nvPr>
        </p:nvSpPr>
        <p:spPr>
          <a:xfrm>
            <a:off x="1048350" y="1265153"/>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948" name="Google Shape;1948;p72"/>
          <p:cNvSpPr txBox="1">
            <a:spLocks noGrp="1"/>
          </p:cNvSpPr>
          <p:nvPr>
            <p:ph type="body" idx="4294967295"/>
          </p:nvPr>
        </p:nvSpPr>
        <p:spPr>
          <a:xfrm>
            <a:off x="1048350" y="1726327"/>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Palanquin Dark</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https://fonts.google.com/specimen/Palanquin+Dark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Work Sans</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https://fonts.google.com/specimen/Work+Sans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1949" name="Google Shape;1949;p72"/>
          <p:cNvGrpSpPr/>
          <p:nvPr/>
        </p:nvGrpSpPr>
        <p:grpSpPr>
          <a:xfrm>
            <a:off x="587082" y="3359600"/>
            <a:ext cx="7969837" cy="647400"/>
            <a:chOff x="799100" y="3359600"/>
            <a:chExt cx="7969837" cy="647400"/>
          </a:xfrm>
        </p:grpSpPr>
        <p:sp>
          <p:nvSpPr>
            <p:cNvPr id="1950" name="Google Shape;1950;p72"/>
            <p:cNvSpPr/>
            <p:nvPr/>
          </p:nvSpPr>
          <p:spPr>
            <a:xfrm>
              <a:off x="1710437" y="3359600"/>
              <a:ext cx="679200" cy="647400"/>
            </a:xfrm>
            <a:prstGeom prst="roundRect">
              <a:avLst>
                <a:gd name="adj" fmla="val 16667"/>
              </a:avLst>
            </a:prstGeom>
            <a:solidFill>
              <a:srgbClr val="ECEC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2"/>
            <p:cNvSpPr/>
            <p:nvPr/>
          </p:nvSpPr>
          <p:spPr>
            <a:xfrm>
              <a:off x="2621770" y="3359600"/>
              <a:ext cx="679200" cy="647400"/>
            </a:xfrm>
            <a:prstGeom prst="roundRect">
              <a:avLst>
                <a:gd name="adj" fmla="val 16667"/>
              </a:avLst>
            </a:prstGeom>
            <a:solidFill>
              <a:srgbClr val="D84A4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2"/>
            <p:cNvSpPr/>
            <p:nvPr/>
          </p:nvSpPr>
          <p:spPr>
            <a:xfrm>
              <a:off x="3533102" y="3359600"/>
              <a:ext cx="679200" cy="647400"/>
            </a:xfrm>
            <a:prstGeom prst="roundRect">
              <a:avLst>
                <a:gd name="adj" fmla="val 16667"/>
              </a:avLst>
            </a:prstGeom>
            <a:solidFill>
              <a:srgbClr val="ECD67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2"/>
            <p:cNvSpPr/>
            <p:nvPr/>
          </p:nvSpPr>
          <p:spPr>
            <a:xfrm>
              <a:off x="799100" y="3359600"/>
              <a:ext cx="679200" cy="647400"/>
            </a:xfrm>
            <a:prstGeom prst="roundRect">
              <a:avLst>
                <a:gd name="adj" fmla="val 16667"/>
              </a:avLst>
            </a:prstGeom>
            <a:solidFill>
              <a:srgbClr val="3130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2"/>
            <p:cNvSpPr txBox="1"/>
            <p:nvPr/>
          </p:nvSpPr>
          <p:spPr>
            <a:xfrm>
              <a:off x="1710437" y="3494390"/>
              <a:ext cx="679200" cy="37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#ececec</a:t>
              </a:r>
              <a:endParaRPr sz="1000">
                <a:solidFill>
                  <a:schemeClr val="dk1"/>
                </a:solidFill>
              </a:endParaRPr>
            </a:p>
          </p:txBody>
        </p:sp>
        <p:sp>
          <p:nvSpPr>
            <p:cNvPr id="1955" name="Google Shape;1955;p72"/>
            <p:cNvSpPr txBox="1"/>
            <p:nvPr/>
          </p:nvSpPr>
          <p:spPr>
            <a:xfrm>
              <a:off x="2621774" y="3494390"/>
              <a:ext cx="679200" cy="37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#d84a4a</a:t>
              </a:r>
              <a:endParaRPr sz="1000">
                <a:solidFill>
                  <a:srgbClr val="FFFFFF"/>
                </a:solidFill>
              </a:endParaRPr>
            </a:p>
          </p:txBody>
        </p:sp>
        <p:sp>
          <p:nvSpPr>
            <p:cNvPr id="1956" name="Google Shape;1956;p72"/>
            <p:cNvSpPr txBox="1"/>
            <p:nvPr/>
          </p:nvSpPr>
          <p:spPr>
            <a:xfrm>
              <a:off x="3533112" y="3494390"/>
              <a:ext cx="679200" cy="37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#ecd679</a:t>
              </a:r>
              <a:endParaRPr sz="1000">
                <a:solidFill>
                  <a:schemeClr val="dk1"/>
                </a:solidFill>
              </a:endParaRPr>
            </a:p>
          </p:txBody>
        </p:sp>
        <p:sp>
          <p:nvSpPr>
            <p:cNvPr id="1957" name="Google Shape;1957;p72"/>
            <p:cNvSpPr txBox="1"/>
            <p:nvPr/>
          </p:nvSpPr>
          <p:spPr>
            <a:xfrm>
              <a:off x="799100" y="3494390"/>
              <a:ext cx="679200" cy="37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#313030</a:t>
              </a:r>
              <a:endParaRPr sz="1000">
                <a:solidFill>
                  <a:srgbClr val="FFFFFF"/>
                </a:solidFill>
              </a:endParaRPr>
            </a:p>
          </p:txBody>
        </p:sp>
        <p:sp>
          <p:nvSpPr>
            <p:cNvPr id="1958" name="Google Shape;1958;p72"/>
            <p:cNvSpPr/>
            <p:nvPr/>
          </p:nvSpPr>
          <p:spPr>
            <a:xfrm>
              <a:off x="4444427" y="3359600"/>
              <a:ext cx="679200" cy="647400"/>
            </a:xfrm>
            <a:prstGeom prst="roundRect">
              <a:avLst>
                <a:gd name="adj" fmla="val 16667"/>
              </a:avLst>
            </a:prstGeom>
            <a:solidFill>
              <a:srgbClr val="DB7D5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2"/>
            <p:cNvSpPr txBox="1"/>
            <p:nvPr/>
          </p:nvSpPr>
          <p:spPr>
            <a:xfrm>
              <a:off x="4444437" y="3494390"/>
              <a:ext cx="679200" cy="37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#db7d58</a:t>
              </a:r>
              <a:endParaRPr sz="1000">
                <a:solidFill>
                  <a:srgbClr val="FFFFFF"/>
                </a:solidFill>
              </a:endParaRPr>
            </a:p>
          </p:txBody>
        </p:sp>
        <p:sp>
          <p:nvSpPr>
            <p:cNvPr id="1960" name="Google Shape;1960;p72"/>
            <p:cNvSpPr/>
            <p:nvPr/>
          </p:nvSpPr>
          <p:spPr>
            <a:xfrm>
              <a:off x="5355752" y="3359600"/>
              <a:ext cx="679200" cy="647400"/>
            </a:xfrm>
            <a:prstGeom prst="roundRect">
              <a:avLst>
                <a:gd name="adj" fmla="val 16667"/>
              </a:avLst>
            </a:prstGeom>
            <a:solidFill>
              <a:srgbClr val="67A0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2"/>
            <p:cNvSpPr txBox="1"/>
            <p:nvPr/>
          </p:nvSpPr>
          <p:spPr>
            <a:xfrm>
              <a:off x="5355762" y="3494390"/>
              <a:ext cx="679200" cy="37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#67a0ac</a:t>
              </a:r>
              <a:endParaRPr sz="1000">
                <a:solidFill>
                  <a:srgbClr val="FFFFFF"/>
                </a:solidFill>
              </a:endParaRPr>
            </a:p>
          </p:txBody>
        </p:sp>
        <p:sp>
          <p:nvSpPr>
            <p:cNvPr id="1962" name="Google Shape;1962;p72"/>
            <p:cNvSpPr/>
            <p:nvPr/>
          </p:nvSpPr>
          <p:spPr>
            <a:xfrm>
              <a:off x="6267077" y="3359600"/>
              <a:ext cx="679200" cy="647400"/>
            </a:xfrm>
            <a:prstGeom prst="roundRect">
              <a:avLst>
                <a:gd name="adj" fmla="val 16667"/>
              </a:avLst>
            </a:prstGeom>
            <a:solidFill>
              <a:srgbClr val="579A7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2"/>
            <p:cNvSpPr txBox="1"/>
            <p:nvPr/>
          </p:nvSpPr>
          <p:spPr>
            <a:xfrm>
              <a:off x="6267087" y="3494390"/>
              <a:ext cx="679200" cy="37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#579a70</a:t>
              </a:r>
              <a:endParaRPr sz="1000">
                <a:solidFill>
                  <a:srgbClr val="FFFFFF"/>
                </a:solidFill>
              </a:endParaRPr>
            </a:p>
          </p:txBody>
        </p:sp>
        <p:sp>
          <p:nvSpPr>
            <p:cNvPr id="1964" name="Google Shape;1964;p72"/>
            <p:cNvSpPr/>
            <p:nvPr/>
          </p:nvSpPr>
          <p:spPr>
            <a:xfrm>
              <a:off x="7178402" y="3359600"/>
              <a:ext cx="679200" cy="647400"/>
            </a:xfrm>
            <a:prstGeom prst="roundRect">
              <a:avLst>
                <a:gd name="adj" fmla="val 16667"/>
              </a:avLst>
            </a:prstGeom>
            <a:solidFill>
              <a:srgbClr val="CAACC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2"/>
            <p:cNvSpPr txBox="1"/>
            <p:nvPr/>
          </p:nvSpPr>
          <p:spPr>
            <a:xfrm>
              <a:off x="7178412" y="3494390"/>
              <a:ext cx="679200" cy="37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#caaccf</a:t>
              </a:r>
              <a:endParaRPr sz="1000">
                <a:solidFill>
                  <a:srgbClr val="FFFFFF"/>
                </a:solidFill>
              </a:endParaRPr>
            </a:p>
          </p:txBody>
        </p:sp>
        <p:sp>
          <p:nvSpPr>
            <p:cNvPr id="1966" name="Google Shape;1966;p72"/>
            <p:cNvSpPr/>
            <p:nvPr/>
          </p:nvSpPr>
          <p:spPr>
            <a:xfrm>
              <a:off x="8089727" y="3359600"/>
              <a:ext cx="679200" cy="647400"/>
            </a:xfrm>
            <a:prstGeom prst="roundRect">
              <a:avLst>
                <a:gd name="adj" fmla="val 16667"/>
              </a:avLst>
            </a:prstGeom>
            <a:solidFill>
              <a:srgbClr val="5F4BA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2"/>
            <p:cNvSpPr txBox="1"/>
            <p:nvPr/>
          </p:nvSpPr>
          <p:spPr>
            <a:xfrm>
              <a:off x="8089737" y="3494390"/>
              <a:ext cx="679200" cy="37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#5f4ba8</a:t>
              </a:r>
              <a:endParaRPr sz="1000">
                <a:solidFill>
                  <a:srgbClr val="FFFFFF"/>
                </a:solidFill>
              </a:endParaRPr>
            </a:p>
          </p:txBody>
        </p:sp>
      </p:grpSp>
    </p:spTree>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1"/>
        <p:cNvGrpSpPr/>
        <p:nvPr/>
      </p:nvGrpSpPr>
      <p:grpSpPr>
        <a:xfrm>
          <a:off x="0" y="0"/>
          <a:ext cx="0" cy="0"/>
          <a:chOff x="0" y="0"/>
          <a:chExt cx="0" cy="0"/>
        </a:xfrm>
      </p:grpSpPr>
      <p:sp>
        <p:nvSpPr>
          <p:cNvPr id="1972" name="Google Shape;1972;p73"/>
          <p:cNvSpPr txBox="1">
            <a:spLocks noGrp="1"/>
          </p:cNvSpPr>
          <p:nvPr>
            <p:ph type="title" idx="4294967295"/>
          </p:nvPr>
        </p:nvSpPr>
        <p:spPr>
          <a:xfrm>
            <a:off x="1048350" y="7589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1973" name="Google Shape;1973;p73"/>
          <p:cNvSpPr txBox="1"/>
          <p:nvPr/>
        </p:nvSpPr>
        <p:spPr>
          <a:xfrm>
            <a:off x="1044250" y="1279300"/>
            <a:ext cx="7047300" cy="758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1974" name="Google Shape;1974;p73"/>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975" name="Google Shape;1975;p73">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976" name="Google Shape;1976;p73">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977" name="Google Shape;1977;p73">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978" name="Google Shape;1978;p73">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979" name="Google Shape;1979;p73"/>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980" name="Google Shape;1980;p73"/>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981" name="Google Shape;1981;p73"/>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982" name="Google Shape;1982;p73"/>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983" name="Google Shape;1983;p73">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7"/>
        <p:cNvGrpSpPr/>
        <p:nvPr/>
      </p:nvGrpSpPr>
      <p:grpSpPr>
        <a:xfrm>
          <a:off x="0" y="0"/>
          <a:ext cx="0" cy="0"/>
          <a:chOff x="0" y="0"/>
          <a:chExt cx="0" cy="0"/>
        </a:xfrm>
      </p:grpSpPr>
      <p:sp>
        <p:nvSpPr>
          <p:cNvPr id="1988" name="Google Shape;1988;p74"/>
          <p:cNvSpPr txBox="1"/>
          <p:nvPr/>
        </p:nvSpPr>
        <p:spPr>
          <a:xfrm>
            <a:off x="1068100" y="1354053"/>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989" name="Google Shape;1989;p74"/>
          <p:cNvGrpSpPr/>
          <p:nvPr/>
        </p:nvGrpSpPr>
        <p:grpSpPr>
          <a:xfrm>
            <a:off x="5082708" y="3095784"/>
            <a:ext cx="442841" cy="514271"/>
            <a:chOff x="4727025" y="1332775"/>
            <a:chExt cx="59900" cy="69625"/>
          </a:xfrm>
        </p:grpSpPr>
        <p:sp>
          <p:nvSpPr>
            <p:cNvPr id="1990" name="Google Shape;1990;p7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74"/>
          <p:cNvGrpSpPr/>
          <p:nvPr/>
        </p:nvGrpSpPr>
        <p:grpSpPr>
          <a:xfrm>
            <a:off x="5758025" y="2343272"/>
            <a:ext cx="500909" cy="500899"/>
            <a:chOff x="4820425" y="1329900"/>
            <a:chExt cx="70175" cy="70350"/>
          </a:xfrm>
        </p:grpSpPr>
        <p:sp>
          <p:nvSpPr>
            <p:cNvPr id="1993" name="Google Shape;1993;p7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 name="Google Shape;1997;p74"/>
          <p:cNvGrpSpPr/>
          <p:nvPr/>
        </p:nvGrpSpPr>
        <p:grpSpPr>
          <a:xfrm>
            <a:off x="6410648" y="2355062"/>
            <a:ext cx="538135" cy="493119"/>
            <a:chOff x="4903200" y="1331525"/>
            <a:chExt cx="73575" cy="67425"/>
          </a:xfrm>
        </p:grpSpPr>
        <p:sp>
          <p:nvSpPr>
            <p:cNvPr id="1998" name="Google Shape;1998;p7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99" name="Google Shape;1999;p7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74"/>
          <p:cNvGrpSpPr/>
          <p:nvPr/>
        </p:nvGrpSpPr>
        <p:grpSpPr>
          <a:xfrm>
            <a:off x="5670599" y="3097040"/>
            <a:ext cx="544563" cy="511895"/>
            <a:chOff x="4815575" y="1416800"/>
            <a:chExt cx="73750" cy="71400"/>
          </a:xfrm>
        </p:grpSpPr>
        <p:sp>
          <p:nvSpPr>
            <p:cNvPr id="2001" name="Google Shape;2001;p7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 name="Google Shape;2004;p74"/>
          <p:cNvGrpSpPr/>
          <p:nvPr/>
        </p:nvGrpSpPr>
        <p:grpSpPr>
          <a:xfrm>
            <a:off x="6367224" y="3096746"/>
            <a:ext cx="602914" cy="512477"/>
            <a:chOff x="4902475" y="1418875"/>
            <a:chExt cx="74500" cy="63775"/>
          </a:xfrm>
        </p:grpSpPr>
        <p:sp>
          <p:nvSpPr>
            <p:cNvPr id="2005" name="Google Shape;2005;p7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 name="Google Shape;2007;p74"/>
          <p:cNvGrpSpPr/>
          <p:nvPr/>
        </p:nvGrpSpPr>
        <p:grpSpPr>
          <a:xfrm>
            <a:off x="5783096" y="3835985"/>
            <a:ext cx="515391" cy="525699"/>
            <a:chOff x="4818100" y="1507675"/>
            <a:chExt cx="71225" cy="71625"/>
          </a:xfrm>
        </p:grpSpPr>
        <p:sp>
          <p:nvSpPr>
            <p:cNvPr id="2008" name="Google Shape;2008;p7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 name="Google Shape;2012;p74"/>
          <p:cNvGrpSpPr/>
          <p:nvPr/>
        </p:nvGrpSpPr>
        <p:grpSpPr>
          <a:xfrm>
            <a:off x="5121199" y="3857517"/>
            <a:ext cx="522956" cy="489869"/>
            <a:chOff x="4721450" y="1509475"/>
            <a:chExt cx="79350" cy="74325"/>
          </a:xfrm>
        </p:grpSpPr>
        <p:sp>
          <p:nvSpPr>
            <p:cNvPr id="2013" name="Google Shape;2013;p7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74"/>
          <p:cNvGrpSpPr/>
          <p:nvPr/>
        </p:nvGrpSpPr>
        <p:grpSpPr>
          <a:xfrm>
            <a:off x="6444441" y="3837269"/>
            <a:ext cx="525704" cy="535436"/>
            <a:chOff x="4906800" y="1507500"/>
            <a:chExt cx="70350" cy="71075"/>
          </a:xfrm>
        </p:grpSpPr>
        <p:sp>
          <p:nvSpPr>
            <p:cNvPr id="2018" name="Google Shape;2018;p7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 name="Google Shape;2023;p74"/>
          <p:cNvGrpSpPr/>
          <p:nvPr/>
        </p:nvGrpSpPr>
        <p:grpSpPr>
          <a:xfrm>
            <a:off x="4477263" y="2343250"/>
            <a:ext cx="508054" cy="508095"/>
            <a:chOff x="3736598" y="2170606"/>
            <a:chExt cx="404889" cy="404889"/>
          </a:xfrm>
        </p:grpSpPr>
        <p:sp>
          <p:nvSpPr>
            <p:cNvPr id="2024" name="Google Shape;2024;p7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74"/>
          <p:cNvGrpSpPr/>
          <p:nvPr/>
        </p:nvGrpSpPr>
        <p:grpSpPr>
          <a:xfrm>
            <a:off x="3765303" y="2343345"/>
            <a:ext cx="575790" cy="507904"/>
            <a:chOff x="3161917" y="2170682"/>
            <a:chExt cx="458870" cy="404737"/>
          </a:xfrm>
        </p:grpSpPr>
        <p:sp>
          <p:nvSpPr>
            <p:cNvPr id="2029" name="Google Shape;2029;p7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30" name="Google Shape;2030;p7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 name="Google Shape;2032;p74"/>
          <p:cNvGrpSpPr/>
          <p:nvPr/>
        </p:nvGrpSpPr>
        <p:grpSpPr>
          <a:xfrm>
            <a:off x="3792833" y="3103717"/>
            <a:ext cx="520730" cy="498567"/>
            <a:chOff x="3179914" y="2889488"/>
            <a:chExt cx="422876" cy="404911"/>
          </a:xfrm>
        </p:grpSpPr>
        <p:sp>
          <p:nvSpPr>
            <p:cNvPr id="2033" name="Google Shape;2033;p7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 name="Google Shape;2039;p74"/>
          <p:cNvGrpSpPr/>
          <p:nvPr/>
        </p:nvGrpSpPr>
        <p:grpSpPr>
          <a:xfrm>
            <a:off x="4421513" y="3103677"/>
            <a:ext cx="516145" cy="498648"/>
            <a:chOff x="3729467" y="2889422"/>
            <a:chExt cx="419153" cy="404977"/>
          </a:xfrm>
        </p:grpSpPr>
        <p:sp>
          <p:nvSpPr>
            <p:cNvPr id="2040" name="Google Shape;2040;p7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7" name="Google Shape;2047;p74"/>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4"/>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4"/>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4"/>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1" name="Google Shape;2051;p74"/>
          <p:cNvGrpSpPr/>
          <p:nvPr/>
        </p:nvGrpSpPr>
        <p:grpSpPr>
          <a:xfrm>
            <a:off x="7141841" y="2550562"/>
            <a:ext cx="166473" cy="141497"/>
            <a:chOff x="4660325" y="1866850"/>
            <a:chExt cx="68350" cy="58100"/>
          </a:xfrm>
        </p:grpSpPr>
        <p:sp>
          <p:nvSpPr>
            <p:cNvPr id="2052" name="Google Shape;2052;p7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 name="Google Shape;2054;p74"/>
          <p:cNvGrpSpPr/>
          <p:nvPr/>
        </p:nvGrpSpPr>
        <p:grpSpPr>
          <a:xfrm>
            <a:off x="7451186" y="2576286"/>
            <a:ext cx="162515" cy="90049"/>
            <a:chOff x="4791775" y="1877500"/>
            <a:chExt cx="66725" cy="36975"/>
          </a:xfrm>
        </p:grpSpPr>
        <p:sp>
          <p:nvSpPr>
            <p:cNvPr id="2055" name="Google Shape;2055;p7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 name="Google Shape;2057;p74"/>
          <p:cNvGrpSpPr/>
          <p:nvPr/>
        </p:nvGrpSpPr>
        <p:grpSpPr>
          <a:xfrm>
            <a:off x="7772899" y="2576286"/>
            <a:ext cx="144979" cy="90049"/>
            <a:chOff x="4923925" y="1877500"/>
            <a:chExt cx="59525" cy="36975"/>
          </a:xfrm>
        </p:grpSpPr>
        <p:sp>
          <p:nvSpPr>
            <p:cNvPr id="2058" name="Google Shape;2058;p7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 name="Google Shape;2060;p74"/>
          <p:cNvGrpSpPr/>
          <p:nvPr/>
        </p:nvGrpSpPr>
        <p:grpSpPr>
          <a:xfrm>
            <a:off x="8067390" y="2558477"/>
            <a:ext cx="141447" cy="125667"/>
            <a:chOff x="5058450" y="1870100"/>
            <a:chExt cx="58075" cy="51600"/>
          </a:xfrm>
        </p:grpSpPr>
        <p:sp>
          <p:nvSpPr>
            <p:cNvPr id="2061" name="Google Shape;2061;p7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 name="Google Shape;2063;p74"/>
          <p:cNvGrpSpPr/>
          <p:nvPr/>
        </p:nvGrpSpPr>
        <p:grpSpPr>
          <a:xfrm>
            <a:off x="7481905" y="2980885"/>
            <a:ext cx="101077" cy="107645"/>
            <a:chOff x="4811425" y="2065025"/>
            <a:chExt cx="41500" cy="44200"/>
          </a:xfrm>
        </p:grpSpPr>
        <p:sp>
          <p:nvSpPr>
            <p:cNvPr id="2064" name="Google Shape;2064;p7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 name="Google Shape;2066;p74"/>
          <p:cNvGrpSpPr/>
          <p:nvPr/>
        </p:nvGrpSpPr>
        <p:grpSpPr>
          <a:xfrm>
            <a:off x="7774342" y="2981098"/>
            <a:ext cx="120867" cy="107218"/>
            <a:chOff x="4929875" y="2065025"/>
            <a:chExt cx="49625" cy="44025"/>
          </a:xfrm>
        </p:grpSpPr>
        <p:sp>
          <p:nvSpPr>
            <p:cNvPr id="2067" name="Google Shape;2067;p7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74"/>
          <p:cNvGrpSpPr/>
          <p:nvPr/>
        </p:nvGrpSpPr>
        <p:grpSpPr>
          <a:xfrm>
            <a:off x="8103011" y="2984112"/>
            <a:ext cx="70206" cy="101191"/>
            <a:chOff x="5083925" y="2066350"/>
            <a:chExt cx="28825" cy="41550"/>
          </a:xfrm>
        </p:grpSpPr>
        <p:sp>
          <p:nvSpPr>
            <p:cNvPr id="2070" name="Google Shape;2070;p7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 name="Google Shape;2072;p74"/>
          <p:cNvGrpSpPr/>
          <p:nvPr/>
        </p:nvGrpSpPr>
        <p:grpSpPr>
          <a:xfrm>
            <a:off x="7134565" y="2999759"/>
            <a:ext cx="181026" cy="69896"/>
            <a:chOff x="4659775" y="2072775"/>
            <a:chExt cx="74325" cy="28700"/>
          </a:xfrm>
        </p:grpSpPr>
        <p:sp>
          <p:nvSpPr>
            <p:cNvPr id="2073" name="Google Shape;2073;p7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74"/>
          <p:cNvGrpSpPr/>
          <p:nvPr/>
        </p:nvGrpSpPr>
        <p:grpSpPr>
          <a:xfrm>
            <a:off x="8054421" y="2790324"/>
            <a:ext cx="167387" cy="89197"/>
            <a:chOff x="4662475" y="1976500"/>
            <a:chExt cx="68725" cy="36625"/>
          </a:xfrm>
        </p:grpSpPr>
        <p:sp>
          <p:nvSpPr>
            <p:cNvPr id="2077" name="Google Shape;2077;p7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74"/>
          <p:cNvGrpSpPr/>
          <p:nvPr/>
        </p:nvGrpSpPr>
        <p:grpSpPr>
          <a:xfrm>
            <a:off x="7751326" y="2793764"/>
            <a:ext cx="166899" cy="82317"/>
            <a:chOff x="4920150" y="1977875"/>
            <a:chExt cx="68525" cy="33800"/>
          </a:xfrm>
        </p:grpSpPr>
        <p:sp>
          <p:nvSpPr>
            <p:cNvPr id="2081" name="Google Shape;2081;p7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 name="Google Shape;2084;p74"/>
          <p:cNvGrpSpPr/>
          <p:nvPr/>
        </p:nvGrpSpPr>
        <p:grpSpPr>
          <a:xfrm>
            <a:off x="7162483" y="3197682"/>
            <a:ext cx="125190" cy="127859"/>
            <a:chOff x="4676550" y="2160575"/>
            <a:chExt cx="51400" cy="52500"/>
          </a:xfrm>
        </p:grpSpPr>
        <p:sp>
          <p:nvSpPr>
            <p:cNvPr id="2085" name="Google Shape;2085;p7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 name="Google Shape;2088;p74"/>
          <p:cNvGrpSpPr/>
          <p:nvPr/>
        </p:nvGrpSpPr>
        <p:grpSpPr>
          <a:xfrm>
            <a:off x="7459741" y="3204714"/>
            <a:ext cx="145405" cy="113794"/>
            <a:chOff x="4768325" y="2163475"/>
            <a:chExt cx="59700" cy="46725"/>
          </a:xfrm>
        </p:grpSpPr>
        <p:sp>
          <p:nvSpPr>
            <p:cNvPr id="2089" name="Google Shape;2089;p7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1" name="Google Shape;2091;p74"/>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4"/>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4"/>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4"/>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4"/>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4"/>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 name="Google Shape;2097;p74"/>
          <p:cNvGrpSpPr/>
          <p:nvPr/>
        </p:nvGrpSpPr>
        <p:grpSpPr>
          <a:xfrm>
            <a:off x="7476059" y="3459808"/>
            <a:ext cx="112768" cy="106853"/>
            <a:chOff x="4768575" y="2253950"/>
            <a:chExt cx="46300" cy="43875"/>
          </a:xfrm>
        </p:grpSpPr>
        <p:sp>
          <p:nvSpPr>
            <p:cNvPr id="2098" name="Google Shape;2098;p7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74"/>
          <p:cNvGrpSpPr/>
          <p:nvPr/>
        </p:nvGrpSpPr>
        <p:grpSpPr>
          <a:xfrm>
            <a:off x="7775682" y="3948834"/>
            <a:ext cx="118187" cy="146246"/>
            <a:chOff x="4960900" y="2433225"/>
            <a:chExt cx="48525" cy="60050"/>
          </a:xfrm>
        </p:grpSpPr>
        <p:sp>
          <p:nvSpPr>
            <p:cNvPr id="2101" name="Google Shape;2101;p7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74"/>
          <p:cNvGrpSpPr/>
          <p:nvPr/>
        </p:nvGrpSpPr>
        <p:grpSpPr>
          <a:xfrm>
            <a:off x="7464247" y="4212895"/>
            <a:ext cx="136394" cy="143810"/>
            <a:chOff x="4854075" y="2527625"/>
            <a:chExt cx="56000" cy="59050"/>
          </a:xfrm>
        </p:grpSpPr>
        <p:sp>
          <p:nvSpPr>
            <p:cNvPr id="2104" name="Google Shape;2104;p7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6" name="Google Shape;2106;p74"/>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4"/>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4"/>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9" name="Google Shape;2109;p74"/>
          <p:cNvGrpSpPr/>
          <p:nvPr/>
        </p:nvGrpSpPr>
        <p:grpSpPr>
          <a:xfrm>
            <a:off x="8088458" y="3676639"/>
            <a:ext cx="99312" cy="160797"/>
            <a:chOff x="5059700" y="2334775"/>
            <a:chExt cx="40775" cy="66025"/>
          </a:xfrm>
        </p:grpSpPr>
        <p:sp>
          <p:nvSpPr>
            <p:cNvPr id="2110" name="Google Shape;2110;p7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 name="Google Shape;2119;p74"/>
          <p:cNvGrpSpPr/>
          <p:nvPr/>
        </p:nvGrpSpPr>
        <p:grpSpPr>
          <a:xfrm>
            <a:off x="8045622" y="3941771"/>
            <a:ext cx="184984" cy="160371"/>
            <a:chOff x="5037700" y="2430325"/>
            <a:chExt cx="75950" cy="65850"/>
          </a:xfrm>
        </p:grpSpPr>
        <p:sp>
          <p:nvSpPr>
            <p:cNvPr id="2120" name="Google Shape;2120;p7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74"/>
          <p:cNvGrpSpPr/>
          <p:nvPr/>
        </p:nvGrpSpPr>
        <p:grpSpPr>
          <a:xfrm>
            <a:off x="7465128" y="3708223"/>
            <a:ext cx="173014" cy="97629"/>
            <a:chOff x="4756975" y="2341800"/>
            <a:chExt cx="91975" cy="51925"/>
          </a:xfrm>
        </p:grpSpPr>
        <p:sp>
          <p:nvSpPr>
            <p:cNvPr id="2123" name="Google Shape;2123;p7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74"/>
          <p:cNvGrpSpPr/>
          <p:nvPr/>
        </p:nvGrpSpPr>
        <p:grpSpPr>
          <a:xfrm>
            <a:off x="7732065" y="4196920"/>
            <a:ext cx="212497" cy="175761"/>
            <a:chOff x="4943575" y="2516350"/>
            <a:chExt cx="98675" cy="81700"/>
          </a:xfrm>
        </p:grpSpPr>
        <p:sp>
          <p:nvSpPr>
            <p:cNvPr id="2144" name="Google Shape;2144;p7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2" name="Google Shape;2222;p74"/>
          <p:cNvGrpSpPr/>
          <p:nvPr/>
        </p:nvGrpSpPr>
        <p:grpSpPr>
          <a:xfrm>
            <a:off x="1990126" y="3423163"/>
            <a:ext cx="965351" cy="134611"/>
            <a:chOff x="4411970" y="2962952"/>
            <a:chExt cx="706544" cy="104212"/>
          </a:xfrm>
        </p:grpSpPr>
        <p:sp>
          <p:nvSpPr>
            <p:cNvPr id="2223" name="Google Shape;2223;p7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 name="Google Shape;2227;p74"/>
          <p:cNvGrpSpPr/>
          <p:nvPr/>
        </p:nvGrpSpPr>
        <p:grpSpPr>
          <a:xfrm>
            <a:off x="1990126" y="3012077"/>
            <a:ext cx="960158" cy="289172"/>
            <a:chOff x="4411970" y="2726085"/>
            <a:chExt cx="643107" cy="193659"/>
          </a:xfrm>
        </p:grpSpPr>
        <p:sp>
          <p:nvSpPr>
            <p:cNvPr id="2228" name="Google Shape;2228;p7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1" name="Google Shape;2231;p74"/>
          <p:cNvGrpSpPr/>
          <p:nvPr/>
        </p:nvGrpSpPr>
        <p:grpSpPr>
          <a:xfrm>
            <a:off x="993018" y="3278187"/>
            <a:ext cx="833173" cy="259209"/>
            <a:chOff x="4411970" y="4340222"/>
            <a:chExt cx="779467" cy="242683"/>
          </a:xfrm>
        </p:grpSpPr>
        <p:sp>
          <p:nvSpPr>
            <p:cNvPr id="2232" name="Google Shape;2232;p7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74"/>
          <p:cNvGrpSpPr/>
          <p:nvPr/>
        </p:nvGrpSpPr>
        <p:grpSpPr>
          <a:xfrm>
            <a:off x="1990126" y="2673933"/>
            <a:ext cx="965160" cy="216230"/>
            <a:chOff x="4411970" y="2468674"/>
            <a:chExt cx="747317" cy="167425"/>
          </a:xfrm>
        </p:grpSpPr>
        <p:sp>
          <p:nvSpPr>
            <p:cNvPr id="2236" name="Google Shape;2236;p7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 name="Google Shape;2238;p74"/>
          <p:cNvGrpSpPr/>
          <p:nvPr/>
        </p:nvGrpSpPr>
        <p:grpSpPr>
          <a:xfrm>
            <a:off x="988873" y="2578650"/>
            <a:ext cx="810451" cy="319148"/>
            <a:chOff x="4411970" y="3686602"/>
            <a:chExt cx="797845" cy="314215"/>
          </a:xfrm>
        </p:grpSpPr>
        <p:sp>
          <p:nvSpPr>
            <p:cNvPr id="2239" name="Google Shape;2239;p7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4" name="Google Shape;2244;p74"/>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5" name="Google Shape;2245;p74"/>
          <p:cNvGrpSpPr/>
          <p:nvPr/>
        </p:nvGrpSpPr>
        <p:grpSpPr>
          <a:xfrm>
            <a:off x="988970" y="2333174"/>
            <a:ext cx="1970333" cy="208784"/>
            <a:chOff x="6336019" y="3733725"/>
            <a:chExt cx="2566206" cy="351310"/>
          </a:xfrm>
        </p:grpSpPr>
        <p:sp>
          <p:nvSpPr>
            <p:cNvPr id="2246" name="Google Shape;2246;p7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0" name="Google Shape;2250;p74"/>
          <p:cNvGrpSpPr/>
          <p:nvPr/>
        </p:nvGrpSpPr>
        <p:grpSpPr>
          <a:xfrm>
            <a:off x="1990126" y="3940729"/>
            <a:ext cx="946551" cy="153200"/>
            <a:chOff x="4404545" y="3301592"/>
            <a:chExt cx="782403" cy="129272"/>
          </a:xfrm>
        </p:grpSpPr>
        <p:sp>
          <p:nvSpPr>
            <p:cNvPr id="2251" name="Google Shape;2251;p7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3" name="Google Shape;2253;p74"/>
          <p:cNvGrpSpPr/>
          <p:nvPr/>
        </p:nvGrpSpPr>
        <p:grpSpPr>
          <a:xfrm>
            <a:off x="1990126" y="3679688"/>
            <a:ext cx="962257" cy="139127"/>
            <a:chOff x="4411970" y="3131459"/>
            <a:chExt cx="710520" cy="117397"/>
          </a:xfrm>
        </p:grpSpPr>
        <p:sp>
          <p:nvSpPr>
            <p:cNvPr id="2254" name="Google Shape;2254;p7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6" name="Google Shape;2256;p74"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7" name="Google Shape;2257;p74"/>
          <p:cNvGrpSpPr/>
          <p:nvPr/>
        </p:nvGrpSpPr>
        <p:grpSpPr>
          <a:xfrm>
            <a:off x="990271" y="3614482"/>
            <a:ext cx="823838" cy="458988"/>
            <a:chOff x="4411970" y="1801825"/>
            <a:chExt cx="734586" cy="409262"/>
          </a:xfrm>
        </p:grpSpPr>
        <p:sp>
          <p:nvSpPr>
            <p:cNvPr id="2258" name="Google Shape;2258;p7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0" name="Google Shape;2260;p74"/>
          <p:cNvGrpSpPr/>
          <p:nvPr/>
        </p:nvGrpSpPr>
        <p:grpSpPr>
          <a:xfrm>
            <a:off x="990271" y="4162908"/>
            <a:ext cx="856348" cy="212039"/>
            <a:chOff x="4411970" y="2233974"/>
            <a:chExt cx="763574" cy="189068"/>
          </a:xfrm>
        </p:grpSpPr>
        <p:sp>
          <p:nvSpPr>
            <p:cNvPr id="2261" name="Google Shape;2261;p7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3" name="Google Shape;2263;p74"/>
          <p:cNvGrpSpPr/>
          <p:nvPr/>
        </p:nvGrpSpPr>
        <p:grpSpPr>
          <a:xfrm>
            <a:off x="3100467" y="2338244"/>
            <a:ext cx="511602" cy="511602"/>
            <a:chOff x="5681300" y="2527788"/>
            <a:chExt cx="805800" cy="805800"/>
          </a:xfrm>
        </p:grpSpPr>
        <p:sp>
          <p:nvSpPr>
            <p:cNvPr id="2264" name="Google Shape;2264;p7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2266;p74"/>
          <p:cNvGrpSpPr/>
          <p:nvPr/>
        </p:nvGrpSpPr>
        <p:grpSpPr>
          <a:xfrm>
            <a:off x="3097662" y="3104827"/>
            <a:ext cx="513021" cy="512935"/>
            <a:chOff x="4049800" y="640400"/>
            <a:chExt cx="858900" cy="858900"/>
          </a:xfrm>
        </p:grpSpPr>
        <p:sp>
          <p:nvSpPr>
            <p:cNvPr id="2267" name="Google Shape;2267;p7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9" name="Google Shape;2269;p74"/>
          <p:cNvGrpSpPr/>
          <p:nvPr/>
        </p:nvGrpSpPr>
        <p:grpSpPr>
          <a:xfrm>
            <a:off x="3014861" y="3756719"/>
            <a:ext cx="686489" cy="686585"/>
            <a:chOff x="5080188" y="927900"/>
            <a:chExt cx="961200" cy="961200"/>
          </a:xfrm>
        </p:grpSpPr>
        <p:sp>
          <p:nvSpPr>
            <p:cNvPr id="2270" name="Google Shape;2270;p7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8" name="Google Shape;2278;p74"/>
          <p:cNvGrpSpPr/>
          <p:nvPr/>
        </p:nvGrpSpPr>
        <p:grpSpPr>
          <a:xfrm>
            <a:off x="3798012" y="3849448"/>
            <a:ext cx="510373" cy="510937"/>
            <a:chOff x="7508249" y="1522825"/>
            <a:chExt cx="1326332" cy="1322987"/>
          </a:xfrm>
        </p:grpSpPr>
        <p:sp>
          <p:nvSpPr>
            <p:cNvPr id="2279" name="Google Shape;2279;p7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 name="Google Shape;2289;p74"/>
          <p:cNvGrpSpPr/>
          <p:nvPr/>
        </p:nvGrpSpPr>
        <p:grpSpPr>
          <a:xfrm>
            <a:off x="4489605" y="3850853"/>
            <a:ext cx="492652" cy="503348"/>
            <a:chOff x="6039282" y="1042577"/>
            <a:chExt cx="734315" cy="731929"/>
          </a:xfrm>
        </p:grpSpPr>
        <p:sp>
          <p:nvSpPr>
            <p:cNvPr id="2290" name="Google Shape;2290;p7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2311;p74"/>
          <p:cNvGrpSpPr/>
          <p:nvPr/>
        </p:nvGrpSpPr>
        <p:grpSpPr>
          <a:xfrm>
            <a:off x="5130019" y="2346894"/>
            <a:ext cx="483304" cy="504902"/>
            <a:chOff x="1825800" y="1651625"/>
            <a:chExt cx="568125" cy="591775"/>
          </a:xfrm>
        </p:grpSpPr>
        <p:sp>
          <p:nvSpPr>
            <p:cNvPr id="2312" name="Google Shape;2312;p7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8" name="Google Shape;2318;p74"/>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4"/>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4"/>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4"/>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4"/>
          <p:cNvSpPr txBox="1">
            <a:spLocks noGrp="1"/>
          </p:cNvSpPr>
          <p:nvPr>
            <p:ph type="title" idx="4294967295"/>
          </p:nvPr>
        </p:nvSpPr>
        <p:spPr>
          <a:xfrm>
            <a:off x="1068100" y="749106"/>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326"/>
        <p:cNvGrpSpPr/>
        <p:nvPr/>
      </p:nvGrpSpPr>
      <p:grpSpPr>
        <a:xfrm>
          <a:off x="0" y="0"/>
          <a:ext cx="0" cy="0"/>
          <a:chOff x="0" y="0"/>
          <a:chExt cx="0" cy="0"/>
        </a:xfrm>
      </p:grpSpPr>
      <p:grpSp>
        <p:nvGrpSpPr>
          <p:cNvPr id="2327" name="Google Shape;2327;p75"/>
          <p:cNvGrpSpPr/>
          <p:nvPr/>
        </p:nvGrpSpPr>
        <p:grpSpPr>
          <a:xfrm>
            <a:off x="745571" y="1168666"/>
            <a:ext cx="2492868" cy="1379876"/>
            <a:chOff x="2654821" y="2311071"/>
            <a:chExt cx="2279715" cy="1262120"/>
          </a:xfrm>
        </p:grpSpPr>
        <p:grpSp>
          <p:nvGrpSpPr>
            <p:cNvPr id="2328" name="Google Shape;2328;p75"/>
            <p:cNvGrpSpPr/>
            <p:nvPr/>
          </p:nvGrpSpPr>
          <p:grpSpPr>
            <a:xfrm>
              <a:off x="4034269" y="2840745"/>
              <a:ext cx="40212" cy="36437"/>
              <a:chOff x="4293400" y="2574725"/>
              <a:chExt cx="84425" cy="80100"/>
            </a:xfrm>
          </p:grpSpPr>
          <p:sp>
            <p:nvSpPr>
              <p:cNvPr id="2329" name="Google Shape;2329;p7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30" name="Google Shape;2330;p7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75"/>
            <p:cNvGrpSpPr/>
            <p:nvPr/>
          </p:nvGrpSpPr>
          <p:grpSpPr>
            <a:xfrm>
              <a:off x="3894606" y="2334874"/>
              <a:ext cx="913198" cy="518984"/>
              <a:chOff x="4000175" y="1462675"/>
              <a:chExt cx="1917275" cy="1140875"/>
            </a:xfrm>
          </p:grpSpPr>
          <p:sp>
            <p:nvSpPr>
              <p:cNvPr id="2332" name="Google Shape;2332;p7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33" name="Google Shape;2333;p75"/>
              <p:cNvGrpSpPr/>
              <p:nvPr/>
            </p:nvGrpSpPr>
            <p:grpSpPr>
              <a:xfrm>
                <a:off x="4000175" y="1462675"/>
                <a:ext cx="1917275" cy="1140875"/>
                <a:chOff x="4000175" y="1462675"/>
                <a:chExt cx="1917275" cy="1140875"/>
              </a:xfrm>
            </p:grpSpPr>
            <p:sp>
              <p:nvSpPr>
                <p:cNvPr id="2334" name="Google Shape;2334;p7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35" name="Google Shape;2335;p7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39" name="Google Shape;2339;p7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0" name="Google Shape;2340;p75"/>
            <p:cNvGrpSpPr/>
            <p:nvPr/>
          </p:nvGrpSpPr>
          <p:grpSpPr>
            <a:xfrm>
              <a:off x="3875768" y="2846704"/>
              <a:ext cx="44796" cy="47366"/>
              <a:chOff x="3960625" y="2587825"/>
              <a:chExt cx="94050" cy="104125"/>
            </a:xfrm>
          </p:grpSpPr>
          <p:sp>
            <p:nvSpPr>
              <p:cNvPr id="2341" name="Google Shape;2341;p7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42" name="Google Shape;2342;p7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75"/>
            <p:cNvGrpSpPr/>
            <p:nvPr/>
          </p:nvGrpSpPr>
          <p:grpSpPr>
            <a:xfrm>
              <a:off x="3782759" y="2807162"/>
              <a:ext cx="82686" cy="85487"/>
              <a:chOff x="3765350" y="2500900"/>
              <a:chExt cx="173600" cy="187925"/>
            </a:xfrm>
          </p:grpSpPr>
          <p:sp>
            <p:nvSpPr>
              <p:cNvPr id="2344" name="Google Shape;2344;p7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45" name="Google Shape;2345;p7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0" name="Google Shape;2350;p75"/>
            <p:cNvGrpSpPr/>
            <p:nvPr/>
          </p:nvGrpSpPr>
          <p:grpSpPr>
            <a:xfrm>
              <a:off x="3775674" y="2798496"/>
              <a:ext cx="40545" cy="23564"/>
              <a:chOff x="3750475" y="2481850"/>
              <a:chExt cx="85125" cy="51800"/>
            </a:xfrm>
          </p:grpSpPr>
          <p:sp>
            <p:nvSpPr>
              <p:cNvPr id="2351" name="Google Shape;2351;p7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53" name="Google Shape;2353;p75"/>
            <p:cNvGrpSpPr/>
            <p:nvPr/>
          </p:nvGrpSpPr>
          <p:grpSpPr>
            <a:xfrm>
              <a:off x="3716946" y="2776024"/>
              <a:ext cx="81971" cy="76912"/>
              <a:chOff x="3627175" y="2432450"/>
              <a:chExt cx="172100" cy="169075"/>
            </a:xfrm>
          </p:grpSpPr>
          <p:sp>
            <p:nvSpPr>
              <p:cNvPr id="2354" name="Google Shape;2354;p7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56" name="Google Shape;2356;p7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57" name="Google Shape;2357;p75"/>
            <p:cNvGrpSpPr/>
            <p:nvPr/>
          </p:nvGrpSpPr>
          <p:grpSpPr>
            <a:xfrm>
              <a:off x="3685682" y="2845624"/>
              <a:ext cx="29311" cy="45055"/>
              <a:chOff x="3561536" y="2585450"/>
              <a:chExt cx="61539" cy="99045"/>
            </a:xfrm>
          </p:grpSpPr>
          <p:sp>
            <p:nvSpPr>
              <p:cNvPr id="2358" name="Google Shape;2358;p7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60" name="Google Shape;2360;p75"/>
            <p:cNvGrpSpPr/>
            <p:nvPr/>
          </p:nvGrpSpPr>
          <p:grpSpPr>
            <a:xfrm>
              <a:off x="3849905" y="2572252"/>
              <a:ext cx="74339" cy="119559"/>
              <a:chOff x="3906325" y="1984500"/>
              <a:chExt cx="156075" cy="262825"/>
            </a:xfrm>
          </p:grpSpPr>
          <p:sp>
            <p:nvSpPr>
              <p:cNvPr id="2361" name="Google Shape;2361;p7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62" name="Google Shape;2362;p7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75"/>
            <p:cNvGrpSpPr/>
            <p:nvPr/>
          </p:nvGrpSpPr>
          <p:grpSpPr>
            <a:xfrm>
              <a:off x="2654821" y="2414345"/>
              <a:ext cx="667570" cy="558731"/>
              <a:chOff x="1397225" y="1637375"/>
              <a:chExt cx="1401575" cy="1228250"/>
            </a:xfrm>
          </p:grpSpPr>
          <p:sp>
            <p:nvSpPr>
              <p:cNvPr id="2364" name="Google Shape;2364;p7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65" name="Google Shape;2365;p75"/>
              <p:cNvGrpSpPr/>
              <p:nvPr/>
            </p:nvGrpSpPr>
            <p:grpSpPr>
              <a:xfrm>
                <a:off x="1397225" y="1637375"/>
                <a:ext cx="1398775" cy="1228250"/>
                <a:chOff x="1397225" y="1637375"/>
                <a:chExt cx="1398775" cy="1228250"/>
              </a:xfrm>
            </p:grpSpPr>
            <p:sp>
              <p:nvSpPr>
                <p:cNvPr id="2366" name="Google Shape;2366;p7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8" name="Google Shape;2368;p75"/>
            <p:cNvGrpSpPr/>
            <p:nvPr/>
          </p:nvGrpSpPr>
          <p:grpSpPr>
            <a:xfrm>
              <a:off x="3230417" y="3103734"/>
              <a:ext cx="282982" cy="280332"/>
              <a:chOff x="2605700" y="3152850"/>
              <a:chExt cx="594125" cy="616250"/>
            </a:xfrm>
          </p:grpSpPr>
          <p:sp>
            <p:nvSpPr>
              <p:cNvPr id="2369" name="Google Shape;2369;p7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70" name="Google Shape;2370;p7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371" name="Google Shape;2371;p75"/>
            <p:cNvGrpSpPr/>
            <p:nvPr/>
          </p:nvGrpSpPr>
          <p:grpSpPr>
            <a:xfrm>
              <a:off x="3265985" y="3226989"/>
              <a:ext cx="87151" cy="346202"/>
              <a:chOff x="2680375" y="3423800"/>
              <a:chExt cx="182975" cy="761050"/>
            </a:xfrm>
          </p:grpSpPr>
          <p:sp>
            <p:nvSpPr>
              <p:cNvPr id="2372" name="Google Shape;2372;p7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73" name="Google Shape;2373;p7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4" name="Google Shape;2374;p75"/>
            <p:cNvGrpSpPr/>
            <p:nvPr/>
          </p:nvGrpSpPr>
          <p:grpSpPr>
            <a:xfrm>
              <a:off x="3855466" y="3289811"/>
              <a:ext cx="112514" cy="94210"/>
              <a:chOff x="3918000" y="3561900"/>
              <a:chExt cx="236225" cy="207100"/>
            </a:xfrm>
          </p:grpSpPr>
          <p:sp>
            <p:nvSpPr>
              <p:cNvPr id="2375" name="Google Shape;2375;p7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76" name="Google Shape;2376;p7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7" name="Google Shape;2377;p7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380" name="Google Shape;2380;p75"/>
            <p:cNvGrpSpPr/>
            <p:nvPr/>
          </p:nvGrpSpPr>
          <p:grpSpPr>
            <a:xfrm>
              <a:off x="2905224" y="2311071"/>
              <a:ext cx="596721" cy="528992"/>
              <a:chOff x="1922950" y="1410350"/>
              <a:chExt cx="1252825" cy="1162875"/>
            </a:xfrm>
          </p:grpSpPr>
          <p:sp>
            <p:nvSpPr>
              <p:cNvPr id="2381" name="Google Shape;2381;p7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397" name="Google Shape;2397;p7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7" name="Google Shape;2417;p7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18" name="Google Shape;2418;p7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9" name="Google Shape;2419;p75"/>
            <p:cNvGrpSpPr/>
            <p:nvPr/>
          </p:nvGrpSpPr>
          <p:grpSpPr>
            <a:xfrm>
              <a:off x="3280929" y="3294542"/>
              <a:ext cx="109894" cy="272224"/>
              <a:chOff x="2711750" y="3572300"/>
              <a:chExt cx="230725" cy="598425"/>
            </a:xfrm>
          </p:grpSpPr>
          <p:sp>
            <p:nvSpPr>
              <p:cNvPr id="2420" name="Google Shape;2420;p7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2" name="Google Shape;2422;p7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3" name="Google Shape;2423;p75"/>
            <p:cNvGrpSpPr/>
            <p:nvPr/>
          </p:nvGrpSpPr>
          <p:grpSpPr>
            <a:xfrm>
              <a:off x="3790439" y="2408636"/>
              <a:ext cx="73017" cy="75684"/>
              <a:chOff x="3781475" y="1624825"/>
              <a:chExt cx="153300" cy="166375"/>
            </a:xfrm>
          </p:grpSpPr>
          <p:sp>
            <p:nvSpPr>
              <p:cNvPr id="2424" name="Google Shape;2424;p7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8" name="Google Shape;2428;p7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 name="Google Shape;2435;p75"/>
            <p:cNvGrpSpPr/>
            <p:nvPr/>
          </p:nvGrpSpPr>
          <p:grpSpPr>
            <a:xfrm>
              <a:off x="4403342" y="3107749"/>
              <a:ext cx="316680" cy="101374"/>
              <a:chOff x="5068275" y="3161675"/>
              <a:chExt cx="664875" cy="222850"/>
            </a:xfrm>
          </p:grpSpPr>
          <p:sp>
            <p:nvSpPr>
              <p:cNvPr id="2436" name="Google Shape;2436;p7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0" name="Google Shape;2440;p7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9" name="Google Shape;2469;p75"/>
            <p:cNvGrpSpPr/>
            <p:nvPr/>
          </p:nvGrpSpPr>
          <p:grpSpPr>
            <a:xfrm>
              <a:off x="3697513" y="2707266"/>
              <a:ext cx="59549" cy="79733"/>
              <a:chOff x="3586375" y="2281300"/>
              <a:chExt cx="125025" cy="175275"/>
            </a:xfrm>
          </p:grpSpPr>
          <p:sp>
            <p:nvSpPr>
              <p:cNvPr id="2470" name="Google Shape;2470;p7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2" name="Google Shape;2472;p7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3" name="Google Shape;2473;p75"/>
            <p:cNvGrpSpPr/>
            <p:nvPr/>
          </p:nvGrpSpPr>
          <p:grpSpPr>
            <a:xfrm>
              <a:off x="4513224" y="3221724"/>
              <a:ext cx="274563" cy="280321"/>
              <a:chOff x="5298975" y="3412225"/>
              <a:chExt cx="576450" cy="616225"/>
            </a:xfrm>
          </p:grpSpPr>
          <p:sp>
            <p:nvSpPr>
              <p:cNvPr id="2474" name="Google Shape;2474;p7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75" name="Google Shape;2475;p7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75"/>
            <p:cNvGrpSpPr/>
            <p:nvPr/>
          </p:nvGrpSpPr>
          <p:grpSpPr>
            <a:xfrm>
              <a:off x="4824403" y="3421846"/>
              <a:ext cx="110132" cy="130647"/>
              <a:chOff x="5952300" y="3852150"/>
              <a:chExt cx="231225" cy="287200"/>
            </a:xfrm>
          </p:grpSpPr>
          <p:sp>
            <p:nvSpPr>
              <p:cNvPr id="2477" name="Google Shape;2477;p7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9" name="Google Shape;2479;p7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7" name="Google Shape;2487;p75"/>
            <p:cNvGrpSpPr/>
            <p:nvPr/>
          </p:nvGrpSpPr>
          <p:grpSpPr>
            <a:xfrm>
              <a:off x="4295710" y="3079670"/>
              <a:ext cx="14968" cy="27135"/>
              <a:chOff x="4842300" y="3099950"/>
              <a:chExt cx="31425" cy="59650"/>
            </a:xfrm>
          </p:grpSpPr>
          <p:sp>
            <p:nvSpPr>
              <p:cNvPr id="2488" name="Google Shape;2488;p7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2" name="Google Shape;2492;p7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0" name="Google Shape;2500;p75"/>
            <p:cNvGrpSpPr/>
            <p:nvPr/>
          </p:nvGrpSpPr>
          <p:grpSpPr>
            <a:xfrm>
              <a:off x="3831056" y="2816010"/>
              <a:ext cx="37378" cy="27612"/>
              <a:chOff x="3866750" y="2520350"/>
              <a:chExt cx="78475" cy="60700"/>
            </a:xfrm>
          </p:grpSpPr>
          <p:sp>
            <p:nvSpPr>
              <p:cNvPr id="2501" name="Google Shape;2501;p7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5" name="Google Shape;2505;p7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22" name="Google Shape;2522;p7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34" name="Google Shape;2534;p7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7" name="Google Shape;2547;p75"/>
            <p:cNvGrpSpPr/>
            <p:nvPr/>
          </p:nvGrpSpPr>
          <p:grpSpPr>
            <a:xfrm>
              <a:off x="3632736" y="3051591"/>
              <a:ext cx="63288" cy="45217"/>
              <a:chOff x="3450375" y="3038225"/>
              <a:chExt cx="132875" cy="99400"/>
            </a:xfrm>
          </p:grpSpPr>
          <p:sp>
            <p:nvSpPr>
              <p:cNvPr id="2548" name="Google Shape;2548;p7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0" name="Google Shape;2550;p7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59" name="Google Shape;2559;p7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69" name="Google Shape;2569;p7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75" name="Google Shape;2575;p7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5" name="Google Shape;2585;p75"/>
          <p:cNvGrpSpPr/>
          <p:nvPr/>
        </p:nvGrpSpPr>
        <p:grpSpPr>
          <a:xfrm>
            <a:off x="3554131" y="1233340"/>
            <a:ext cx="2078182" cy="1366558"/>
            <a:chOff x="235800" y="830650"/>
            <a:chExt cx="6978450" cy="4588844"/>
          </a:xfrm>
        </p:grpSpPr>
        <p:sp>
          <p:nvSpPr>
            <p:cNvPr id="2586" name="Google Shape;2586;p75"/>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5"/>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5"/>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5"/>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5"/>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5"/>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75"/>
          <p:cNvGrpSpPr/>
          <p:nvPr/>
        </p:nvGrpSpPr>
        <p:grpSpPr>
          <a:xfrm>
            <a:off x="742628" y="3064442"/>
            <a:ext cx="2622876" cy="1333540"/>
            <a:chOff x="238125" y="1038125"/>
            <a:chExt cx="7146800" cy="3633625"/>
          </a:xfrm>
        </p:grpSpPr>
        <p:sp>
          <p:nvSpPr>
            <p:cNvPr id="2593" name="Google Shape;2593;p7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75"/>
          <p:cNvGrpSpPr/>
          <p:nvPr/>
        </p:nvGrpSpPr>
        <p:grpSpPr>
          <a:xfrm>
            <a:off x="5857556" y="1206552"/>
            <a:ext cx="2590840" cy="1380235"/>
            <a:chOff x="233350" y="949250"/>
            <a:chExt cx="7137300" cy="3802300"/>
          </a:xfrm>
        </p:grpSpPr>
        <p:sp>
          <p:nvSpPr>
            <p:cNvPr id="4166" name="Google Shape;4166;p7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75"/>
          <p:cNvGrpSpPr/>
          <p:nvPr/>
        </p:nvGrpSpPr>
        <p:grpSpPr>
          <a:xfrm>
            <a:off x="7671985" y="3251325"/>
            <a:ext cx="104231" cy="320340"/>
            <a:chOff x="7564426" y="3224343"/>
            <a:chExt cx="119985" cy="368801"/>
          </a:xfrm>
        </p:grpSpPr>
        <p:sp>
          <p:nvSpPr>
            <p:cNvPr id="4218" name="Google Shape;4218;p7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75"/>
          <p:cNvGrpSpPr/>
          <p:nvPr/>
        </p:nvGrpSpPr>
        <p:grpSpPr>
          <a:xfrm>
            <a:off x="7371473" y="3245427"/>
            <a:ext cx="189489" cy="332132"/>
            <a:chOff x="8370831" y="3202002"/>
            <a:chExt cx="218129" cy="382376"/>
          </a:xfrm>
        </p:grpSpPr>
        <p:sp>
          <p:nvSpPr>
            <p:cNvPr id="4221" name="Google Shape;4221;p7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75"/>
          <p:cNvGrpSpPr/>
          <p:nvPr/>
        </p:nvGrpSpPr>
        <p:grpSpPr>
          <a:xfrm>
            <a:off x="8094863" y="3656559"/>
            <a:ext cx="309429" cy="267000"/>
            <a:chOff x="6742064" y="3750480"/>
            <a:chExt cx="399315" cy="344560"/>
          </a:xfrm>
        </p:grpSpPr>
        <p:sp>
          <p:nvSpPr>
            <p:cNvPr id="4224" name="Google Shape;4224;p7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75"/>
          <p:cNvGrpSpPr/>
          <p:nvPr/>
        </p:nvGrpSpPr>
        <p:grpSpPr>
          <a:xfrm>
            <a:off x="7633882" y="4007606"/>
            <a:ext cx="180437" cy="281608"/>
            <a:chOff x="7248525" y="3739696"/>
            <a:chExt cx="230531" cy="359790"/>
          </a:xfrm>
        </p:grpSpPr>
        <p:sp>
          <p:nvSpPr>
            <p:cNvPr id="4227" name="Google Shape;4227;p7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75"/>
          <p:cNvGrpSpPr/>
          <p:nvPr/>
        </p:nvGrpSpPr>
        <p:grpSpPr>
          <a:xfrm>
            <a:off x="7879801" y="3650830"/>
            <a:ext cx="162896" cy="278710"/>
            <a:chOff x="7601242" y="3729267"/>
            <a:chExt cx="222566" cy="380803"/>
          </a:xfrm>
        </p:grpSpPr>
        <p:sp>
          <p:nvSpPr>
            <p:cNvPr id="4230" name="Google Shape;4230;p7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2" name="Google Shape;4232;p75"/>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3" name="Google Shape;4233;p75"/>
          <p:cNvGrpSpPr/>
          <p:nvPr/>
        </p:nvGrpSpPr>
        <p:grpSpPr>
          <a:xfrm>
            <a:off x="7369446" y="3651971"/>
            <a:ext cx="193543" cy="275990"/>
            <a:chOff x="8304647" y="3738687"/>
            <a:chExt cx="225076" cy="320956"/>
          </a:xfrm>
        </p:grpSpPr>
        <p:sp>
          <p:nvSpPr>
            <p:cNvPr id="4234" name="Google Shape;4234;p7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7" name="Google Shape;4237;p75"/>
          <p:cNvGrpSpPr/>
          <p:nvPr/>
        </p:nvGrpSpPr>
        <p:grpSpPr>
          <a:xfrm>
            <a:off x="7641939" y="3651971"/>
            <a:ext cx="178492" cy="275990"/>
            <a:chOff x="8615101" y="3738687"/>
            <a:chExt cx="207573" cy="320956"/>
          </a:xfrm>
        </p:grpSpPr>
        <p:sp>
          <p:nvSpPr>
            <p:cNvPr id="4238" name="Google Shape;4238;p7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1" name="Google Shape;4241;p75"/>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2" name="Google Shape;4242;p75"/>
          <p:cNvGrpSpPr/>
          <p:nvPr/>
        </p:nvGrpSpPr>
        <p:grpSpPr>
          <a:xfrm>
            <a:off x="6036644" y="3773459"/>
            <a:ext cx="557670" cy="511283"/>
            <a:chOff x="6015419" y="3716859"/>
            <a:chExt cx="557671" cy="511283"/>
          </a:xfrm>
        </p:grpSpPr>
        <p:sp>
          <p:nvSpPr>
            <p:cNvPr id="4243" name="Google Shape;4243;p7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4" name="Google Shape;4244;p75"/>
            <p:cNvGrpSpPr/>
            <p:nvPr/>
          </p:nvGrpSpPr>
          <p:grpSpPr>
            <a:xfrm>
              <a:off x="6036094" y="3716980"/>
              <a:ext cx="529860" cy="510468"/>
              <a:chOff x="6036094" y="3716980"/>
              <a:chExt cx="529860" cy="510468"/>
            </a:xfrm>
          </p:grpSpPr>
          <p:sp>
            <p:nvSpPr>
              <p:cNvPr id="4245" name="Google Shape;4245;p7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5" name="Google Shape;4255;p75"/>
          <p:cNvGrpSpPr/>
          <p:nvPr/>
        </p:nvGrpSpPr>
        <p:grpSpPr>
          <a:xfrm>
            <a:off x="6665529" y="3130228"/>
            <a:ext cx="576302" cy="511871"/>
            <a:chOff x="6644304" y="3073628"/>
            <a:chExt cx="576302" cy="511871"/>
          </a:xfrm>
        </p:grpSpPr>
        <p:sp>
          <p:nvSpPr>
            <p:cNvPr id="4256" name="Google Shape;4256;p7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7" name="Google Shape;4257;p75"/>
            <p:cNvGrpSpPr/>
            <p:nvPr/>
          </p:nvGrpSpPr>
          <p:grpSpPr>
            <a:xfrm>
              <a:off x="6712169" y="3085440"/>
              <a:ext cx="481622" cy="494913"/>
              <a:chOff x="6712169" y="3085440"/>
              <a:chExt cx="481622" cy="494913"/>
            </a:xfrm>
          </p:grpSpPr>
          <p:sp>
            <p:nvSpPr>
              <p:cNvPr id="4258" name="Google Shape;4258;p7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3" name="Google Shape;4263;p7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6" name="Google Shape;4266;p75"/>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7" name="Google Shape;4267;p75"/>
          <p:cNvGrpSpPr/>
          <p:nvPr/>
        </p:nvGrpSpPr>
        <p:grpSpPr>
          <a:xfrm>
            <a:off x="6673379" y="3773223"/>
            <a:ext cx="560631" cy="511352"/>
            <a:chOff x="6652154" y="3716623"/>
            <a:chExt cx="560631" cy="511352"/>
          </a:xfrm>
        </p:grpSpPr>
        <p:sp>
          <p:nvSpPr>
            <p:cNvPr id="4268" name="Google Shape;4268;p7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9" name="Google Shape;4269;p75"/>
            <p:cNvGrpSpPr/>
            <p:nvPr/>
          </p:nvGrpSpPr>
          <p:grpSpPr>
            <a:xfrm>
              <a:off x="6669657" y="3716715"/>
              <a:ext cx="466779" cy="464290"/>
              <a:chOff x="6669657" y="3716715"/>
              <a:chExt cx="466779" cy="464290"/>
            </a:xfrm>
          </p:grpSpPr>
          <p:sp>
            <p:nvSpPr>
              <p:cNvPr id="4270" name="Google Shape;4270;p7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3" name="Google Shape;4283;p75"/>
          <p:cNvGrpSpPr/>
          <p:nvPr/>
        </p:nvGrpSpPr>
        <p:grpSpPr>
          <a:xfrm>
            <a:off x="7867470" y="4054631"/>
            <a:ext cx="187557" cy="187557"/>
            <a:chOff x="8565775" y="671075"/>
            <a:chExt cx="441000" cy="441000"/>
          </a:xfrm>
        </p:grpSpPr>
        <p:sp>
          <p:nvSpPr>
            <p:cNvPr id="4284" name="Google Shape;4284;p7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6" name="Google Shape;4286;p75"/>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5"/>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8" name="Google Shape;4288;p75"/>
          <p:cNvGrpSpPr/>
          <p:nvPr/>
        </p:nvGrpSpPr>
        <p:grpSpPr>
          <a:xfrm>
            <a:off x="6021325" y="3132850"/>
            <a:ext cx="587871" cy="512373"/>
            <a:chOff x="6000100" y="3076250"/>
            <a:chExt cx="587871" cy="512373"/>
          </a:xfrm>
        </p:grpSpPr>
        <p:sp>
          <p:nvSpPr>
            <p:cNvPr id="4289" name="Google Shape;4289;p7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0" name="Google Shape;4290;p75"/>
            <p:cNvGrpSpPr/>
            <p:nvPr/>
          </p:nvGrpSpPr>
          <p:grpSpPr>
            <a:xfrm>
              <a:off x="6031360" y="3076713"/>
              <a:ext cx="539107" cy="480965"/>
              <a:chOff x="6031360" y="3076713"/>
              <a:chExt cx="539107" cy="480965"/>
            </a:xfrm>
          </p:grpSpPr>
          <p:sp>
            <p:nvSpPr>
              <p:cNvPr id="4291" name="Google Shape;4291;p7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75"/>
          <p:cNvGrpSpPr/>
          <p:nvPr/>
        </p:nvGrpSpPr>
        <p:grpSpPr>
          <a:xfrm>
            <a:off x="3597785" y="3065882"/>
            <a:ext cx="2241344" cy="1330656"/>
            <a:chOff x="3597785" y="3065882"/>
            <a:chExt cx="2241344" cy="1330656"/>
          </a:xfrm>
        </p:grpSpPr>
        <p:grpSp>
          <p:nvGrpSpPr>
            <p:cNvPr id="4299" name="Google Shape;4299;p75"/>
            <p:cNvGrpSpPr/>
            <p:nvPr/>
          </p:nvGrpSpPr>
          <p:grpSpPr>
            <a:xfrm>
              <a:off x="5296908" y="3937355"/>
              <a:ext cx="143198" cy="32380"/>
              <a:chOff x="5296908" y="3937355"/>
              <a:chExt cx="143198" cy="32380"/>
            </a:xfrm>
          </p:grpSpPr>
          <p:sp>
            <p:nvSpPr>
              <p:cNvPr id="4300" name="Google Shape;4300;p75"/>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1" name="Google Shape;4301;p75"/>
              <p:cNvGrpSpPr/>
              <p:nvPr/>
            </p:nvGrpSpPr>
            <p:grpSpPr>
              <a:xfrm>
                <a:off x="5402331" y="3937355"/>
                <a:ext cx="37776" cy="32380"/>
                <a:chOff x="5402331" y="3937355"/>
                <a:chExt cx="37776" cy="32380"/>
              </a:xfrm>
            </p:grpSpPr>
            <p:sp>
              <p:nvSpPr>
                <p:cNvPr id="4302" name="Google Shape;4302;p75"/>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5"/>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75"/>
              <p:cNvGrpSpPr/>
              <p:nvPr/>
            </p:nvGrpSpPr>
            <p:grpSpPr>
              <a:xfrm>
                <a:off x="5296908" y="3937355"/>
                <a:ext cx="37783" cy="32380"/>
                <a:chOff x="5296908" y="3937355"/>
                <a:chExt cx="37783" cy="32380"/>
              </a:xfrm>
            </p:grpSpPr>
            <p:sp>
              <p:nvSpPr>
                <p:cNvPr id="4305" name="Google Shape;4305;p75"/>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5"/>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7" name="Google Shape;4307;p75"/>
            <p:cNvGrpSpPr/>
            <p:nvPr/>
          </p:nvGrpSpPr>
          <p:grpSpPr>
            <a:xfrm>
              <a:off x="4724163" y="3119631"/>
              <a:ext cx="120838" cy="84218"/>
              <a:chOff x="4724163" y="3119631"/>
              <a:chExt cx="120838" cy="84218"/>
            </a:xfrm>
          </p:grpSpPr>
          <p:grpSp>
            <p:nvGrpSpPr>
              <p:cNvPr id="4308" name="Google Shape;4308;p75"/>
              <p:cNvGrpSpPr/>
              <p:nvPr/>
            </p:nvGrpSpPr>
            <p:grpSpPr>
              <a:xfrm>
                <a:off x="4746712" y="3132773"/>
                <a:ext cx="86869" cy="56424"/>
                <a:chOff x="4746712" y="3132773"/>
                <a:chExt cx="86869" cy="56424"/>
              </a:xfrm>
            </p:grpSpPr>
            <p:sp>
              <p:nvSpPr>
                <p:cNvPr id="4309" name="Google Shape;4309;p75"/>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5"/>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75"/>
              <p:cNvGrpSpPr/>
              <p:nvPr/>
            </p:nvGrpSpPr>
            <p:grpSpPr>
              <a:xfrm>
                <a:off x="4773634" y="3143336"/>
                <a:ext cx="37776" cy="32451"/>
                <a:chOff x="4773634" y="3143336"/>
                <a:chExt cx="37776" cy="32451"/>
              </a:xfrm>
            </p:grpSpPr>
            <p:sp>
              <p:nvSpPr>
                <p:cNvPr id="4312" name="Google Shape;4312;p75"/>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5"/>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4" name="Google Shape;4314;p75"/>
              <p:cNvGrpSpPr/>
              <p:nvPr/>
            </p:nvGrpSpPr>
            <p:grpSpPr>
              <a:xfrm>
                <a:off x="4724163" y="3131248"/>
                <a:ext cx="37776" cy="32459"/>
                <a:chOff x="4724163" y="3131248"/>
                <a:chExt cx="37776" cy="32459"/>
              </a:xfrm>
            </p:grpSpPr>
            <p:sp>
              <p:nvSpPr>
                <p:cNvPr id="4315" name="Google Shape;4315;p75"/>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5"/>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75"/>
              <p:cNvGrpSpPr/>
              <p:nvPr/>
            </p:nvGrpSpPr>
            <p:grpSpPr>
              <a:xfrm>
                <a:off x="4755081" y="3176054"/>
                <a:ext cx="32357" cy="27795"/>
                <a:chOff x="4755081" y="3176054"/>
                <a:chExt cx="32357" cy="27795"/>
              </a:xfrm>
            </p:grpSpPr>
            <p:sp>
              <p:nvSpPr>
                <p:cNvPr id="4318" name="Google Shape;4318;p75"/>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5"/>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0" name="Google Shape;4320;p75"/>
              <p:cNvGrpSpPr/>
              <p:nvPr/>
            </p:nvGrpSpPr>
            <p:grpSpPr>
              <a:xfrm>
                <a:off x="4812550" y="3119631"/>
                <a:ext cx="32451" cy="27803"/>
                <a:chOff x="4812550" y="3119631"/>
                <a:chExt cx="32451" cy="27803"/>
              </a:xfrm>
            </p:grpSpPr>
            <p:sp>
              <p:nvSpPr>
                <p:cNvPr id="4321" name="Google Shape;4321;p75"/>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5"/>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3" name="Google Shape;4323;p75"/>
            <p:cNvGrpSpPr/>
            <p:nvPr/>
          </p:nvGrpSpPr>
          <p:grpSpPr>
            <a:xfrm>
              <a:off x="5382826" y="4027197"/>
              <a:ext cx="268967" cy="250422"/>
              <a:chOff x="5382826" y="4027197"/>
              <a:chExt cx="268967" cy="250422"/>
            </a:xfrm>
          </p:grpSpPr>
          <p:grpSp>
            <p:nvGrpSpPr>
              <p:cNvPr id="4324" name="Google Shape;4324;p75"/>
              <p:cNvGrpSpPr/>
              <p:nvPr/>
            </p:nvGrpSpPr>
            <p:grpSpPr>
              <a:xfrm>
                <a:off x="5405280" y="4042510"/>
                <a:ext cx="237570" cy="218647"/>
                <a:chOff x="5405280" y="4042510"/>
                <a:chExt cx="237570" cy="218647"/>
              </a:xfrm>
            </p:grpSpPr>
            <p:sp>
              <p:nvSpPr>
                <p:cNvPr id="4325" name="Google Shape;4325;p75"/>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5"/>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5"/>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5"/>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5"/>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5"/>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1" name="Google Shape;4331;p75"/>
              <p:cNvGrpSpPr/>
              <p:nvPr/>
            </p:nvGrpSpPr>
            <p:grpSpPr>
              <a:xfrm>
                <a:off x="5382826" y="4125549"/>
                <a:ext cx="37776" cy="32380"/>
                <a:chOff x="5382826" y="4125549"/>
                <a:chExt cx="37776" cy="32380"/>
              </a:xfrm>
            </p:grpSpPr>
            <p:sp>
              <p:nvSpPr>
                <p:cNvPr id="4332" name="Google Shape;4332;p75"/>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5"/>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4" name="Google Shape;4334;p75"/>
              <p:cNvGrpSpPr/>
              <p:nvPr/>
            </p:nvGrpSpPr>
            <p:grpSpPr>
              <a:xfrm>
                <a:off x="5475680" y="4195587"/>
                <a:ext cx="37783" cy="32364"/>
                <a:chOff x="5475680" y="4195587"/>
                <a:chExt cx="37783" cy="32364"/>
              </a:xfrm>
            </p:grpSpPr>
            <p:sp>
              <p:nvSpPr>
                <p:cNvPr id="4335" name="Google Shape;4335;p75"/>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5"/>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75"/>
              <p:cNvGrpSpPr/>
              <p:nvPr/>
            </p:nvGrpSpPr>
            <p:grpSpPr>
              <a:xfrm>
                <a:off x="5532575" y="4027197"/>
                <a:ext cx="33308" cy="32262"/>
                <a:chOff x="5532575" y="4027197"/>
                <a:chExt cx="33308" cy="32262"/>
              </a:xfrm>
            </p:grpSpPr>
            <p:sp>
              <p:nvSpPr>
                <p:cNvPr id="4338" name="Google Shape;4338;p75"/>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5"/>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0" name="Google Shape;4340;p75"/>
              <p:cNvGrpSpPr/>
              <p:nvPr/>
            </p:nvGrpSpPr>
            <p:grpSpPr>
              <a:xfrm>
                <a:off x="5590706" y="4245348"/>
                <a:ext cx="33497" cy="32270"/>
                <a:chOff x="5590706" y="4245348"/>
                <a:chExt cx="33497" cy="32270"/>
              </a:xfrm>
            </p:grpSpPr>
            <p:sp>
              <p:nvSpPr>
                <p:cNvPr id="4341" name="Google Shape;4341;p75"/>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5"/>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3" name="Google Shape;4343;p75"/>
              <p:cNvGrpSpPr/>
              <p:nvPr/>
            </p:nvGrpSpPr>
            <p:grpSpPr>
              <a:xfrm>
                <a:off x="5618681" y="4109677"/>
                <a:ext cx="33112" cy="32357"/>
                <a:chOff x="5618681" y="4109677"/>
                <a:chExt cx="33112" cy="32357"/>
              </a:xfrm>
            </p:grpSpPr>
            <p:sp>
              <p:nvSpPr>
                <p:cNvPr id="4344" name="Google Shape;4344;p75"/>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5"/>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6" name="Google Shape;4346;p75"/>
              <p:cNvGrpSpPr/>
              <p:nvPr/>
            </p:nvGrpSpPr>
            <p:grpSpPr>
              <a:xfrm>
                <a:off x="5479298" y="4128262"/>
                <a:ext cx="31405" cy="26906"/>
                <a:chOff x="5479298" y="4128262"/>
                <a:chExt cx="31405" cy="26906"/>
              </a:xfrm>
            </p:grpSpPr>
            <p:sp>
              <p:nvSpPr>
                <p:cNvPr id="4347" name="Google Shape;4347;p75"/>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5"/>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9" name="Google Shape;4349;p75"/>
              <p:cNvGrpSpPr/>
              <p:nvPr/>
            </p:nvGrpSpPr>
            <p:grpSpPr>
              <a:xfrm>
                <a:off x="5582903" y="4180116"/>
                <a:ext cx="31499" cy="26898"/>
                <a:chOff x="5582903" y="4180116"/>
                <a:chExt cx="31499" cy="26898"/>
              </a:xfrm>
            </p:grpSpPr>
            <p:sp>
              <p:nvSpPr>
                <p:cNvPr id="4350" name="Google Shape;4350;p75"/>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5"/>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52" name="Google Shape;4352;p75"/>
            <p:cNvGrpSpPr/>
            <p:nvPr/>
          </p:nvGrpSpPr>
          <p:grpSpPr>
            <a:xfrm>
              <a:off x="3977681" y="3230323"/>
              <a:ext cx="94584" cy="84085"/>
              <a:chOff x="3977681" y="3230323"/>
              <a:chExt cx="94584" cy="84085"/>
            </a:xfrm>
          </p:grpSpPr>
          <p:grpSp>
            <p:nvGrpSpPr>
              <p:cNvPr id="4353" name="Google Shape;4353;p75"/>
              <p:cNvGrpSpPr/>
              <p:nvPr/>
            </p:nvGrpSpPr>
            <p:grpSpPr>
              <a:xfrm>
                <a:off x="4000135" y="3243041"/>
                <a:ext cx="59570" cy="57186"/>
                <a:chOff x="4000135" y="3243041"/>
                <a:chExt cx="59570" cy="57186"/>
              </a:xfrm>
            </p:grpSpPr>
            <p:sp>
              <p:nvSpPr>
                <p:cNvPr id="4354" name="Google Shape;4354;p75"/>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5"/>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5"/>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7" name="Google Shape;4357;p75"/>
              <p:cNvGrpSpPr/>
              <p:nvPr/>
            </p:nvGrpSpPr>
            <p:grpSpPr>
              <a:xfrm>
                <a:off x="3977681" y="3245872"/>
                <a:ext cx="37783" cy="32380"/>
                <a:chOff x="3977681" y="3245872"/>
                <a:chExt cx="37783" cy="32380"/>
              </a:xfrm>
            </p:grpSpPr>
            <p:sp>
              <p:nvSpPr>
                <p:cNvPr id="4358" name="Google Shape;4358;p75"/>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5"/>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0" name="Google Shape;4360;p75"/>
              <p:cNvGrpSpPr/>
              <p:nvPr/>
            </p:nvGrpSpPr>
            <p:grpSpPr>
              <a:xfrm>
                <a:off x="4040860" y="3262672"/>
                <a:ext cx="31405" cy="27001"/>
                <a:chOff x="4040860" y="3262672"/>
                <a:chExt cx="31405" cy="27001"/>
              </a:xfrm>
            </p:grpSpPr>
            <p:sp>
              <p:nvSpPr>
                <p:cNvPr id="4361" name="Google Shape;4361;p75"/>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5"/>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75"/>
              <p:cNvGrpSpPr/>
              <p:nvPr/>
            </p:nvGrpSpPr>
            <p:grpSpPr>
              <a:xfrm>
                <a:off x="4021072" y="3230323"/>
                <a:ext cx="31397" cy="26906"/>
                <a:chOff x="4021072" y="3230323"/>
                <a:chExt cx="31397" cy="26906"/>
              </a:xfrm>
            </p:grpSpPr>
            <p:sp>
              <p:nvSpPr>
                <p:cNvPr id="4364" name="Google Shape;4364;p75"/>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5"/>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75"/>
              <p:cNvGrpSpPr/>
              <p:nvPr/>
            </p:nvGrpSpPr>
            <p:grpSpPr>
              <a:xfrm>
                <a:off x="4001472" y="3287462"/>
                <a:ext cx="31499" cy="26945"/>
                <a:chOff x="4001472" y="3287462"/>
                <a:chExt cx="31499" cy="26945"/>
              </a:xfrm>
            </p:grpSpPr>
            <p:sp>
              <p:nvSpPr>
                <p:cNvPr id="4367" name="Google Shape;4367;p75"/>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5"/>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9" name="Google Shape;4369;p75"/>
            <p:cNvGrpSpPr/>
            <p:nvPr/>
          </p:nvGrpSpPr>
          <p:grpSpPr>
            <a:xfrm>
              <a:off x="4084715" y="3258865"/>
              <a:ext cx="184961" cy="137268"/>
              <a:chOff x="4084715" y="3258865"/>
              <a:chExt cx="184961" cy="137268"/>
            </a:xfrm>
          </p:grpSpPr>
          <p:grpSp>
            <p:nvGrpSpPr>
              <p:cNvPr id="4370" name="Google Shape;4370;p75"/>
              <p:cNvGrpSpPr/>
              <p:nvPr/>
            </p:nvGrpSpPr>
            <p:grpSpPr>
              <a:xfrm>
                <a:off x="4107453" y="3271583"/>
                <a:ext cx="153470" cy="110275"/>
                <a:chOff x="4107453" y="3271583"/>
                <a:chExt cx="153470" cy="110275"/>
              </a:xfrm>
            </p:grpSpPr>
            <p:sp>
              <p:nvSpPr>
                <p:cNvPr id="4371" name="Google Shape;4371;p75"/>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5"/>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5"/>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5"/>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5" name="Google Shape;4375;p75"/>
              <p:cNvGrpSpPr/>
              <p:nvPr/>
            </p:nvGrpSpPr>
            <p:grpSpPr>
              <a:xfrm>
                <a:off x="4136947" y="3258865"/>
                <a:ext cx="31499" cy="27001"/>
                <a:chOff x="4136947" y="3258865"/>
                <a:chExt cx="31499" cy="27001"/>
              </a:xfrm>
            </p:grpSpPr>
            <p:sp>
              <p:nvSpPr>
                <p:cNvPr id="4376" name="Google Shape;4376;p75"/>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5"/>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75"/>
              <p:cNvGrpSpPr/>
              <p:nvPr/>
            </p:nvGrpSpPr>
            <p:grpSpPr>
              <a:xfrm>
                <a:off x="4084715" y="3266478"/>
                <a:ext cx="31468" cy="26898"/>
                <a:chOff x="4084715" y="3266478"/>
                <a:chExt cx="31468" cy="26898"/>
              </a:xfrm>
            </p:grpSpPr>
            <p:sp>
              <p:nvSpPr>
                <p:cNvPr id="4379" name="Google Shape;4379;p75"/>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5"/>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1" name="Google Shape;4381;p75"/>
              <p:cNvGrpSpPr/>
              <p:nvPr/>
            </p:nvGrpSpPr>
            <p:grpSpPr>
              <a:xfrm>
                <a:off x="4159213" y="3279849"/>
                <a:ext cx="31405" cy="26945"/>
                <a:chOff x="4159213" y="3279849"/>
                <a:chExt cx="31405" cy="26945"/>
              </a:xfrm>
            </p:grpSpPr>
            <p:sp>
              <p:nvSpPr>
                <p:cNvPr id="4382" name="Google Shape;4382;p75"/>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5"/>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4" name="Google Shape;4384;p75"/>
              <p:cNvGrpSpPr/>
              <p:nvPr/>
            </p:nvGrpSpPr>
            <p:grpSpPr>
              <a:xfrm>
                <a:off x="4201550" y="3266502"/>
                <a:ext cx="31405" cy="26883"/>
                <a:chOff x="4201550" y="3266502"/>
                <a:chExt cx="31405" cy="26883"/>
              </a:xfrm>
            </p:grpSpPr>
            <p:sp>
              <p:nvSpPr>
                <p:cNvPr id="4385" name="Google Shape;4385;p75"/>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5"/>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75"/>
              <p:cNvGrpSpPr/>
              <p:nvPr/>
            </p:nvGrpSpPr>
            <p:grpSpPr>
              <a:xfrm>
                <a:off x="4201550" y="3338278"/>
                <a:ext cx="31405" cy="26930"/>
                <a:chOff x="4201550" y="3338278"/>
                <a:chExt cx="31405" cy="26930"/>
              </a:xfrm>
            </p:grpSpPr>
            <p:sp>
              <p:nvSpPr>
                <p:cNvPr id="4388" name="Google Shape;4388;p75"/>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5"/>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0" name="Google Shape;4390;p75"/>
              <p:cNvGrpSpPr/>
              <p:nvPr/>
            </p:nvGrpSpPr>
            <p:grpSpPr>
              <a:xfrm>
                <a:off x="4238272" y="3369132"/>
                <a:ext cx="31405" cy="27001"/>
                <a:chOff x="4238272" y="3369132"/>
                <a:chExt cx="31405" cy="27001"/>
              </a:xfrm>
            </p:grpSpPr>
            <p:sp>
              <p:nvSpPr>
                <p:cNvPr id="4391" name="Google Shape;4391;p75"/>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5"/>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93" name="Google Shape;4393;p75"/>
            <p:cNvGrpSpPr/>
            <p:nvPr/>
          </p:nvGrpSpPr>
          <p:grpSpPr>
            <a:xfrm>
              <a:off x="4068639" y="3200169"/>
              <a:ext cx="77643" cy="37272"/>
              <a:chOff x="4068639" y="3200169"/>
              <a:chExt cx="77643" cy="37272"/>
            </a:xfrm>
          </p:grpSpPr>
          <p:sp>
            <p:nvSpPr>
              <p:cNvPr id="4394" name="Google Shape;4394;p75"/>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5" name="Google Shape;4395;p75"/>
              <p:cNvGrpSpPr/>
              <p:nvPr/>
            </p:nvGrpSpPr>
            <p:grpSpPr>
              <a:xfrm>
                <a:off x="4114878" y="3200169"/>
                <a:ext cx="31405" cy="26993"/>
                <a:chOff x="4114878" y="3200169"/>
                <a:chExt cx="31405" cy="26993"/>
              </a:xfrm>
            </p:grpSpPr>
            <p:sp>
              <p:nvSpPr>
                <p:cNvPr id="4396" name="Google Shape;4396;p75"/>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5"/>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8" name="Google Shape;4398;p75"/>
              <p:cNvGrpSpPr/>
              <p:nvPr/>
            </p:nvGrpSpPr>
            <p:grpSpPr>
              <a:xfrm>
                <a:off x="4068639" y="3210535"/>
                <a:ext cx="31499" cy="26906"/>
                <a:chOff x="4068639" y="3210535"/>
                <a:chExt cx="31499" cy="26906"/>
              </a:xfrm>
            </p:grpSpPr>
            <p:sp>
              <p:nvSpPr>
                <p:cNvPr id="4399" name="Google Shape;4399;p75"/>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5"/>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01" name="Google Shape;4401;p75"/>
            <p:cNvGrpSpPr/>
            <p:nvPr/>
          </p:nvGrpSpPr>
          <p:grpSpPr>
            <a:xfrm>
              <a:off x="3869702" y="3066935"/>
              <a:ext cx="382664" cy="190294"/>
              <a:chOff x="3869702" y="3066935"/>
              <a:chExt cx="382664" cy="190294"/>
            </a:xfrm>
          </p:grpSpPr>
          <p:grpSp>
            <p:nvGrpSpPr>
              <p:cNvPr id="4402" name="Google Shape;4402;p75"/>
              <p:cNvGrpSpPr/>
              <p:nvPr/>
            </p:nvGrpSpPr>
            <p:grpSpPr>
              <a:xfrm>
                <a:off x="3888633" y="3082351"/>
                <a:ext cx="351172" cy="160698"/>
                <a:chOff x="3888633" y="3082351"/>
                <a:chExt cx="351172" cy="160698"/>
              </a:xfrm>
            </p:grpSpPr>
            <p:sp>
              <p:nvSpPr>
                <p:cNvPr id="4403" name="Google Shape;4403;p75"/>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5"/>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5"/>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5"/>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5"/>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5"/>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9" name="Google Shape;4409;p75"/>
              <p:cNvGrpSpPr/>
              <p:nvPr/>
            </p:nvGrpSpPr>
            <p:grpSpPr>
              <a:xfrm>
                <a:off x="4143703" y="3066935"/>
                <a:ext cx="37783" cy="32357"/>
                <a:chOff x="4143703" y="3066935"/>
                <a:chExt cx="37783" cy="32357"/>
              </a:xfrm>
            </p:grpSpPr>
            <p:sp>
              <p:nvSpPr>
                <p:cNvPr id="4410" name="Google Shape;4410;p75"/>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5"/>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75"/>
              <p:cNvGrpSpPr/>
              <p:nvPr/>
            </p:nvGrpSpPr>
            <p:grpSpPr>
              <a:xfrm>
                <a:off x="4044565" y="3103563"/>
                <a:ext cx="37783" cy="32451"/>
                <a:chOff x="4044565" y="3103563"/>
                <a:chExt cx="37783" cy="32451"/>
              </a:xfrm>
            </p:grpSpPr>
            <p:sp>
              <p:nvSpPr>
                <p:cNvPr id="4413" name="Google Shape;4413;p75"/>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5"/>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75"/>
              <p:cNvGrpSpPr/>
              <p:nvPr/>
            </p:nvGrpSpPr>
            <p:grpSpPr>
              <a:xfrm>
                <a:off x="4017454" y="3188237"/>
                <a:ext cx="37776" cy="32357"/>
                <a:chOff x="4017454" y="3188237"/>
                <a:chExt cx="37776" cy="32357"/>
              </a:xfrm>
            </p:grpSpPr>
            <p:sp>
              <p:nvSpPr>
                <p:cNvPr id="4416" name="Google Shape;4416;p75"/>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5"/>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75"/>
              <p:cNvGrpSpPr/>
              <p:nvPr/>
            </p:nvGrpSpPr>
            <p:grpSpPr>
              <a:xfrm>
                <a:off x="3921548" y="3157509"/>
                <a:ext cx="37783" cy="32357"/>
                <a:chOff x="3921548" y="3157509"/>
                <a:chExt cx="37783" cy="32357"/>
              </a:xfrm>
            </p:grpSpPr>
            <p:sp>
              <p:nvSpPr>
                <p:cNvPr id="4419" name="Google Shape;4419;p75"/>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5"/>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 name="Google Shape;4421;p75"/>
              <p:cNvGrpSpPr/>
              <p:nvPr/>
            </p:nvGrpSpPr>
            <p:grpSpPr>
              <a:xfrm>
                <a:off x="3939056" y="3211620"/>
                <a:ext cx="37783" cy="32380"/>
                <a:chOff x="3939056" y="3211620"/>
                <a:chExt cx="37783" cy="32380"/>
              </a:xfrm>
            </p:grpSpPr>
            <p:sp>
              <p:nvSpPr>
                <p:cNvPr id="4422" name="Google Shape;4422;p75"/>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5"/>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75"/>
              <p:cNvGrpSpPr/>
              <p:nvPr/>
            </p:nvGrpSpPr>
            <p:grpSpPr>
              <a:xfrm>
                <a:off x="4176240" y="3136965"/>
                <a:ext cx="31405" cy="26930"/>
                <a:chOff x="4176240" y="3136965"/>
                <a:chExt cx="31405" cy="26930"/>
              </a:xfrm>
            </p:grpSpPr>
            <p:sp>
              <p:nvSpPr>
                <p:cNvPr id="4425" name="Google Shape;4425;p75"/>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5"/>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75"/>
              <p:cNvGrpSpPr/>
              <p:nvPr/>
            </p:nvGrpSpPr>
            <p:grpSpPr>
              <a:xfrm>
                <a:off x="4133148" y="3152593"/>
                <a:ext cx="31499" cy="27001"/>
                <a:chOff x="4133148" y="3152593"/>
                <a:chExt cx="31499" cy="27001"/>
              </a:xfrm>
            </p:grpSpPr>
            <p:sp>
              <p:nvSpPr>
                <p:cNvPr id="4428" name="Google Shape;4428;p75"/>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5"/>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0" name="Google Shape;4430;p75"/>
              <p:cNvGrpSpPr/>
              <p:nvPr/>
            </p:nvGrpSpPr>
            <p:grpSpPr>
              <a:xfrm>
                <a:off x="4220866" y="3073534"/>
                <a:ext cx="31499" cy="26898"/>
                <a:chOff x="4220866" y="3073534"/>
                <a:chExt cx="31499" cy="26898"/>
              </a:xfrm>
            </p:grpSpPr>
            <p:sp>
              <p:nvSpPr>
                <p:cNvPr id="4431" name="Google Shape;4431;p75"/>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5"/>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75"/>
              <p:cNvGrpSpPr/>
              <p:nvPr/>
            </p:nvGrpSpPr>
            <p:grpSpPr>
              <a:xfrm>
                <a:off x="3869702" y="3230323"/>
                <a:ext cx="31499" cy="26906"/>
                <a:chOff x="3869702" y="3230323"/>
                <a:chExt cx="31499" cy="26906"/>
              </a:xfrm>
            </p:grpSpPr>
            <p:sp>
              <p:nvSpPr>
                <p:cNvPr id="4434" name="Google Shape;4434;p75"/>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5"/>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6" name="Google Shape;4436;p75"/>
            <p:cNvGrpSpPr/>
            <p:nvPr/>
          </p:nvGrpSpPr>
          <p:grpSpPr>
            <a:xfrm>
              <a:off x="4271383" y="3065882"/>
              <a:ext cx="304556" cy="341663"/>
              <a:chOff x="4271383" y="3065882"/>
              <a:chExt cx="304556" cy="341663"/>
            </a:xfrm>
          </p:grpSpPr>
          <p:grpSp>
            <p:nvGrpSpPr>
              <p:cNvPr id="4437" name="Google Shape;4437;p75"/>
              <p:cNvGrpSpPr/>
              <p:nvPr/>
            </p:nvGrpSpPr>
            <p:grpSpPr>
              <a:xfrm>
                <a:off x="4293838" y="3078639"/>
                <a:ext cx="269353" cy="311973"/>
                <a:chOff x="4293838" y="3078639"/>
                <a:chExt cx="269353" cy="311973"/>
              </a:xfrm>
            </p:grpSpPr>
            <p:sp>
              <p:nvSpPr>
                <p:cNvPr id="4438" name="Google Shape;4438;p75"/>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5"/>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5"/>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5"/>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5"/>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5"/>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5"/>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5"/>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5"/>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5"/>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5"/>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5"/>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5"/>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5"/>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5"/>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5"/>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5"/>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75"/>
              <p:cNvGrpSpPr/>
              <p:nvPr/>
            </p:nvGrpSpPr>
            <p:grpSpPr>
              <a:xfrm>
                <a:off x="4538164" y="3342061"/>
                <a:ext cx="37776" cy="32380"/>
                <a:chOff x="4538164" y="3342061"/>
                <a:chExt cx="37776" cy="32380"/>
              </a:xfrm>
            </p:grpSpPr>
            <p:sp>
              <p:nvSpPr>
                <p:cNvPr id="4456" name="Google Shape;4456;p75"/>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5"/>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8" name="Google Shape;4458;p75"/>
              <p:cNvGrpSpPr/>
              <p:nvPr/>
            </p:nvGrpSpPr>
            <p:grpSpPr>
              <a:xfrm>
                <a:off x="4271383" y="3194742"/>
                <a:ext cx="37783" cy="32420"/>
                <a:chOff x="4271383" y="3194742"/>
                <a:chExt cx="37783" cy="32420"/>
              </a:xfrm>
            </p:grpSpPr>
            <p:sp>
              <p:nvSpPr>
                <p:cNvPr id="4459" name="Google Shape;4459;p75"/>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5"/>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1" name="Google Shape;4461;p75"/>
              <p:cNvGrpSpPr/>
              <p:nvPr/>
            </p:nvGrpSpPr>
            <p:grpSpPr>
              <a:xfrm>
                <a:off x="4284416" y="3084058"/>
                <a:ext cx="37783" cy="32357"/>
                <a:chOff x="4284416" y="3084058"/>
                <a:chExt cx="37783" cy="32357"/>
              </a:xfrm>
            </p:grpSpPr>
            <p:sp>
              <p:nvSpPr>
                <p:cNvPr id="4462" name="Google Shape;4462;p75"/>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5"/>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4" name="Google Shape;4464;p75"/>
              <p:cNvGrpSpPr/>
              <p:nvPr/>
            </p:nvGrpSpPr>
            <p:grpSpPr>
              <a:xfrm>
                <a:off x="4478697" y="3297561"/>
                <a:ext cx="37776" cy="32451"/>
                <a:chOff x="4478697" y="3297561"/>
                <a:chExt cx="37776" cy="32451"/>
              </a:xfrm>
            </p:grpSpPr>
            <p:sp>
              <p:nvSpPr>
                <p:cNvPr id="4465" name="Google Shape;4465;p75"/>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5"/>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75"/>
              <p:cNvGrpSpPr/>
              <p:nvPr/>
            </p:nvGrpSpPr>
            <p:grpSpPr>
              <a:xfrm>
                <a:off x="4411813" y="3331711"/>
                <a:ext cx="37776" cy="32451"/>
                <a:chOff x="4411813" y="3331711"/>
                <a:chExt cx="37776" cy="32451"/>
              </a:xfrm>
            </p:grpSpPr>
            <p:sp>
              <p:nvSpPr>
                <p:cNvPr id="4468" name="Google Shape;4468;p75"/>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5"/>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0" name="Google Shape;4470;p75"/>
              <p:cNvGrpSpPr/>
              <p:nvPr/>
            </p:nvGrpSpPr>
            <p:grpSpPr>
              <a:xfrm>
                <a:off x="4337984" y="3375188"/>
                <a:ext cx="37776" cy="32357"/>
                <a:chOff x="4337984" y="3375188"/>
                <a:chExt cx="37776" cy="32357"/>
              </a:xfrm>
            </p:grpSpPr>
            <p:sp>
              <p:nvSpPr>
                <p:cNvPr id="4471" name="Google Shape;4471;p75"/>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5"/>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75"/>
              <p:cNvGrpSpPr/>
              <p:nvPr/>
            </p:nvGrpSpPr>
            <p:grpSpPr>
              <a:xfrm>
                <a:off x="4494867" y="3090530"/>
                <a:ext cx="37878" cy="32451"/>
                <a:chOff x="4494867" y="3090530"/>
                <a:chExt cx="37878" cy="32451"/>
              </a:xfrm>
            </p:grpSpPr>
            <p:sp>
              <p:nvSpPr>
                <p:cNvPr id="4474" name="Google Shape;4474;p75"/>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5"/>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6" name="Google Shape;4476;p75"/>
              <p:cNvGrpSpPr/>
              <p:nvPr/>
            </p:nvGrpSpPr>
            <p:grpSpPr>
              <a:xfrm>
                <a:off x="4525124" y="3207774"/>
                <a:ext cx="37783" cy="32420"/>
                <a:chOff x="4525124" y="3207774"/>
                <a:chExt cx="37783" cy="32420"/>
              </a:xfrm>
            </p:grpSpPr>
            <p:sp>
              <p:nvSpPr>
                <p:cNvPr id="4477" name="Google Shape;4477;p75"/>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5"/>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75"/>
              <p:cNvGrpSpPr/>
              <p:nvPr/>
            </p:nvGrpSpPr>
            <p:grpSpPr>
              <a:xfrm>
                <a:off x="4440544" y="3176479"/>
                <a:ext cx="31499" cy="26898"/>
                <a:chOff x="4440544" y="3176479"/>
                <a:chExt cx="31499" cy="26898"/>
              </a:xfrm>
            </p:grpSpPr>
            <p:sp>
              <p:nvSpPr>
                <p:cNvPr id="4480" name="Google Shape;4480;p75"/>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5"/>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2" name="Google Shape;4482;p75"/>
              <p:cNvGrpSpPr/>
              <p:nvPr/>
            </p:nvGrpSpPr>
            <p:grpSpPr>
              <a:xfrm>
                <a:off x="4350545" y="3156400"/>
                <a:ext cx="31405" cy="27001"/>
                <a:chOff x="4350545" y="3156400"/>
                <a:chExt cx="31405" cy="27001"/>
              </a:xfrm>
            </p:grpSpPr>
            <p:sp>
              <p:nvSpPr>
                <p:cNvPr id="4483" name="Google Shape;4483;p75"/>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5"/>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5" name="Google Shape;4485;p75"/>
              <p:cNvGrpSpPr/>
              <p:nvPr/>
            </p:nvGrpSpPr>
            <p:grpSpPr>
              <a:xfrm>
                <a:off x="4376703" y="3255058"/>
                <a:ext cx="31405" cy="27001"/>
                <a:chOff x="4376703" y="3255058"/>
                <a:chExt cx="31405" cy="27001"/>
              </a:xfrm>
            </p:grpSpPr>
            <p:sp>
              <p:nvSpPr>
                <p:cNvPr id="4486" name="Google Shape;4486;p75"/>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5"/>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75"/>
              <p:cNvGrpSpPr/>
              <p:nvPr/>
            </p:nvGrpSpPr>
            <p:grpSpPr>
              <a:xfrm>
                <a:off x="4331322" y="3283656"/>
                <a:ext cx="31405" cy="26945"/>
                <a:chOff x="4331322" y="3283656"/>
                <a:chExt cx="31405" cy="26945"/>
              </a:xfrm>
            </p:grpSpPr>
            <p:sp>
              <p:nvSpPr>
                <p:cNvPr id="4489" name="Google Shape;4489;p75"/>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5"/>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1" name="Google Shape;4491;p75"/>
              <p:cNvGrpSpPr/>
              <p:nvPr/>
            </p:nvGrpSpPr>
            <p:grpSpPr>
              <a:xfrm>
                <a:off x="4380510" y="3065882"/>
                <a:ext cx="31405" cy="26938"/>
                <a:chOff x="4380510" y="3065882"/>
                <a:chExt cx="31405" cy="26938"/>
              </a:xfrm>
            </p:grpSpPr>
            <p:sp>
              <p:nvSpPr>
                <p:cNvPr id="4492" name="Google Shape;4492;p75"/>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5"/>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94" name="Google Shape;4494;p75"/>
            <p:cNvGrpSpPr/>
            <p:nvPr/>
          </p:nvGrpSpPr>
          <p:grpSpPr>
            <a:xfrm>
              <a:off x="4558998" y="3188237"/>
              <a:ext cx="1280131" cy="1052746"/>
              <a:chOff x="4558998" y="3188237"/>
              <a:chExt cx="1280131" cy="1052746"/>
            </a:xfrm>
          </p:grpSpPr>
          <p:sp>
            <p:nvSpPr>
              <p:cNvPr id="4495" name="Google Shape;4495;p75"/>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6" name="Google Shape;4496;p75"/>
              <p:cNvGrpSpPr/>
              <p:nvPr/>
            </p:nvGrpSpPr>
            <p:grpSpPr>
              <a:xfrm>
                <a:off x="4579164" y="3203653"/>
                <a:ext cx="1244833" cy="1020397"/>
                <a:chOff x="4579164" y="3203653"/>
                <a:chExt cx="1244833" cy="1020397"/>
              </a:xfrm>
            </p:grpSpPr>
            <p:sp>
              <p:nvSpPr>
                <p:cNvPr id="4497" name="Google Shape;4497;p75"/>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5"/>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9" name="Google Shape;4499;p75"/>
                <p:cNvGrpSpPr/>
                <p:nvPr/>
              </p:nvGrpSpPr>
              <p:grpSpPr>
                <a:xfrm>
                  <a:off x="4579164" y="3203653"/>
                  <a:ext cx="1244833" cy="1020397"/>
                  <a:chOff x="4579164" y="3203653"/>
                  <a:chExt cx="1244833" cy="1020397"/>
                </a:xfrm>
              </p:grpSpPr>
              <p:sp>
                <p:nvSpPr>
                  <p:cNvPr id="4500" name="Google Shape;4500;p75"/>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5"/>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2" name="Google Shape;4502;p75"/>
                  <p:cNvGrpSpPr/>
                  <p:nvPr/>
                </p:nvGrpSpPr>
                <p:grpSpPr>
                  <a:xfrm>
                    <a:off x="4579164" y="3203653"/>
                    <a:ext cx="1244833" cy="1020397"/>
                    <a:chOff x="4579164" y="3203653"/>
                    <a:chExt cx="1244833" cy="1020397"/>
                  </a:xfrm>
                </p:grpSpPr>
                <p:sp>
                  <p:nvSpPr>
                    <p:cNvPr id="4503" name="Google Shape;4503;p75"/>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5"/>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5"/>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5"/>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5"/>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5"/>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5"/>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5"/>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1" name="Google Shape;4511;p75"/>
                    <p:cNvGrpSpPr/>
                    <p:nvPr/>
                  </p:nvGrpSpPr>
                  <p:grpSpPr>
                    <a:xfrm>
                      <a:off x="4579164" y="3203653"/>
                      <a:ext cx="1244833" cy="1020397"/>
                      <a:chOff x="4579164" y="3203653"/>
                      <a:chExt cx="1244833" cy="1020397"/>
                    </a:xfrm>
                  </p:grpSpPr>
                  <p:sp>
                    <p:nvSpPr>
                      <p:cNvPr id="4512" name="Google Shape;4512;p75"/>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5"/>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5"/>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5"/>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5"/>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5"/>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5"/>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5"/>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5"/>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5"/>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5"/>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5"/>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5"/>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5"/>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6" name="Google Shape;4526;p75"/>
                      <p:cNvGrpSpPr/>
                      <p:nvPr/>
                    </p:nvGrpSpPr>
                    <p:grpSpPr>
                      <a:xfrm>
                        <a:off x="4579164" y="3203653"/>
                        <a:ext cx="1244833" cy="1020397"/>
                        <a:chOff x="4579164" y="3203653"/>
                        <a:chExt cx="1244833" cy="1020397"/>
                      </a:xfrm>
                    </p:grpSpPr>
                    <p:sp>
                      <p:nvSpPr>
                        <p:cNvPr id="4527" name="Google Shape;4527;p75"/>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5"/>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5"/>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5"/>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5"/>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5"/>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5"/>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5"/>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5"/>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5"/>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5"/>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5"/>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5"/>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5"/>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5"/>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5"/>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5"/>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5"/>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5"/>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5"/>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5"/>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5"/>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5"/>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5"/>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1" name="Google Shape;4551;p75"/>
                        <p:cNvGrpSpPr/>
                        <p:nvPr/>
                      </p:nvGrpSpPr>
                      <p:grpSpPr>
                        <a:xfrm>
                          <a:off x="4579164" y="3203653"/>
                          <a:ext cx="1244833" cy="1020397"/>
                          <a:chOff x="4579164" y="3203653"/>
                          <a:chExt cx="1244833" cy="1020397"/>
                        </a:xfrm>
                      </p:grpSpPr>
                      <p:sp>
                        <p:nvSpPr>
                          <p:cNvPr id="4552" name="Google Shape;4552;p75"/>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3" name="Google Shape;4553;p75"/>
                          <p:cNvGrpSpPr/>
                          <p:nvPr/>
                        </p:nvGrpSpPr>
                        <p:grpSpPr>
                          <a:xfrm>
                            <a:off x="4579164" y="3203653"/>
                            <a:ext cx="1244833" cy="1020397"/>
                            <a:chOff x="4579164" y="3203653"/>
                            <a:chExt cx="1244833" cy="1020397"/>
                          </a:xfrm>
                        </p:grpSpPr>
                        <p:sp>
                          <p:nvSpPr>
                            <p:cNvPr id="4554" name="Google Shape;4554;p75"/>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5"/>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5"/>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5"/>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5"/>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5"/>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5"/>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1" name="Google Shape;4561;p75"/>
                            <p:cNvGrpSpPr/>
                            <p:nvPr/>
                          </p:nvGrpSpPr>
                          <p:grpSpPr>
                            <a:xfrm>
                              <a:off x="4579164" y="3203653"/>
                              <a:ext cx="1244833" cy="1020397"/>
                              <a:chOff x="4579164" y="3203653"/>
                              <a:chExt cx="1244833" cy="1020397"/>
                            </a:xfrm>
                          </p:grpSpPr>
                          <p:sp>
                            <p:nvSpPr>
                              <p:cNvPr id="4562" name="Google Shape;4562;p75"/>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5"/>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5"/>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5"/>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5"/>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5"/>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5"/>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5"/>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5"/>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5"/>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5"/>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5"/>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5"/>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5" name="Google Shape;4575;p75"/>
                              <p:cNvGrpSpPr/>
                              <p:nvPr/>
                            </p:nvGrpSpPr>
                            <p:grpSpPr>
                              <a:xfrm>
                                <a:off x="4579164" y="3203653"/>
                                <a:ext cx="1244833" cy="1020397"/>
                                <a:chOff x="4579164" y="3203653"/>
                                <a:chExt cx="1244833" cy="1020397"/>
                              </a:xfrm>
                            </p:grpSpPr>
                            <p:sp>
                              <p:nvSpPr>
                                <p:cNvPr id="4576" name="Google Shape;4576;p75"/>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5"/>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5"/>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5"/>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5"/>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5"/>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5"/>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3" name="Google Shape;4583;p75"/>
                                <p:cNvGrpSpPr/>
                                <p:nvPr/>
                              </p:nvGrpSpPr>
                              <p:grpSpPr>
                                <a:xfrm>
                                  <a:off x="4579164" y="3203653"/>
                                  <a:ext cx="1244833" cy="1020397"/>
                                  <a:chOff x="4579164" y="3203653"/>
                                  <a:chExt cx="1244833" cy="1020397"/>
                                </a:xfrm>
                              </p:grpSpPr>
                              <p:sp>
                                <p:nvSpPr>
                                  <p:cNvPr id="4584" name="Google Shape;4584;p75"/>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5"/>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5"/>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5"/>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5"/>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9" name="Google Shape;4589;p75"/>
                                  <p:cNvGrpSpPr/>
                                  <p:nvPr/>
                                </p:nvGrpSpPr>
                                <p:grpSpPr>
                                  <a:xfrm>
                                    <a:off x="4579164" y="3203653"/>
                                    <a:ext cx="1244833" cy="1020397"/>
                                    <a:chOff x="4579164" y="3203653"/>
                                    <a:chExt cx="1244833" cy="1020397"/>
                                  </a:xfrm>
                                </p:grpSpPr>
                                <p:sp>
                                  <p:nvSpPr>
                                    <p:cNvPr id="4590" name="Google Shape;4590;p75"/>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5"/>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5"/>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5"/>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594" name="Google Shape;4594;p75"/>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5"/>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5"/>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97" name="Google Shape;4597;p75"/>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598" name="Google Shape;4598;p75"/>
              <p:cNvGrpSpPr/>
              <p:nvPr/>
            </p:nvGrpSpPr>
            <p:grpSpPr>
              <a:xfrm>
                <a:off x="4595437" y="3598775"/>
                <a:ext cx="37776" cy="32451"/>
                <a:chOff x="4595437" y="3598775"/>
                <a:chExt cx="37776" cy="32451"/>
              </a:xfrm>
            </p:grpSpPr>
            <p:sp>
              <p:nvSpPr>
                <p:cNvPr id="4599" name="Google Shape;4599;p75"/>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5"/>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75"/>
              <p:cNvGrpSpPr/>
              <p:nvPr/>
            </p:nvGrpSpPr>
            <p:grpSpPr>
              <a:xfrm>
                <a:off x="4641864" y="3524443"/>
                <a:ext cx="37776" cy="32380"/>
                <a:chOff x="4641864" y="3524443"/>
                <a:chExt cx="37776" cy="32380"/>
              </a:xfrm>
            </p:grpSpPr>
            <p:sp>
              <p:nvSpPr>
                <p:cNvPr id="4602" name="Google Shape;4602;p75"/>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5"/>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75"/>
              <p:cNvGrpSpPr/>
              <p:nvPr/>
            </p:nvGrpSpPr>
            <p:grpSpPr>
              <a:xfrm>
                <a:off x="4648431" y="3893901"/>
                <a:ext cx="37776" cy="32357"/>
                <a:chOff x="4648431" y="3893901"/>
                <a:chExt cx="37776" cy="32357"/>
              </a:xfrm>
            </p:grpSpPr>
            <p:sp>
              <p:nvSpPr>
                <p:cNvPr id="4605" name="Google Shape;4605;p75"/>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5"/>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75"/>
              <p:cNvGrpSpPr/>
              <p:nvPr/>
            </p:nvGrpSpPr>
            <p:grpSpPr>
              <a:xfrm>
                <a:off x="4567752" y="3722908"/>
                <a:ext cx="37870" cy="32380"/>
                <a:chOff x="4567752" y="3722908"/>
                <a:chExt cx="37870" cy="32380"/>
              </a:xfrm>
            </p:grpSpPr>
            <p:sp>
              <p:nvSpPr>
                <p:cNvPr id="4608" name="Google Shape;4608;p75"/>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5"/>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0" name="Google Shape;4610;p75"/>
              <p:cNvGrpSpPr/>
              <p:nvPr/>
            </p:nvGrpSpPr>
            <p:grpSpPr>
              <a:xfrm>
                <a:off x="4617506" y="3652052"/>
                <a:ext cx="37783" cy="32357"/>
                <a:chOff x="4617506" y="3652052"/>
                <a:chExt cx="37783" cy="32357"/>
              </a:xfrm>
            </p:grpSpPr>
            <p:sp>
              <p:nvSpPr>
                <p:cNvPr id="4611" name="Google Shape;4611;p75"/>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5"/>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3" name="Google Shape;4613;p75"/>
              <p:cNvGrpSpPr/>
              <p:nvPr/>
            </p:nvGrpSpPr>
            <p:grpSpPr>
              <a:xfrm>
                <a:off x="4739005" y="3554149"/>
                <a:ext cx="37870" cy="32357"/>
                <a:chOff x="4739005" y="3554149"/>
                <a:chExt cx="37870" cy="32357"/>
              </a:xfrm>
            </p:grpSpPr>
            <p:sp>
              <p:nvSpPr>
                <p:cNvPr id="4614" name="Google Shape;4614;p75"/>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5"/>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6" name="Google Shape;4616;p75"/>
              <p:cNvGrpSpPr/>
              <p:nvPr/>
            </p:nvGrpSpPr>
            <p:grpSpPr>
              <a:xfrm>
                <a:off x="4806557" y="3630258"/>
                <a:ext cx="37776" cy="32364"/>
                <a:chOff x="4806557" y="3630258"/>
                <a:chExt cx="37776" cy="32364"/>
              </a:xfrm>
            </p:grpSpPr>
            <p:sp>
              <p:nvSpPr>
                <p:cNvPr id="4617" name="Google Shape;4617;p75"/>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5"/>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75"/>
              <p:cNvGrpSpPr/>
              <p:nvPr/>
            </p:nvGrpSpPr>
            <p:grpSpPr>
              <a:xfrm>
                <a:off x="4737007" y="4004357"/>
                <a:ext cx="37870" cy="32357"/>
                <a:chOff x="4737007" y="4004357"/>
                <a:chExt cx="37870" cy="32357"/>
              </a:xfrm>
            </p:grpSpPr>
            <p:sp>
              <p:nvSpPr>
                <p:cNvPr id="4620" name="Google Shape;4620;p75"/>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5"/>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 name="Google Shape;4622;p75"/>
              <p:cNvGrpSpPr/>
              <p:nvPr/>
            </p:nvGrpSpPr>
            <p:grpSpPr>
              <a:xfrm>
                <a:off x="4773634" y="4208627"/>
                <a:ext cx="37776" cy="32357"/>
                <a:chOff x="4773634" y="4208627"/>
                <a:chExt cx="37776" cy="32357"/>
              </a:xfrm>
            </p:grpSpPr>
            <p:sp>
              <p:nvSpPr>
                <p:cNvPr id="4623" name="Google Shape;4623;p75"/>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5"/>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75"/>
              <p:cNvGrpSpPr/>
              <p:nvPr/>
            </p:nvGrpSpPr>
            <p:grpSpPr>
              <a:xfrm>
                <a:off x="4888282" y="4074764"/>
                <a:ext cx="37776" cy="32451"/>
                <a:chOff x="4888282" y="4074764"/>
                <a:chExt cx="37776" cy="32451"/>
              </a:xfrm>
            </p:grpSpPr>
            <p:sp>
              <p:nvSpPr>
                <p:cNvPr id="4626" name="Google Shape;4626;p75"/>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5"/>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8" name="Google Shape;4628;p75"/>
              <p:cNvGrpSpPr/>
              <p:nvPr/>
            </p:nvGrpSpPr>
            <p:grpSpPr>
              <a:xfrm>
                <a:off x="4901315" y="3804271"/>
                <a:ext cx="37776" cy="32364"/>
                <a:chOff x="4901315" y="3804271"/>
                <a:chExt cx="37776" cy="32364"/>
              </a:xfrm>
            </p:grpSpPr>
            <p:sp>
              <p:nvSpPr>
                <p:cNvPr id="4629" name="Google Shape;4629;p75"/>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5"/>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75"/>
              <p:cNvGrpSpPr/>
              <p:nvPr/>
            </p:nvGrpSpPr>
            <p:grpSpPr>
              <a:xfrm>
                <a:off x="4866394" y="3715035"/>
                <a:ext cx="37846" cy="32357"/>
                <a:chOff x="4866394" y="3715035"/>
                <a:chExt cx="37846" cy="32357"/>
              </a:xfrm>
            </p:grpSpPr>
            <p:sp>
              <p:nvSpPr>
                <p:cNvPr id="4632" name="Google Shape;4632;p75"/>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5"/>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4" name="Google Shape;4634;p75"/>
              <p:cNvGrpSpPr/>
              <p:nvPr/>
            </p:nvGrpSpPr>
            <p:grpSpPr>
              <a:xfrm>
                <a:off x="4979233" y="3839798"/>
                <a:ext cx="37878" cy="32420"/>
                <a:chOff x="4979233" y="3839798"/>
                <a:chExt cx="37878" cy="32420"/>
              </a:xfrm>
            </p:grpSpPr>
            <p:sp>
              <p:nvSpPr>
                <p:cNvPr id="4635" name="Google Shape;4635;p75"/>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5"/>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7" name="Google Shape;4637;p75"/>
              <p:cNvGrpSpPr/>
              <p:nvPr/>
            </p:nvGrpSpPr>
            <p:grpSpPr>
              <a:xfrm>
                <a:off x="4790662" y="3679147"/>
                <a:ext cx="37783" cy="32380"/>
                <a:chOff x="4790662" y="3679147"/>
                <a:chExt cx="37783" cy="32380"/>
              </a:xfrm>
            </p:grpSpPr>
            <p:sp>
              <p:nvSpPr>
                <p:cNvPr id="4638" name="Google Shape;4638;p75"/>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5"/>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0" name="Google Shape;4640;p75"/>
              <p:cNvGrpSpPr/>
              <p:nvPr/>
            </p:nvGrpSpPr>
            <p:grpSpPr>
              <a:xfrm>
                <a:off x="4857263" y="3557861"/>
                <a:ext cx="37776" cy="32357"/>
                <a:chOff x="4857263" y="3557861"/>
                <a:chExt cx="37776" cy="32357"/>
              </a:xfrm>
            </p:grpSpPr>
            <p:sp>
              <p:nvSpPr>
                <p:cNvPr id="4641" name="Google Shape;4641;p75"/>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5"/>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3" name="Google Shape;4643;p75"/>
              <p:cNvGrpSpPr/>
              <p:nvPr/>
            </p:nvGrpSpPr>
            <p:grpSpPr>
              <a:xfrm>
                <a:off x="4883902" y="3648033"/>
                <a:ext cx="37783" cy="32380"/>
                <a:chOff x="4883902" y="3648033"/>
                <a:chExt cx="37783" cy="32380"/>
              </a:xfrm>
            </p:grpSpPr>
            <p:sp>
              <p:nvSpPr>
                <p:cNvPr id="4644" name="Google Shape;4644;p75"/>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5"/>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6" name="Google Shape;4646;p75"/>
              <p:cNvGrpSpPr/>
              <p:nvPr/>
            </p:nvGrpSpPr>
            <p:grpSpPr>
              <a:xfrm>
                <a:off x="4907780" y="3347220"/>
                <a:ext cx="37878" cy="32357"/>
                <a:chOff x="4907780" y="3347220"/>
                <a:chExt cx="37878" cy="32357"/>
              </a:xfrm>
            </p:grpSpPr>
            <p:sp>
              <p:nvSpPr>
                <p:cNvPr id="4647" name="Google Shape;4647;p75"/>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5"/>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9" name="Google Shape;4649;p75"/>
              <p:cNvGrpSpPr/>
              <p:nvPr/>
            </p:nvGrpSpPr>
            <p:grpSpPr>
              <a:xfrm>
                <a:off x="5065048" y="3738150"/>
                <a:ext cx="37783" cy="32364"/>
                <a:chOff x="5065048" y="3738150"/>
                <a:chExt cx="37783" cy="32364"/>
              </a:xfrm>
            </p:grpSpPr>
            <p:sp>
              <p:nvSpPr>
                <p:cNvPr id="4650" name="Google Shape;4650;p75"/>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5"/>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2" name="Google Shape;4652;p75"/>
              <p:cNvGrpSpPr/>
              <p:nvPr/>
            </p:nvGrpSpPr>
            <p:grpSpPr>
              <a:xfrm>
                <a:off x="5071616" y="3284615"/>
                <a:ext cx="37783" cy="32357"/>
                <a:chOff x="5071616" y="3284615"/>
                <a:chExt cx="37783" cy="32357"/>
              </a:xfrm>
            </p:grpSpPr>
            <p:sp>
              <p:nvSpPr>
                <p:cNvPr id="4653" name="Google Shape;4653;p75"/>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5"/>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75"/>
              <p:cNvGrpSpPr/>
              <p:nvPr/>
            </p:nvGrpSpPr>
            <p:grpSpPr>
              <a:xfrm>
                <a:off x="5389291" y="3759921"/>
                <a:ext cx="37783" cy="32380"/>
                <a:chOff x="5389291" y="3759921"/>
                <a:chExt cx="37783" cy="32380"/>
              </a:xfrm>
            </p:grpSpPr>
            <p:sp>
              <p:nvSpPr>
                <p:cNvPr id="4656" name="Google Shape;4656;p75"/>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5"/>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75"/>
              <p:cNvGrpSpPr/>
              <p:nvPr/>
            </p:nvGrpSpPr>
            <p:grpSpPr>
              <a:xfrm>
                <a:off x="5431534" y="3632932"/>
                <a:ext cx="37878" cy="32451"/>
                <a:chOff x="5431534" y="3632932"/>
                <a:chExt cx="37878" cy="32451"/>
              </a:xfrm>
            </p:grpSpPr>
            <p:sp>
              <p:nvSpPr>
                <p:cNvPr id="4659" name="Google Shape;4659;p75"/>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5"/>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1" name="Google Shape;4661;p75"/>
              <p:cNvGrpSpPr/>
              <p:nvPr/>
            </p:nvGrpSpPr>
            <p:grpSpPr>
              <a:xfrm>
                <a:off x="5540755" y="3544829"/>
                <a:ext cx="37783" cy="32357"/>
                <a:chOff x="5540755" y="3544829"/>
                <a:chExt cx="37783" cy="32357"/>
              </a:xfrm>
            </p:grpSpPr>
            <p:sp>
              <p:nvSpPr>
                <p:cNvPr id="4662" name="Google Shape;4662;p75"/>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5"/>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75"/>
              <p:cNvGrpSpPr/>
              <p:nvPr/>
            </p:nvGrpSpPr>
            <p:grpSpPr>
              <a:xfrm>
                <a:off x="5579293" y="3412107"/>
                <a:ext cx="37776" cy="32357"/>
                <a:chOff x="5579293" y="3412107"/>
                <a:chExt cx="37776" cy="32357"/>
              </a:xfrm>
            </p:grpSpPr>
            <p:sp>
              <p:nvSpPr>
                <p:cNvPr id="4665" name="Google Shape;4665;p75"/>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5"/>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7" name="Google Shape;4667;p75"/>
              <p:cNvGrpSpPr/>
              <p:nvPr/>
            </p:nvGrpSpPr>
            <p:grpSpPr>
              <a:xfrm>
                <a:off x="5801346" y="3284615"/>
                <a:ext cx="37783" cy="32357"/>
                <a:chOff x="5801346" y="3284615"/>
                <a:chExt cx="37783" cy="32357"/>
              </a:xfrm>
            </p:grpSpPr>
            <p:sp>
              <p:nvSpPr>
                <p:cNvPr id="4668" name="Google Shape;4668;p75"/>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5"/>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75"/>
              <p:cNvGrpSpPr/>
              <p:nvPr/>
            </p:nvGrpSpPr>
            <p:grpSpPr>
              <a:xfrm>
                <a:off x="5763578" y="3399067"/>
                <a:ext cx="37776" cy="32364"/>
                <a:chOff x="5763578" y="3399067"/>
                <a:chExt cx="37776" cy="32364"/>
              </a:xfrm>
            </p:grpSpPr>
            <p:sp>
              <p:nvSpPr>
                <p:cNvPr id="4671" name="Google Shape;4671;p75"/>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5"/>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3" name="Google Shape;4673;p75"/>
              <p:cNvGrpSpPr/>
              <p:nvPr/>
            </p:nvGrpSpPr>
            <p:grpSpPr>
              <a:xfrm>
                <a:off x="5395858" y="3230952"/>
                <a:ext cx="37776" cy="32364"/>
                <a:chOff x="5395858" y="3230952"/>
                <a:chExt cx="37776" cy="32364"/>
              </a:xfrm>
            </p:grpSpPr>
            <p:sp>
              <p:nvSpPr>
                <p:cNvPr id="4674" name="Google Shape;4674;p75"/>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5"/>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6" name="Google Shape;4676;p75"/>
              <p:cNvGrpSpPr/>
              <p:nvPr/>
            </p:nvGrpSpPr>
            <p:grpSpPr>
              <a:xfrm>
                <a:off x="5264088" y="3188237"/>
                <a:ext cx="37776" cy="32357"/>
                <a:chOff x="5264088" y="3188237"/>
                <a:chExt cx="37776" cy="32357"/>
              </a:xfrm>
            </p:grpSpPr>
            <p:sp>
              <p:nvSpPr>
                <p:cNvPr id="4677" name="Google Shape;4677;p75"/>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5"/>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9" name="Google Shape;4679;p75"/>
              <p:cNvGrpSpPr/>
              <p:nvPr/>
            </p:nvGrpSpPr>
            <p:grpSpPr>
              <a:xfrm>
                <a:off x="5585758" y="3237425"/>
                <a:ext cx="37878" cy="32357"/>
                <a:chOff x="5585758" y="3237425"/>
                <a:chExt cx="37878" cy="32357"/>
              </a:xfrm>
            </p:grpSpPr>
            <p:sp>
              <p:nvSpPr>
                <p:cNvPr id="4680" name="Google Shape;4680;p75"/>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5"/>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75"/>
              <p:cNvGrpSpPr/>
              <p:nvPr/>
            </p:nvGrpSpPr>
            <p:grpSpPr>
              <a:xfrm>
                <a:off x="4874196" y="3291088"/>
                <a:ext cx="37878" cy="32451"/>
                <a:chOff x="4874196" y="3291088"/>
                <a:chExt cx="37878" cy="32451"/>
              </a:xfrm>
            </p:grpSpPr>
            <p:sp>
              <p:nvSpPr>
                <p:cNvPr id="4683" name="Google Shape;4683;p75"/>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5"/>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75"/>
              <p:cNvGrpSpPr/>
              <p:nvPr/>
            </p:nvGrpSpPr>
            <p:grpSpPr>
              <a:xfrm>
                <a:off x="5197770" y="3785466"/>
                <a:ext cx="37783" cy="32427"/>
                <a:chOff x="5197770" y="3785466"/>
                <a:chExt cx="37783" cy="32427"/>
              </a:xfrm>
            </p:grpSpPr>
            <p:sp>
              <p:nvSpPr>
                <p:cNvPr id="4686" name="Google Shape;4686;p75"/>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5"/>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75"/>
              <p:cNvGrpSpPr/>
              <p:nvPr/>
            </p:nvGrpSpPr>
            <p:grpSpPr>
              <a:xfrm>
                <a:off x="5177699" y="3492117"/>
                <a:ext cx="37776" cy="32357"/>
                <a:chOff x="5177699" y="3492117"/>
                <a:chExt cx="37776" cy="32357"/>
              </a:xfrm>
            </p:grpSpPr>
            <p:sp>
              <p:nvSpPr>
                <p:cNvPr id="4689" name="Google Shape;4689;p75"/>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5"/>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75"/>
              <p:cNvGrpSpPr/>
              <p:nvPr/>
            </p:nvGrpSpPr>
            <p:grpSpPr>
              <a:xfrm>
                <a:off x="5349431" y="3622346"/>
                <a:ext cx="37870" cy="32380"/>
                <a:chOff x="5349431" y="3622346"/>
                <a:chExt cx="37870" cy="32380"/>
              </a:xfrm>
            </p:grpSpPr>
            <p:sp>
              <p:nvSpPr>
                <p:cNvPr id="4692" name="Google Shape;4692;p75"/>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5"/>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75"/>
              <p:cNvGrpSpPr/>
              <p:nvPr/>
            </p:nvGrpSpPr>
            <p:grpSpPr>
              <a:xfrm>
                <a:off x="5068855" y="3563980"/>
                <a:ext cx="53954" cy="46223"/>
                <a:chOff x="5068855" y="3563980"/>
                <a:chExt cx="53954" cy="46223"/>
              </a:xfrm>
            </p:grpSpPr>
            <p:sp>
              <p:nvSpPr>
                <p:cNvPr id="4695" name="Google Shape;4695;p75"/>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5"/>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7" name="Google Shape;4697;p75"/>
              <p:cNvGrpSpPr/>
              <p:nvPr/>
            </p:nvGrpSpPr>
            <p:grpSpPr>
              <a:xfrm>
                <a:off x="5037654" y="3392507"/>
                <a:ext cx="37870" cy="32451"/>
                <a:chOff x="5037654" y="3392507"/>
                <a:chExt cx="37870" cy="32451"/>
              </a:xfrm>
            </p:grpSpPr>
            <p:sp>
              <p:nvSpPr>
                <p:cNvPr id="4698" name="Google Shape;4698;p75"/>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5"/>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75"/>
              <p:cNvGrpSpPr/>
              <p:nvPr/>
            </p:nvGrpSpPr>
            <p:grpSpPr>
              <a:xfrm>
                <a:off x="5456560" y="3368629"/>
                <a:ext cx="37870" cy="32451"/>
                <a:chOff x="5456560" y="3368629"/>
                <a:chExt cx="37870" cy="32451"/>
              </a:xfrm>
            </p:grpSpPr>
            <p:sp>
              <p:nvSpPr>
                <p:cNvPr id="4701" name="Google Shape;4701;p75"/>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5"/>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75"/>
              <p:cNvGrpSpPr/>
              <p:nvPr/>
            </p:nvGrpSpPr>
            <p:grpSpPr>
              <a:xfrm>
                <a:off x="4755749" y="3501516"/>
                <a:ext cx="46246" cy="39608"/>
                <a:chOff x="4755749" y="3501516"/>
                <a:chExt cx="46246" cy="39608"/>
              </a:xfrm>
            </p:grpSpPr>
            <p:sp>
              <p:nvSpPr>
                <p:cNvPr id="4704" name="Google Shape;4704;p75"/>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5"/>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75"/>
              <p:cNvGrpSpPr/>
              <p:nvPr/>
            </p:nvGrpSpPr>
            <p:grpSpPr>
              <a:xfrm>
                <a:off x="4681346" y="3485582"/>
                <a:ext cx="37783" cy="32427"/>
                <a:chOff x="4681346" y="3485582"/>
                <a:chExt cx="37783" cy="32427"/>
              </a:xfrm>
            </p:grpSpPr>
            <p:sp>
              <p:nvSpPr>
                <p:cNvPr id="4707" name="Google Shape;4707;p75"/>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5"/>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9" name="Google Shape;4709;p75"/>
              <p:cNvGrpSpPr/>
              <p:nvPr/>
            </p:nvGrpSpPr>
            <p:grpSpPr>
              <a:xfrm>
                <a:off x="4767067" y="3291088"/>
                <a:ext cx="37878" cy="32451"/>
                <a:chOff x="4767067" y="3291088"/>
                <a:chExt cx="37878" cy="32451"/>
              </a:xfrm>
            </p:grpSpPr>
            <p:sp>
              <p:nvSpPr>
                <p:cNvPr id="4710" name="Google Shape;4710;p75"/>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5"/>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2" name="Google Shape;4712;p75"/>
              <p:cNvGrpSpPr/>
              <p:nvPr/>
            </p:nvGrpSpPr>
            <p:grpSpPr>
              <a:xfrm>
                <a:off x="4687819" y="3405539"/>
                <a:ext cx="37776" cy="32451"/>
                <a:chOff x="4687819" y="3405539"/>
                <a:chExt cx="37776" cy="32451"/>
              </a:xfrm>
            </p:grpSpPr>
            <p:sp>
              <p:nvSpPr>
                <p:cNvPr id="4713" name="Google Shape;4713;p75"/>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5"/>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5" name="Google Shape;4715;p75"/>
              <p:cNvGrpSpPr/>
              <p:nvPr/>
            </p:nvGrpSpPr>
            <p:grpSpPr>
              <a:xfrm>
                <a:off x="4923101" y="3444809"/>
                <a:ext cx="52813" cy="45318"/>
                <a:chOff x="4923101" y="3444809"/>
                <a:chExt cx="52813" cy="45318"/>
              </a:xfrm>
            </p:grpSpPr>
            <p:sp>
              <p:nvSpPr>
                <p:cNvPr id="4716" name="Google Shape;4716;p75"/>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5"/>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8" name="Google Shape;4718;p75"/>
              <p:cNvGrpSpPr/>
              <p:nvPr/>
            </p:nvGrpSpPr>
            <p:grpSpPr>
              <a:xfrm>
                <a:off x="4846040" y="3654750"/>
                <a:ext cx="31405" cy="26993"/>
                <a:chOff x="4846040" y="3654750"/>
                <a:chExt cx="31405" cy="26993"/>
              </a:xfrm>
            </p:grpSpPr>
            <p:sp>
              <p:nvSpPr>
                <p:cNvPr id="4719" name="Google Shape;4719;p75"/>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5"/>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1" name="Google Shape;4721;p75"/>
              <p:cNvGrpSpPr/>
              <p:nvPr/>
            </p:nvGrpSpPr>
            <p:grpSpPr>
              <a:xfrm>
                <a:off x="4925673" y="3691700"/>
                <a:ext cx="40253" cy="34472"/>
                <a:chOff x="4925673" y="3691700"/>
                <a:chExt cx="40253" cy="34472"/>
              </a:xfrm>
            </p:grpSpPr>
            <p:sp>
              <p:nvSpPr>
                <p:cNvPr id="4722" name="Google Shape;4722;p75"/>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5"/>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4" name="Google Shape;4724;p75"/>
              <p:cNvGrpSpPr/>
              <p:nvPr/>
            </p:nvGrpSpPr>
            <p:grpSpPr>
              <a:xfrm>
                <a:off x="4894653" y="3740848"/>
                <a:ext cx="31405" cy="26906"/>
                <a:chOff x="4894653" y="3740848"/>
                <a:chExt cx="31405" cy="26906"/>
              </a:xfrm>
            </p:grpSpPr>
            <p:sp>
              <p:nvSpPr>
                <p:cNvPr id="4725" name="Google Shape;4725;p75"/>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5"/>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7" name="Google Shape;4727;p75"/>
              <p:cNvGrpSpPr/>
              <p:nvPr/>
            </p:nvGrpSpPr>
            <p:grpSpPr>
              <a:xfrm>
                <a:off x="4962300" y="3696348"/>
                <a:ext cx="38255" cy="32773"/>
                <a:chOff x="4962300" y="3696348"/>
                <a:chExt cx="38255" cy="32773"/>
              </a:xfrm>
            </p:grpSpPr>
            <p:sp>
              <p:nvSpPr>
                <p:cNvPr id="4728" name="Google Shape;4728;p75"/>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5"/>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0" name="Google Shape;4730;p75"/>
              <p:cNvGrpSpPr/>
              <p:nvPr/>
            </p:nvGrpSpPr>
            <p:grpSpPr>
              <a:xfrm>
                <a:off x="4980185" y="3743349"/>
                <a:ext cx="31499" cy="26969"/>
                <a:chOff x="4980185" y="3743349"/>
                <a:chExt cx="31499" cy="26969"/>
              </a:xfrm>
            </p:grpSpPr>
            <p:sp>
              <p:nvSpPr>
                <p:cNvPr id="4731" name="Google Shape;4731;p75"/>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5"/>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75"/>
              <p:cNvGrpSpPr/>
              <p:nvPr/>
            </p:nvGrpSpPr>
            <p:grpSpPr>
              <a:xfrm>
                <a:off x="5013768" y="3734312"/>
                <a:ext cx="31499" cy="26969"/>
                <a:chOff x="5013768" y="3734312"/>
                <a:chExt cx="31499" cy="26969"/>
              </a:xfrm>
            </p:grpSpPr>
            <p:sp>
              <p:nvSpPr>
                <p:cNvPr id="4734" name="Google Shape;4734;p75"/>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5"/>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6" name="Google Shape;4736;p75"/>
              <p:cNvGrpSpPr/>
              <p:nvPr/>
            </p:nvGrpSpPr>
            <p:grpSpPr>
              <a:xfrm>
                <a:off x="5036703" y="3764545"/>
                <a:ext cx="31499" cy="26898"/>
                <a:chOff x="5036703" y="3764545"/>
                <a:chExt cx="31499" cy="26898"/>
              </a:xfrm>
            </p:grpSpPr>
            <p:sp>
              <p:nvSpPr>
                <p:cNvPr id="4737" name="Google Shape;4737;p75"/>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5"/>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9" name="Google Shape;4739;p75"/>
              <p:cNvGrpSpPr/>
              <p:nvPr/>
            </p:nvGrpSpPr>
            <p:grpSpPr>
              <a:xfrm>
                <a:off x="4953546" y="3768352"/>
                <a:ext cx="31405" cy="26898"/>
                <a:chOff x="4953546" y="3768352"/>
                <a:chExt cx="31405" cy="26898"/>
              </a:xfrm>
            </p:grpSpPr>
            <p:sp>
              <p:nvSpPr>
                <p:cNvPr id="4740" name="Google Shape;4740;p75"/>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5"/>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2" name="Google Shape;4742;p75"/>
              <p:cNvGrpSpPr/>
              <p:nvPr/>
            </p:nvGrpSpPr>
            <p:grpSpPr>
              <a:xfrm>
                <a:off x="4964770" y="3814016"/>
                <a:ext cx="31499" cy="26993"/>
                <a:chOff x="4964770" y="3814016"/>
                <a:chExt cx="31499" cy="26993"/>
              </a:xfrm>
            </p:grpSpPr>
            <p:sp>
              <p:nvSpPr>
                <p:cNvPr id="4743" name="Google Shape;4743;p75"/>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5"/>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75"/>
              <p:cNvGrpSpPr/>
              <p:nvPr/>
            </p:nvGrpSpPr>
            <p:grpSpPr>
              <a:xfrm>
                <a:off x="4923290" y="3800504"/>
                <a:ext cx="31468" cy="26898"/>
                <a:chOff x="4923290" y="3800504"/>
                <a:chExt cx="31468" cy="26898"/>
              </a:xfrm>
            </p:grpSpPr>
            <p:sp>
              <p:nvSpPr>
                <p:cNvPr id="4746" name="Google Shape;4746;p75"/>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5"/>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8" name="Google Shape;4748;p75"/>
              <p:cNvGrpSpPr/>
              <p:nvPr/>
            </p:nvGrpSpPr>
            <p:grpSpPr>
              <a:xfrm>
                <a:off x="5108534" y="3650943"/>
                <a:ext cx="31405" cy="26993"/>
                <a:chOff x="5108534" y="3650943"/>
                <a:chExt cx="31405" cy="26993"/>
              </a:xfrm>
            </p:grpSpPr>
            <p:sp>
              <p:nvSpPr>
                <p:cNvPr id="4749" name="Google Shape;4749;p75"/>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5"/>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1" name="Google Shape;4751;p75"/>
              <p:cNvGrpSpPr/>
              <p:nvPr/>
            </p:nvGrpSpPr>
            <p:grpSpPr>
              <a:xfrm>
                <a:off x="5119380" y="3760739"/>
                <a:ext cx="31499" cy="26993"/>
                <a:chOff x="5119380" y="3760739"/>
                <a:chExt cx="31499" cy="26993"/>
              </a:xfrm>
            </p:grpSpPr>
            <p:sp>
              <p:nvSpPr>
                <p:cNvPr id="4752" name="Google Shape;4752;p75"/>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5"/>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75"/>
              <p:cNvGrpSpPr/>
              <p:nvPr/>
            </p:nvGrpSpPr>
            <p:grpSpPr>
              <a:xfrm>
                <a:off x="5119380" y="3788235"/>
                <a:ext cx="31499" cy="26993"/>
                <a:chOff x="5119380" y="3788235"/>
                <a:chExt cx="31499" cy="26993"/>
              </a:xfrm>
            </p:grpSpPr>
            <p:sp>
              <p:nvSpPr>
                <p:cNvPr id="4755" name="Google Shape;4755;p75"/>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5"/>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75"/>
              <p:cNvGrpSpPr/>
              <p:nvPr/>
            </p:nvGrpSpPr>
            <p:grpSpPr>
              <a:xfrm>
                <a:off x="5158005" y="3875284"/>
                <a:ext cx="31405" cy="27001"/>
                <a:chOff x="5158005" y="3875284"/>
                <a:chExt cx="31405" cy="27001"/>
              </a:xfrm>
            </p:grpSpPr>
            <p:sp>
              <p:nvSpPr>
                <p:cNvPr id="4758" name="Google Shape;4758;p75"/>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5"/>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75"/>
              <p:cNvGrpSpPr/>
              <p:nvPr/>
            </p:nvGrpSpPr>
            <p:grpSpPr>
              <a:xfrm>
                <a:off x="5233163" y="3764545"/>
                <a:ext cx="31499" cy="26898"/>
                <a:chOff x="5233163" y="3764545"/>
                <a:chExt cx="31499" cy="26898"/>
              </a:xfrm>
            </p:grpSpPr>
            <p:sp>
              <p:nvSpPr>
                <p:cNvPr id="4761" name="Google Shape;4761;p75"/>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5"/>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75"/>
              <p:cNvGrpSpPr/>
              <p:nvPr/>
            </p:nvGrpSpPr>
            <p:grpSpPr>
              <a:xfrm>
                <a:off x="5276168" y="3805545"/>
                <a:ext cx="31499" cy="26906"/>
                <a:chOff x="5276168" y="3805545"/>
                <a:chExt cx="31499" cy="26906"/>
              </a:xfrm>
            </p:grpSpPr>
            <p:sp>
              <p:nvSpPr>
                <p:cNvPr id="4764" name="Google Shape;4764;p75"/>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5"/>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75"/>
              <p:cNvGrpSpPr/>
              <p:nvPr/>
            </p:nvGrpSpPr>
            <p:grpSpPr>
              <a:xfrm>
                <a:off x="5294053" y="3851933"/>
                <a:ext cx="31405" cy="26945"/>
                <a:chOff x="5294053" y="3851933"/>
                <a:chExt cx="31405" cy="26945"/>
              </a:xfrm>
            </p:grpSpPr>
            <p:sp>
              <p:nvSpPr>
                <p:cNvPr id="4767" name="Google Shape;4767;p75"/>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5"/>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75"/>
              <p:cNvGrpSpPr/>
              <p:nvPr/>
            </p:nvGrpSpPr>
            <p:grpSpPr>
              <a:xfrm>
                <a:off x="5341723" y="3851902"/>
                <a:ext cx="31405" cy="26977"/>
                <a:chOff x="5341723" y="3851902"/>
                <a:chExt cx="31405" cy="26977"/>
              </a:xfrm>
            </p:grpSpPr>
            <p:sp>
              <p:nvSpPr>
                <p:cNvPr id="4770" name="Google Shape;4770;p75"/>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5"/>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75"/>
              <p:cNvGrpSpPr/>
              <p:nvPr/>
            </p:nvGrpSpPr>
            <p:grpSpPr>
              <a:xfrm>
                <a:off x="5054871" y="3507855"/>
                <a:ext cx="31405" cy="26993"/>
                <a:chOff x="5054871" y="3507855"/>
                <a:chExt cx="31405" cy="26993"/>
              </a:xfrm>
            </p:grpSpPr>
            <p:sp>
              <p:nvSpPr>
                <p:cNvPr id="4773" name="Google Shape;4773;p75"/>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5"/>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75"/>
              <p:cNvGrpSpPr/>
              <p:nvPr/>
            </p:nvGrpSpPr>
            <p:grpSpPr>
              <a:xfrm>
                <a:off x="4876579" y="3675325"/>
                <a:ext cx="31405" cy="26969"/>
                <a:chOff x="4876579" y="3675325"/>
                <a:chExt cx="31405" cy="26969"/>
              </a:xfrm>
            </p:grpSpPr>
            <p:sp>
              <p:nvSpPr>
                <p:cNvPr id="4776" name="Google Shape;4776;p75"/>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5"/>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 name="Google Shape;4778;p75"/>
              <p:cNvGrpSpPr/>
              <p:nvPr/>
            </p:nvGrpSpPr>
            <p:grpSpPr>
              <a:xfrm>
                <a:off x="4842233" y="3688333"/>
                <a:ext cx="31405" cy="26993"/>
                <a:chOff x="4842233" y="3688333"/>
                <a:chExt cx="31405" cy="26993"/>
              </a:xfrm>
            </p:grpSpPr>
            <p:sp>
              <p:nvSpPr>
                <p:cNvPr id="4779" name="Google Shape;4779;p75"/>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5"/>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1" name="Google Shape;4781;p75"/>
              <p:cNvGrpSpPr/>
              <p:nvPr/>
            </p:nvGrpSpPr>
            <p:grpSpPr>
              <a:xfrm>
                <a:off x="5187876" y="3608032"/>
                <a:ext cx="31405" cy="27001"/>
                <a:chOff x="5187876" y="3608032"/>
                <a:chExt cx="31405" cy="27001"/>
              </a:xfrm>
            </p:grpSpPr>
            <p:sp>
              <p:nvSpPr>
                <p:cNvPr id="4782" name="Google Shape;4782;p75"/>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5"/>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4" name="Google Shape;4784;p75"/>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5"/>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6" name="Google Shape;4786;p75"/>
              <p:cNvGrpSpPr/>
              <p:nvPr/>
            </p:nvGrpSpPr>
            <p:grpSpPr>
              <a:xfrm>
                <a:off x="5269224" y="3304167"/>
                <a:ext cx="40253" cy="34402"/>
                <a:chOff x="5269224" y="3304167"/>
                <a:chExt cx="40253" cy="34402"/>
              </a:xfrm>
            </p:grpSpPr>
            <p:sp>
              <p:nvSpPr>
                <p:cNvPr id="4787" name="Google Shape;4787;p75"/>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5"/>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75"/>
              <p:cNvGrpSpPr/>
              <p:nvPr/>
            </p:nvGrpSpPr>
            <p:grpSpPr>
              <a:xfrm>
                <a:off x="5327354" y="3476615"/>
                <a:ext cx="49864" cy="42723"/>
                <a:chOff x="5327354" y="3476615"/>
                <a:chExt cx="49864" cy="42723"/>
              </a:xfrm>
            </p:grpSpPr>
            <p:sp>
              <p:nvSpPr>
                <p:cNvPr id="4790" name="Google Shape;4790;p75"/>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5"/>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2" name="Google Shape;4792;p75"/>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5"/>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4" name="Google Shape;4794;p75"/>
              <p:cNvGrpSpPr/>
              <p:nvPr/>
            </p:nvGrpSpPr>
            <p:grpSpPr>
              <a:xfrm>
                <a:off x="5341723" y="3775957"/>
                <a:ext cx="31405" cy="26898"/>
                <a:chOff x="5341723" y="3775957"/>
                <a:chExt cx="31405" cy="26898"/>
              </a:xfrm>
            </p:grpSpPr>
            <p:sp>
              <p:nvSpPr>
                <p:cNvPr id="4795" name="Google Shape;4795;p75"/>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5"/>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7" name="Google Shape;4797;p75"/>
              <p:cNvGrpSpPr/>
              <p:nvPr/>
            </p:nvGrpSpPr>
            <p:grpSpPr>
              <a:xfrm>
                <a:off x="5439053" y="3699274"/>
                <a:ext cx="31405" cy="26898"/>
                <a:chOff x="5439053" y="3699274"/>
                <a:chExt cx="31405" cy="26898"/>
              </a:xfrm>
            </p:grpSpPr>
            <p:sp>
              <p:nvSpPr>
                <p:cNvPr id="4798" name="Google Shape;4798;p75"/>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5"/>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75"/>
              <p:cNvGrpSpPr/>
              <p:nvPr/>
            </p:nvGrpSpPr>
            <p:grpSpPr>
              <a:xfrm>
                <a:off x="5412414" y="3622307"/>
                <a:ext cx="31499" cy="26993"/>
                <a:chOff x="5412414" y="3622307"/>
                <a:chExt cx="31499" cy="26993"/>
              </a:xfrm>
            </p:grpSpPr>
            <p:sp>
              <p:nvSpPr>
                <p:cNvPr id="4801" name="Google Shape;4801;p75"/>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5"/>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3" name="Google Shape;4803;p75"/>
              <p:cNvGrpSpPr/>
              <p:nvPr/>
            </p:nvGrpSpPr>
            <p:grpSpPr>
              <a:xfrm>
                <a:off x="5476254" y="3473949"/>
                <a:ext cx="26835" cy="26930"/>
                <a:chOff x="5476254" y="3473949"/>
                <a:chExt cx="26835" cy="26930"/>
              </a:xfrm>
            </p:grpSpPr>
            <p:sp>
              <p:nvSpPr>
                <p:cNvPr id="4804" name="Google Shape;4804;p75"/>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5"/>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75"/>
              <p:cNvGrpSpPr/>
              <p:nvPr/>
            </p:nvGrpSpPr>
            <p:grpSpPr>
              <a:xfrm>
                <a:off x="5564547" y="3481594"/>
                <a:ext cx="31397" cy="26898"/>
                <a:chOff x="5564547" y="3481594"/>
                <a:chExt cx="31397" cy="26898"/>
              </a:xfrm>
            </p:grpSpPr>
            <p:sp>
              <p:nvSpPr>
                <p:cNvPr id="4807" name="Google Shape;4807;p75"/>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5"/>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9" name="Google Shape;4809;p75"/>
              <p:cNvGrpSpPr/>
              <p:nvPr/>
            </p:nvGrpSpPr>
            <p:grpSpPr>
              <a:xfrm>
                <a:off x="5534101" y="3470174"/>
                <a:ext cx="31397" cy="26906"/>
                <a:chOff x="5534101" y="3470174"/>
                <a:chExt cx="31397" cy="26906"/>
              </a:xfrm>
            </p:grpSpPr>
            <p:sp>
              <p:nvSpPr>
                <p:cNvPr id="4810" name="Google Shape;4810;p75"/>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5"/>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75"/>
              <p:cNvGrpSpPr/>
              <p:nvPr/>
            </p:nvGrpSpPr>
            <p:grpSpPr>
              <a:xfrm>
                <a:off x="5610879" y="3314486"/>
                <a:ext cx="31499" cy="26938"/>
                <a:chOff x="5610879" y="3314486"/>
                <a:chExt cx="31499" cy="26938"/>
              </a:xfrm>
            </p:grpSpPr>
            <p:sp>
              <p:nvSpPr>
                <p:cNvPr id="4813" name="Google Shape;4813;p75"/>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5"/>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5" name="Google Shape;4815;p75"/>
              <p:cNvGrpSpPr/>
              <p:nvPr/>
            </p:nvGrpSpPr>
            <p:grpSpPr>
              <a:xfrm>
                <a:off x="4834525" y="3501382"/>
                <a:ext cx="31499" cy="26898"/>
                <a:chOff x="4834525" y="3501382"/>
                <a:chExt cx="31499" cy="26898"/>
              </a:xfrm>
            </p:grpSpPr>
            <p:sp>
              <p:nvSpPr>
                <p:cNvPr id="4816" name="Google Shape;4816;p75"/>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5"/>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8" name="Google Shape;4818;p75"/>
              <p:cNvGrpSpPr/>
              <p:nvPr/>
            </p:nvGrpSpPr>
            <p:grpSpPr>
              <a:xfrm>
                <a:off x="4898460" y="3580158"/>
                <a:ext cx="31405" cy="26898"/>
                <a:chOff x="4898460" y="3580158"/>
                <a:chExt cx="31405" cy="26898"/>
              </a:xfrm>
            </p:grpSpPr>
            <p:sp>
              <p:nvSpPr>
                <p:cNvPr id="4819" name="Google Shape;4819;p75"/>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5"/>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1" name="Google Shape;4821;p75"/>
              <p:cNvGrpSpPr/>
              <p:nvPr/>
            </p:nvGrpSpPr>
            <p:grpSpPr>
              <a:xfrm>
                <a:off x="4882667" y="3608032"/>
                <a:ext cx="31499" cy="27001"/>
                <a:chOff x="4882667" y="3608032"/>
                <a:chExt cx="31499" cy="27001"/>
              </a:xfrm>
            </p:grpSpPr>
            <p:sp>
              <p:nvSpPr>
                <p:cNvPr id="4822" name="Google Shape;4822;p75"/>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5"/>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75"/>
              <p:cNvGrpSpPr/>
              <p:nvPr/>
            </p:nvGrpSpPr>
            <p:grpSpPr>
              <a:xfrm>
                <a:off x="4843373" y="3631407"/>
                <a:ext cx="16273" cy="16186"/>
                <a:chOff x="4843373" y="3631407"/>
                <a:chExt cx="16273" cy="16186"/>
              </a:xfrm>
            </p:grpSpPr>
            <p:sp>
              <p:nvSpPr>
                <p:cNvPr id="4825" name="Google Shape;4825;p75"/>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5"/>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7" name="Google Shape;4827;p75"/>
              <p:cNvGrpSpPr/>
              <p:nvPr/>
            </p:nvGrpSpPr>
            <p:grpSpPr>
              <a:xfrm>
                <a:off x="4727773" y="3591578"/>
                <a:ext cx="31499" cy="26898"/>
                <a:chOff x="4727773" y="3591578"/>
                <a:chExt cx="31499" cy="26898"/>
              </a:xfrm>
            </p:grpSpPr>
            <p:sp>
              <p:nvSpPr>
                <p:cNvPr id="4828" name="Google Shape;4828;p75"/>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5"/>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0" name="Google Shape;4830;p75"/>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5"/>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2" name="Google Shape;4832;p75"/>
              <p:cNvGrpSpPr/>
              <p:nvPr/>
            </p:nvGrpSpPr>
            <p:grpSpPr>
              <a:xfrm>
                <a:off x="4609421" y="3577398"/>
                <a:ext cx="31499" cy="27001"/>
                <a:chOff x="4609421" y="3577398"/>
                <a:chExt cx="31499" cy="27001"/>
              </a:xfrm>
            </p:grpSpPr>
            <p:sp>
              <p:nvSpPr>
                <p:cNvPr id="4833" name="Google Shape;4833;p75"/>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5"/>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75"/>
              <p:cNvGrpSpPr/>
              <p:nvPr/>
            </p:nvGrpSpPr>
            <p:grpSpPr>
              <a:xfrm>
                <a:off x="4649289" y="3577398"/>
                <a:ext cx="31499" cy="27001"/>
                <a:chOff x="4649289" y="3577398"/>
                <a:chExt cx="31499" cy="27001"/>
              </a:xfrm>
            </p:grpSpPr>
            <p:sp>
              <p:nvSpPr>
                <p:cNvPr id="4836" name="Google Shape;4836;p75"/>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5"/>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75"/>
              <p:cNvGrpSpPr/>
              <p:nvPr/>
            </p:nvGrpSpPr>
            <p:grpSpPr>
              <a:xfrm>
                <a:off x="4605614" y="3639523"/>
                <a:ext cx="31499" cy="26906"/>
                <a:chOff x="4605614" y="3639523"/>
                <a:chExt cx="31499" cy="26906"/>
              </a:xfrm>
            </p:grpSpPr>
            <p:sp>
              <p:nvSpPr>
                <p:cNvPr id="4839" name="Google Shape;4839;p75"/>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5"/>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75"/>
              <p:cNvGrpSpPr/>
              <p:nvPr/>
            </p:nvGrpSpPr>
            <p:grpSpPr>
              <a:xfrm>
                <a:off x="4785149" y="3618846"/>
                <a:ext cx="26930" cy="26843"/>
                <a:chOff x="4785149" y="3618846"/>
                <a:chExt cx="26930" cy="26843"/>
              </a:xfrm>
            </p:grpSpPr>
            <p:sp>
              <p:nvSpPr>
                <p:cNvPr id="4842" name="Google Shape;4842;p75"/>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5"/>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 name="Google Shape;4844;p75"/>
              <p:cNvGrpSpPr/>
              <p:nvPr/>
            </p:nvGrpSpPr>
            <p:grpSpPr>
              <a:xfrm>
                <a:off x="4810167" y="3601567"/>
                <a:ext cx="31405" cy="26898"/>
                <a:chOff x="4810167" y="3601567"/>
                <a:chExt cx="31405" cy="26898"/>
              </a:xfrm>
            </p:grpSpPr>
            <p:sp>
              <p:nvSpPr>
                <p:cNvPr id="4845" name="Google Shape;4845;p75"/>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5"/>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7" name="Google Shape;4847;p75"/>
              <p:cNvGrpSpPr/>
              <p:nvPr/>
            </p:nvGrpSpPr>
            <p:grpSpPr>
              <a:xfrm>
                <a:off x="4831002" y="3373230"/>
                <a:ext cx="31405" cy="26898"/>
                <a:chOff x="4831002" y="3373230"/>
                <a:chExt cx="31405" cy="26898"/>
              </a:xfrm>
            </p:grpSpPr>
            <p:sp>
              <p:nvSpPr>
                <p:cNvPr id="4848" name="Google Shape;4848;p75"/>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5"/>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75"/>
              <p:cNvGrpSpPr/>
              <p:nvPr/>
            </p:nvGrpSpPr>
            <p:grpSpPr>
              <a:xfrm>
                <a:off x="4719311" y="3355054"/>
                <a:ext cx="31499" cy="27001"/>
                <a:chOff x="4719311" y="3355054"/>
                <a:chExt cx="31499" cy="27001"/>
              </a:xfrm>
            </p:grpSpPr>
            <p:sp>
              <p:nvSpPr>
                <p:cNvPr id="4851" name="Google Shape;4851;p75"/>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5"/>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75"/>
              <p:cNvGrpSpPr/>
              <p:nvPr/>
            </p:nvGrpSpPr>
            <p:grpSpPr>
              <a:xfrm>
                <a:off x="4798755" y="3450260"/>
                <a:ext cx="26930" cy="26930"/>
                <a:chOff x="4798755" y="3450260"/>
                <a:chExt cx="26930" cy="26930"/>
              </a:xfrm>
            </p:grpSpPr>
            <p:sp>
              <p:nvSpPr>
                <p:cNvPr id="4854" name="Google Shape;4854;p75"/>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5"/>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75"/>
              <p:cNvGrpSpPr/>
              <p:nvPr/>
            </p:nvGrpSpPr>
            <p:grpSpPr>
              <a:xfrm>
                <a:off x="4645576" y="3467555"/>
                <a:ext cx="31405" cy="26953"/>
                <a:chOff x="4645576" y="3467555"/>
                <a:chExt cx="31405" cy="26953"/>
              </a:xfrm>
            </p:grpSpPr>
            <p:sp>
              <p:nvSpPr>
                <p:cNvPr id="4857" name="Google Shape;4857;p75"/>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5"/>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75"/>
              <p:cNvGrpSpPr/>
              <p:nvPr/>
            </p:nvGrpSpPr>
            <p:grpSpPr>
              <a:xfrm>
                <a:off x="4687631" y="3583965"/>
                <a:ext cx="31499" cy="26898"/>
                <a:chOff x="4687631" y="3583965"/>
                <a:chExt cx="31499" cy="26898"/>
              </a:xfrm>
            </p:grpSpPr>
            <p:sp>
              <p:nvSpPr>
                <p:cNvPr id="4860" name="Google Shape;4860;p75"/>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5"/>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75"/>
              <p:cNvGrpSpPr/>
              <p:nvPr/>
            </p:nvGrpSpPr>
            <p:grpSpPr>
              <a:xfrm>
                <a:off x="4719311" y="3471314"/>
                <a:ext cx="31499" cy="27001"/>
                <a:chOff x="4719311" y="3471314"/>
                <a:chExt cx="31499" cy="27001"/>
              </a:xfrm>
            </p:grpSpPr>
            <p:sp>
              <p:nvSpPr>
                <p:cNvPr id="4863" name="Google Shape;4863;p75"/>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5"/>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 name="Google Shape;4865;p75"/>
              <p:cNvGrpSpPr/>
              <p:nvPr/>
            </p:nvGrpSpPr>
            <p:grpSpPr>
              <a:xfrm>
                <a:off x="4719311" y="3434404"/>
                <a:ext cx="31499" cy="26898"/>
                <a:chOff x="4719311" y="3434404"/>
                <a:chExt cx="31499" cy="26898"/>
              </a:xfrm>
            </p:grpSpPr>
            <p:sp>
              <p:nvSpPr>
                <p:cNvPr id="4866" name="Google Shape;4866;p75"/>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5"/>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8" name="Google Shape;4868;p75"/>
              <p:cNvGrpSpPr/>
              <p:nvPr/>
            </p:nvGrpSpPr>
            <p:grpSpPr>
              <a:xfrm>
                <a:off x="4768876" y="3401772"/>
                <a:ext cx="31499" cy="26898"/>
                <a:chOff x="4768876" y="3401772"/>
                <a:chExt cx="31499" cy="26898"/>
              </a:xfrm>
            </p:grpSpPr>
            <p:sp>
              <p:nvSpPr>
                <p:cNvPr id="4869" name="Google Shape;4869;p75"/>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5"/>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1" name="Google Shape;4871;p75"/>
              <p:cNvGrpSpPr/>
              <p:nvPr/>
            </p:nvGrpSpPr>
            <p:grpSpPr>
              <a:xfrm>
                <a:off x="4762214" y="3471377"/>
                <a:ext cx="26938" cy="26938"/>
                <a:chOff x="4762214" y="3471377"/>
                <a:chExt cx="26938" cy="26938"/>
              </a:xfrm>
            </p:grpSpPr>
            <p:sp>
              <p:nvSpPr>
                <p:cNvPr id="4872" name="Google Shape;4872;p75"/>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5"/>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75"/>
              <p:cNvGrpSpPr/>
              <p:nvPr/>
            </p:nvGrpSpPr>
            <p:grpSpPr>
              <a:xfrm>
                <a:off x="4790473" y="3344782"/>
                <a:ext cx="31405" cy="26898"/>
                <a:chOff x="4790473" y="3344782"/>
                <a:chExt cx="31405" cy="26898"/>
              </a:xfrm>
            </p:grpSpPr>
            <p:sp>
              <p:nvSpPr>
                <p:cNvPr id="4875" name="Google Shape;4875;p75"/>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5"/>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75"/>
              <p:cNvGrpSpPr/>
              <p:nvPr/>
            </p:nvGrpSpPr>
            <p:grpSpPr>
              <a:xfrm>
                <a:off x="4823774" y="3950733"/>
                <a:ext cx="37398" cy="32034"/>
                <a:chOff x="4823774" y="3950733"/>
                <a:chExt cx="37398" cy="32034"/>
              </a:xfrm>
            </p:grpSpPr>
            <p:sp>
              <p:nvSpPr>
                <p:cNvPr id="4878" name="Google Shape;4878;p75"/>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5"/>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75"/>
              <p:cNvGrpSpPr/>
              <p:nvPr/>
            </p:nvGrpSpPr>
            <p:grpSpPr>
              <a:xfrm>
                <a:off x="4823396" y="4110566"/>
                <a:ext cx="31405" cy="26906"/>
                <a:chOff x="4823396" y="4110566"/>
                <a:chExt cx="31405" cy="26906"/>
              </a:xfrm>
            </p:grpSpPr>
            <p:sp>
              <p:nvSpPr>
                <p:cNvPr id="4881" name="Google Shape;4881;p75"/>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5"/>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75"/>
              <p:cNvGrpSpPr/>
              <p:nvPr/>
            </p:nvGrpSpPr>
            <p:grpSpPr>
              <a:xfrm>
                <a:off x="4838332" y="3821150"/>
                <a:ext cx="31499" cy="26898"/>
                <a:chOff x="4838332" y="3821150"/>
                <a:chExt cx="31499" cy="26898"/>
              </a:xfrm>
            </p:grpSpPr>
            <p:sp>
              <p:nvSpPr>
                <p:cNvPr id="4884" name="Google Shape;4884;p75"/>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5"/>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6" name="Google Shape;4886;p75"/>
              <p:cNvGrpSpPr/>
              <p:nvPr/>
            </p:nvGrpSpPr>
            <p:grpSpPr>
              <a:xfrm>
                <a:off x="4661275" y="3815007"/>
                <a:ext cx="36824" cy="31523"/>
                <a:chOff x="4661275" y="3815007"/>
                <a:chExt cx="36824" cy="31523"/>
              </a:xfrm>
            </p:grpSpPr>
            <p:sp>
              <p:nvSpPr>
                <p:cNvPr id="4887" name="Google Shape;4887;p75"/>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5"/>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75"/>
              <p:cNvGrpSpPr/>
              <p:nvPr/>
            </p:nvGrpSpPr>
            <p:grpSpPr>
              <a:xfrm>
                <a:off x="4558998" y="3851037"/>
                <a:ext cx="33591" cy="28699"/>
                <a:chOff x="4558998" y="3851037"/>
                <a:chExt cx="33591" cy="28699"/>
              </a:xfrm>
            </p:grpSpPr>
            <p:sp>
              <p:nvSpPr>
                <p:cNvPr id="4890" name="Google Shape;4890;p75"/>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5"/>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2" name="Google Shape;4892;p75"/>
              <p:cNvGrpSpPr/>
              <p:nvPr/>
            </p:nvGrpSpPr>
            <p:grpSpPr>
              <a:xfrm>
                <a:off x="4696762" y="3638587"/>
                <a:ext cx="33591" cy="28794"/>
                <a:chOff x="4696762" y="3638587"/>
                <a:chExt cx="33591" cy="28794"/>
              </a:xfrm>
            </p:grpSpPr>
            <p:sp>
              <p:nvSpPr>
                <p:cNvPr id="4893" name="Google Shape;4893;p75"/>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5"/>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5" name="Google Shape;4895;p75"/>
              <p:cNvGrpSpPr/>
              <p:nvPr/>
            </p:nvGrpSpPr>
            <p:grpSpPr>
              <a:xfrm>
                <a:off x="4929479" y="3939140"/>
                <a:ext cx="33497" cy="28692"/>
                <a:chOff x="4929479" y="3939140"/>
                <a:chExt cx="33497" cy="28692"/>
              </a:xfrm>
            </p:grpSpPr>
            <p:sp>
              <p:nvSpPr>
                <p:cNvPr id="4896" name="Google Shape;4896;p75"/>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5"/>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75"/>
              <p:cNvGrpSpPr/>
              <p:nvPr/>
            </p:nvGrpSpPr>
            <p:grpSpPr>
              <a:xfrm>
                <a:off x="4907119" y="3986039"/>
                <a:ext cx="33497" cy="28699"/>
                <a:chOff x="4907119" y="3986039"/>
                <a:chExt cx="33497" cy="28699"/>
              </a:xfrm>
            </p:grpSpPr>
            <p:sp>
              <p:nvSpPr>
                <p:cNvPr id="4899" name="Google Shape;4899;p75"/>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5"/>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1" name="Google Shape;4901;p75"/>
              <p:cNvGrpSpPr/>
              <p:nvPr/>
            </p:nvGrpSpPr>
            <p:grpSpPr>
              <a:xfrm>
                <a:off x="4911783" y="4048102"/>
                <a:ext cx="33591" cy="28762"/>
                <a:chOff x="4911783" y="4048102"/>
                <a:chExt cx="33591" cy="28762"/>
              </a:xfrm>
            </p:grpSpPr>
            <p:sp>
              <p:nvSpPr>
                <p:cNvPr id="4902" name="Google Shape;4902;p75"/>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5"/>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4" name="Google Shape;4904;p75"/>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5"/>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6" name="Google Shape;4906;p75"/>
              <p:cNvGrpSpPr/>
              <p:nvPr/>
            </p:nvGrpSpPr>
            <p:grpSpPr>
              <a:xfrm>
                <a:off x="4762623" y="3837847"/>
                <a:ext cx="42416" cy="36273"/>
                <a:chOff x="4762623" y="3837847"/>
                <a:chExt cx="42416" cy="36273"/>
              </a:xfrm>
            </p:grpSpPr>
            <p:sp>
              <p:nvSpPr>
                <p:cNvPr id="4907" name="Google Shape;4907;p75"/>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5"/>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9" name="Google Shape;4909;p75"/>
              <p:cNvGrpSpPr/>
              <p:nvPr/>
            </p:nvGrpSpPr>
            <p:grpSpPr>
              <a:xfrm>
                <a:off x="4746044" y="4104966"/>
                <a:ext cx="33497" cy="28699"/>
                <a:chOff x="4746044" y="4104966"/>
                <a:chExt cx="33497" cy="28699"/>
              </a:xfrm>
            </p:grpSpPr>
            <p:sp>
              <p:nvSpPr>
                <p:cNvPr id="4910" name="Google Shape;4910;p75"/>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5"/>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75"/>
              <p:cNvGrpSpPr/>
              <p:nvPr/>
            </p:nvGrpSpPr>
            <p:grpSpPr>
              <a:xfrm>
                <a:off x="4859646" y="4162554"/>
                <a:ext cx="33591" cy="28762"/>
                <a:chOff x="4859646" y="4162554"/>
                <a:chExt cx="33591" cy="28762"/>
              </a:xfrm>
            </p:grpSpPr>
            <p:sp>
              <p:nvSpPr>
                <p:cNvPr id="4913" name="Google Shape;4913;p75"/>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5"/>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15" name="Google Shape;4915;p75"/>
            <p:cNvGrpSpPr/>
            <p:nvPr/>
          </p:nvGrpSpPr>
          <p:grpSpPr>
            <a:xfrm>
              <a:off x="3597785" y="3274438"/>
              <a:ext cx="855610" cy="1122100"/>
              <a:chOff x="3597785" y="3274438"/>
              <a:chExt cx="855610" cy="1122100"/>
            </a:xfrm>
          </p:grpSpPr>
          <p:grpSp>
            <p:nvGrpSpPr>
              <p:cNvPr id="4916" name="Google Shape;4916;p75"/>
              <p:cNvGrpSpPr/>
              <p:nvPr/>
            </p:nvGrpSpPr>
            <p:grpSpPr>
              <a:xfrm>
                <a:off x="3617857" y="3284717"/>
                <a:ext cx="826785" cy="1099165"/>
                <a:chOff x="3617857" y="3284717"/>
                <a:chExt cx="826785" cy="1099165"/>
              </a:xfrm>
            </p:grpSpPr>
            <p:sp>
              <p:nvSpPr>
                <p:cNvPr id="4917" name="Google Shape;4917;p75"/>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5"/>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5"/>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5"/>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5"/>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5"/>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5"/>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5"/>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5"/>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5"/>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5"/>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5"/>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5"/>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5"/>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5"/>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5"/>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5"/>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5"/>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5"/>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5"/>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5"/>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5"/>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5"/>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5"/>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5"/>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5"/>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5"/>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5"/>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5"/>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5"/>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5"/>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5"/>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5"/>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5"/>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5"/>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5"/>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5"/>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5"/>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5"/>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5"/>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5"/>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5"/>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5"/>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5"/>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5"/>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5"/>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5"/>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5"/>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5"/>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5"/>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5"/>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5"/>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5"/>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5"/>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5"/>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5"/>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75"/>
              <p:cNvGrpSpPr/>
              <p:nvPr/>
            </p:nvGrpSpPr>
            <p:grpSpPr>
              <a:xfrm>
                <a:off x="4180904" y="4251758"/>
                <a:ext cx="37783" cy="32420"/>
                <a:chOff x="4180904" y="4251758"/>
                <a:chExt cx="37783" cy="32420"/>
              </a:xfrm>
            </p:grpSpPr>
            <p:sp>
              <p:nvSpPr>
                <p:cNvPr id="4974" name="Google Shape;4974;p75"/>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5"/>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 name="Google Shape;4976;p75"/>
              <p:cNvGrpSpPr/>
              <p:nvPr/>
            </p:nvGrpSpPr>
            <p:grpSpPr>
              <a:xfrm>
                <a:off x="4201644" y="4081324"/>
                <a:ext cx="37783" cy="32364"/>
                <a:chOff x="4201644" y="4081324"/>
                <a:chExt cx="37783" cy="32364"/>
              </a:xfrm>
            </p:grpSpPr>
            <p:sp>
              <p:nvSpPr>
                <p:cNvPr id="4977" name="Google Shape;4977;p75"/>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5"/>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9" name="Google Shape;4979;p75"/>
              <p:cNvGrpSpPr/>
              <p:nvPr/>
            </p:nvGrpSpPr>
            <p:grpSpPr>
              <a:xfrm>
                <a:off x="4284416" y="3887428"/>
                <a:ext cx="37783" cy="32451"/>
                <a:chOff x="4284416" y="3887428"/>
                <a:chExt cx="37783" cy="32451"/>
              </a:xfrm>
            </p:grpSpPr>
            <p:sp>
              <p:nvSpPr>
                <p:cNvPr id="4980" name="Google Shape;4980;p75"/>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5"/>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75"/>
              <p:cNvGrpSpPr/>
              <p:nvPr/>
            </p:nvGrpSpPr>
            <p:grpSpPr>
              <a:xfrm>
                <a:off x="4223721" y="3860404"/>
                <a:ext cx="37870" cy="32364"/>
                <a:chOff x="4223721" y="3860404"/>
                <a:chExt cx="37870" cy="32364"/>
              </a:xfrm>
            </p:grpSpPr>
            <p:sp>
              <p:nvSpPr>
                <p:cNvPr id="4983" name="Google Shape;4983;p75"/>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5"/>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75"/>
              <p:cNvGrpSpPr/>
              <p:nvPr/>
            </p:nvGrpSpPr>
            <p:grpSpPr>
              <a:xfrm>
                <a:off x="4104889" y="3699242"/>
                <a:ext cx="37776" cy="32357"/>
                <a:chOff x="4104889" y="3699242"/>
                <a:chExt cx="37776" cy="32357"/>
              </a:xfrm>
            </p:grpSpPr>
            <p:sp>
              <p:nvSpPr>
                <p:cNvPr id="4986" name="Google Shape;4986;p75"/>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5"/>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75"/>
              <p:cNvGrpSpPr/>
              <p:nvPr/>
            </p:nvGrpSpPr>
            <p:grpSpPr>
              <a:xfrm>
                <a:off x="4143608" y="3475121"/>
                <a:ext cx="37878" cy="32420"/>
                <a:chOff x="4143608" y="3475121"/>
                <a:chExt cx="37878" cy="32420"/>
              </a:xfrm>
            </p:grpSpPr>
            <p:sp>
              <p:nvSpPr>
                <p:cNvPr id="4989" name="Google Shape;4989;p75"/>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5"/>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75"/>
              <p:cNvGrpSpPr/>
              <p:nvPr/>
            </p:nvGrpSpPr>
            <p:grpSpPr>
              <a:xfrm>
                <a:off x="4217248" y="3570893"/>
                <a:ext cx="37776" cy="32364"/>
                <a:chOff x="4217248" y="3570893"/>
                <a:chExt cx="37776" cy="32364"/>
              </a:xfrm>
            </p:grpSpPr>
            <p:sp>
              <p:nvSpPr>
                <p:cNvPr id="4992" name="Google Shape;4992;p75"/>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5"/>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75"/>
              <p:cNvGrpSpPr/>
              <p:nvPr/>
            </p:nvGrpSpPr>
            <p:grpSpPr>
              <a:xfrm>
                <a:off x="4255307" y="3431612"/>
                <a:ext cx="37776" cy="32451"/>
                <a:chOff x="4255307" y="3431612"/>
                <a:chExt cx="37776" cy="32451"/>
              </a:xfrm>
            </p:grpSpPr>
            <p:sp>
              <p:nvSpPr>
                <p:cNvPr id="4995" name="Google Shape;4995;p75"/>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5"/>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7" name="Google Shape;4997;p75"/>
              <p:cNvGrpSpPr/>
              <p:nvPr/>
            </p:nvGrpSpPr>
            <p:grpSpPr>
              <a:xfrm>
                <a:off x="3853052" y="3577398"/>
                <a:ext cx="37776" cy="32420"/>
                <a:chOff x="3853052" y="3577398"/>
                <a:chExt cx="37776" cy="32420"/>
              </a:xfrm>
            </p:grpSpPr>
            <p:sp>
              <p:nvSpPr>
                <p:cNvPr id="4998" name="Google Shape;4998;p75"/>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5"/>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75"/>
              <p:cNvGrpSpPr/>
              <p:nvPr/>
            </p:nvGrpSpPr>
            <p:grpSpPr>
              <a:xfrm>
                <a:off x="4039908" y="3412107"/>
                <a:ext cx="37776" cy="32357"/>
                <a:chOff x="4039908" y="3412107"/>
                <a:chExt cx="37776" cy="32357"/>
              </a:xfrm>
            </p:grpSpPr>
            <p:sp>
              <p:nvSpPr>
                <p:cNvPr id="5001" name="Google Shape;5001;p75"/>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5"/>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75"/>
              <p:cNvGrpSpPr/>
              <p:nvPr/>
            </p:nvGrpSpPr>
            <p:grpSpPr>
              <a:xfrm>
                <a:off x="4017360" y="3342061"/>
                <a:ext cx="37870" cy="32380"/>
                <a:chOff x="4017360" y="3342061"/>
                <a:chExt cx="37870" cy="32380"/>
              </a:xfrm>
            </p:grpSpPr>
            <p:sp>
              <p:nvSpPr>
                <p:cNvPr id="5004" name="Google Shape;5004;p75"/>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5"/>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6" name="Google Shape;5006;p75"/>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5"/>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8" name="Google Shape;5008;p75"/>
              <p:cNvGrpSpPr/>
              <p:nvPr/>
            </p:nvGrpSpPr>
            <p:grpSpPr>
              <a:xfrm>
                <a:off x="3750870" y="3418650"/>
                <a:ext cx="37776" cy="32380"/>
                <a:chOff x="3750870" y="3418650"/>
                <a:chExt cx="37776" cy="32380"/>
              </a:xfrm>
            </p:grpSpPr>
            <p:sp>
              <p:nvSpPr>
                <p:cNvPr id="5009" name="Google Shape;5009;p75"/>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5"/>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75"/>
              <p:cNvGrpSpPr/>
              <p:nvPr/>
            </p:nvGrpSpPr>
            <p:grpSpPr>
              <a:xfrm>
                <a:off x="3632509" y="3274438"/>
                <a:ext cx="37783" cy="32357"/>
                <a:chOff x="3632509" y="3274438"/>
                <a:chExt cx="37783" cy="32357"/>
              </a:xfrm>
            </p:grpSpPr>
            <p:sp>
              <p:nvSpPr>
                <p:cNvPr id="5012" name="Google Shape;5012;p75"/>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5"/>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75"/>
              <p:cNvGrpSpPr/>
              <p:nvPr/>
            </p:nvGrpSpPr>
            <p:grpSpPr>
              <a:xfrm>
                <a:off x="3906424" y="3297561"/>
                <a:ext cx="37776" cy="32451"/>
                <a:chOff x="3906424" y="3297561"/>
                <a:chExt cx="37776" cy="32451"/>
              </a:xfrm>
            </p:grpSpPr>
            <p:sp>
              <p:nvSpPr>
                <p:cNvPr id="5015" name="Google Shape;5015;p75"/>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5"/>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75"/>
              <p:cNvGrpSpPr/>
              <p:nvPr/>
            </p:nvGrpSpPr>
            <p:grpSpPr>
              <a:xfrm>
                <a:off x="3866084" y="3412107"/>
                <a:ext cx="37776" cy="32357"/>
                <a:chOff x="3866084" y="3412107"/>
                <a:chExt cx="37776" cy="32357"/>
              </a:xfrm>
            </p:grpSpPr>
            <p:sp>
              <p:nvSpPr>
                <p:cNvPr id="5018" name="Google Shape;5018;p75"/>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5"/>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75"/>
              <p:cNvGrpSpPr/>
              <p:nvPr/>
            </p:nvGrpSpPr>
            <p:grpSpPr>
              <a:xfrm>
                <a:off x="4023919" y="3766409"/>
                <a:ext cx="37783" cy="32357"/>
                <a:chOff x="4023919" y="3766409"/>
                <a:chExt cx="37783" cy="32357"/>
              </a:xfrm>
            </p:grpSpPr>
            <p:sp>
              <p:nvSpPr>
                <p:cNvPr id="5021" name="Google Shape;5021;p75"/>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5"/>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75"/>
              <p:cNvGrpSpPr/>
              <p:nvPr/>
            </p:nvGrpSpPr>
            <p:grpSpPr>
              <a:xfrm>
                <a:off x="3973882" y="3779449"/>
                <a:ext cx="37776" cy="32357"/>
                <a:chOff x="3973882" y="3779449"/>
                <a:chExt cx="37776" cy="32357"/>
              </a:xfrm>
            </p:grpSpPr>
            <p:sp>
              <p:nvSpPr>
                <p:cNvPr id="5024" name="Google Shape;5024;p75"/>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5"/>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75"/>
              <p:cNvGrpSpPr/>
              <p:nvPr/>
            </p:nvGrpSpPr>
            <p:grpSpPr>
              <a:xfrm>
                <a:off x="4073398" y="3838028"/>
                <a:ext cx="37776" cy="32380"/>
                <a:chOff x="4073398" y="3838028"/>
                <a:chExt cx="37776" cy="32380"/>
              </a:xfrm>
            </p:grpSpPr>
            <p:sp>
              <p:nvSpPr>
                <p:cNvPr id="5027" name="Google Shape;5027;p75"/>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5"/>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75"/>
              <p:cNvGrpSpPr/>
              <p:nvPr/>
            </p:nvGrpSpPr>
            <p:grpSpPr>
              <a:xfrm>
                <a:off x="4342672" y="4144496"/>
                <a:ext cx="37752" cy="32364"/>
                <a:chOff x="4342672" y="4144496"/>
                <a:chExt cx="37752" cy="32364"/>
              </a:xfrm>
            </p:grpSpPr>
            <p:sp>
              <p:nvSpPr>
                <p:cNvPr id="5030" name="Google Shape;5030;p75"/>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5"/>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75"/>
              <p:cNvGrpSpPr/>
              <p:nvPr/>
            </p:nvGrpSpPr>
            <p:grpSpPr>
              <a:xfrm>
                <a:off x="4406386" y="4056872"/>
                <a:ext cx="37783" cy="32364"/>
                <a:chOff x="4406386" y="4056872"/>
                <a:chExt cx="37783" cy="32364"/>
              </a:xfrm>
            </p:grpSpPr>
            <p:sp>
              <p:nvSpPr>
                <p:cNvPr id="5033" name="Google Shape;5033;p75"/>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5"/>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75"/>
              <p:cNvGrpSpPr/>
              <p:nvPr/>
            </p:nvGrpSpPr>
            <p:grpSpPr>
              <a:xfrm>
                <a:off x="4284416" y="4245254"/>
                <a:ext cx="37783" cy="32357"/>
                <a:chOff x="4284416" y="4245254"/>
                <a:chExt cx="37783" cy="32357"/>
              </a:xfrm>
            </p:grpSpPr>
            <p:sp>
              <p:nvSpPr>
                <p:cNvPr id="5036" name="Google Shape;5036;p75"/>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5"/>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75"/>
              <p:cNvGrpSpPr/>
              <p:nvPr/>
            </p:nvGrpSpPr>
            <p:grpSpPr>
              <a:xfrm>
                <a:off x="4219057" y="4331258"/>
                <a:ext cx="37776" cy="32364"/>
                <a:chOff x="4219057" y="4331258"/>
                <a:chExt cx="37776" cy="32364"/>
              </a:xfrm>
            </p:grpSpPr>
            <p:sp>
              <p:nvSpPr>
                <p:cNvPr id="5039" name="Google Shape;5039;p75"/>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5"/>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75"/>
              <p:cNvGrpSpPr/>
              <p:nvPr/>
            </p:nvGrpSpPr>
            <p:grpSpPr>
              <a:xfrm>
                <a:off x="4204122" y="4141688"/>
                <a:ext cx="33497" cy="28699"/>
                <a:chOff x="4204122" y="4141688"/>
                <a:chExt cx="33497" cy="28699"/>
              </a:xfrm>
            </p:grpSpPr>
            <p:sp>
              <p:nvSpPr>
                <p:cNvPr id="5042" name="Google Shape;5042;p75"/>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5"/>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75"/>
              <p:cNvGrpSpPr/>
              <p:nvPr/>
            </p:nvGrpSpPr>
            <p:grpSpPr>
              <a:xfrm>
                <a:off x="4301546" y="4003869"/>
                <a:ext cx="38916" cy="33324"/>
                <a:chOff x="4301546" y="4003869"/>
                <a:chExt cx="38916" cy="33324"/>
              </a:xfrm>
            </p:grpSpPr>
            <p:sp>
              <p:nvSpPr>
                <p:cNvPr id="5045" name="Google Shape;5045;p75"/>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5"/>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75"/>
              <p:cNvGrpSpPr/>
              <p:nvPr/>
            </p:nvGrpSpPr>
            <p:grpSpPr>
              <a:xfrm>
                <a:off x="4210681" y="3924669"/>
                <a:ext cx="36549" cy="31366"/>
                <a:chOff x="4210681" y="3924669"/>
                <a:chExt cx="36549" cy="31366"/>
              </a:xfrm>
            </p:grpSpPr>
            <p:sp>
              <p:nvSpPr>
                <p:cNvPr id="5048" name="Google Shape;5048;p75"/>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5"/>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75"/>
              <p:cNvGrpSpPr/>
              <p:nvPr/>
            </p:nvGrpSpPr>
            <p:grpSpPr>
              <a:xfrm>
                <a:off x="3987771" y="3628874"/>
                <a:ext cx="31499" cy="26993"/>
                <a:chOff x="3987771" y="3628874"/>
                <a:chExt cx="31499" cy="26993"/>
              </a:xfrm>
            </p:grpSpPr>
            <p:sp>
              <p:nvSpPr>
                <p:cNvPr id="5051" name="Google Shape;5051;p75"/>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5"/>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75"/>
              <p:cNvGrpSpPr/>
              <p:nvPr/>
            </p:nvGrpSpPr>
            <p:grpSpPr>
              <a:xfrm>
                <a:off x="4087382" y="3775674"/>
                <a:ext cx="31405" cy="26898"/>
                <a:chOff x="4087382" y="3775674"/>
                <a:chExt cx="31405" cy="26898"/>
              </a:xfrm>
            </p:grpSpPr>
            <p:sp>
              <p:nvSpPr>
                <p:cNvPr id="5054" name="Google Shape;5054;p75"/>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5"/>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75"/>
              <p:cNvGrpSpPr/>
              <p:nvPr/>
            </p:nvGrpSpPr>
            <p:grpSpPr>
              <a:xfrm>
                <a:off x="4118873" y="3856637"/>
                <a:ext cx="31405" cy="26906"/>
                <a:chOff x="4118873" y="3856637"/>
                <a:chExt cx="31405" cy="26906"/>
              </a:xfrm>
            </p:grpSpPr>
            <p:sp>
              <p:nvSpPr>
                <p:cNvPr id="5057" name="Google Shape;5057;p75"/>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5"/>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75"/>
              <p:cNvGrpSpPr/>
              <p:nvPr/>
            </p:nvGrpSpPr>
            <p:grpSpPr>
              <a:xfrm>
                <a:off x="4168541" y="3639523"/>
                <a:ext cx="31499" cy="26906"/>
                <a:chOff x="4168541" y="3639523"/>
                <a:chExt cx="31499" cy="26906"/>
              </a:xfrm>
            </p:grpSpPr>
            <p:sp>
              <p:nvSpPr>
                <p:cNvPr id="5060" name="Google Shape;5060;p75"/>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5"/>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75"/>
              <p:cNvGrpSpPr/>
              <p:nvPr/>
            </p:nvGrpSpPr>
            <p:grpSpPr>
              <a:xfrm>
                <a:off x="3965789" y="3393545"/>
                <a:ext cx="31405" cy="26945"/>
                <a:chOff x="3965789" y="3393545"/>
                <a:chExt cx="31405" cy="26945"/>
              </a:xfrm>
            </p:grpSpPr>
            <p:sp>
              <p:nvSpPr>
                <p:cNvPr id="5063" name="Google Shape;5063;p75"/>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5"/>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75"/>
              <p:cNvGrpSpPr/>
              <p:nvPr/>
            </p:nvGrpSpPr>
            <p:grpSpPr>
              <a:xfrm>
                <a:off x="3925166" y="3491008"/>
                <a:ext cx="31405" cy="27001"/>
                <a:chOff x="3925166" y="3491008"/>
                <a:chExt cx="31405" cy="27001"/>
              </a:xfrm>
            </p:grpSpPr>
            <p:sp>
              <p:nvSpPr>
                <p:cNvPr id="5066" name="Google Shape;5066;p75"/>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5"/>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75"/>
              <p:cNvGrpSpPr/>
              <p:nvPr/>
            </p:nvGrpSpPr>
            <p:grpSpPr>
              <a:xfrm>
                <a:off x="3682845" y="3340976"/>
                <a:ext cx="31397" cy="26898"/>
                <a:chOff x="3682845" y="3340976"/>
                <a:chExt cx="31397" cy="26898"/>
              </a:xfrm>
            </p:grpSpPr>
            <p:sp>
              <p:nvSpPr>
                <p:cNvPr id="5069" name="Google Shape;5069;p75"/>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5"/>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75"/>
              <p:cNvGrpSpPr/>
              <p:nvPr/>
            </p:nvGrpSpPr>
            <p:grpSpPr>
              <a:xfrm>
                <a:off x="3795393" y="3353725"/>
                <a:ext cx="31499" cy="26993"/>
                <a:chOff x="3795393" y="3353725"/>
                <a:chExt cx="31499" cy="26993"/>
              </a:xfrm>
            </p:grpSpPr>
            <p:sp>
              <p:nvSpPr>
                <p:cNvPr id="5072" name="Google Shape;5072;p75"/>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5"/>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75"/>
              <p:cNvGrpSpPr/>
              <p:nvPr/>
            </p:nvGrpSpPr>
            <p:grpSpPr>
              <a:xfrm>
                <a:off x="4176909" y="4363221"/>
                <a:ext cx="38924" cy="33316"/>
                <a:chOff x="4176909" y="4363221"/>
                <a:chExt cx="38924" cy="33316"/>
              </a:xfrm>
            </p:grpSpPr>
            <p:sp>
              <p:nvSpPr>
                <p:cNvPr id="5075" name="Google Shape;5075;p75"/>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5"/>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75"/>
              <p:cNvGrpSpPr/>
              <p:nvPr/>
            </p:nvGrpSpPr>
            <p:grpSpPr>
              <a:xfrm>
                <a:off x="4226191" y="4007660"/>
                <a:ext cx="33560" cy="28770"/>
                <a:chOff x="4226191" y="4007660"/>
                <a:chExt cx="33560" cy="28770"/>
              </a:xfrm>
            </p:grpSpPr>
            <p:sp>
              <p:nvSpPr>
                <p:cNvPr id="5078" name="Google Shape;5078;p75"/>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5"/>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75"/>
              <p:cNvGrpSpPr/>
              <p:nvPr/>
            </p:nvGrpSpPr>
            <p:grpSpPr>
              <a:xfrm>
                <a:off x="3597785" y="3377045"/>
                <a:ext cx="33591" cy="28699"/>
                <a:chOff x="3597785" y="3377045"/>
                <a:chExt cx="33591" cy="28699"/>
              </a:xfrm>
            </p:grpSpPr>
            <p:sp>
              <p:nvSpPr>
                <p:cNvPr id="5081" name="Google Shape;5081;p75"/>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5"/>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75"/>
              <p:cNvGrpSpPr/>
              <p:nvPr/>
            </p:nvGrpSpPr>
            <p:grpSpPr>
              <a:xfrm>
                <a:off x="3887870" y="3669796"/>
                <a:ext cx="33591" cy="28692"/>
                <a:chOff x="3887870" y="3669796"/>
                <a:chExt cx="33591" cy="28692"/>
              </a:xfrm>
            </p:grpSpPr>
            <p:sp>
              <p:nvSpPr>
                <p:cNvPr id="5084" name="Google Shape;5084;p75"/>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5"/>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75"/>
              <p:cNvGrpSpPr/>
              <p:nvPr/>
            </p:nvGrpSpPr>
            <p:grpSpPr>
              <a:xfrm>
                <a:off x="3818320" y="3481625"/>
                <a:ext cx="33497" cy="28770"/>
                <a:chOff x="3818320" y="3481625"/>
                <a:chExt cx="33497" cy="28770"/>
              </a:xfrm>
            </p:grpSpPr>
            <p:sp>
              <p:nvSpPr>
                <p:cNvPr id="5087" name="Google Shape;5087;p75"/>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5"/>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75"/>
              <p:cNvGrpSpPr/>
              <p:nvPr/>
            </p:nvGrpSpPr>
            <p:grpSpPr>
              <a:xfrm>
                <a:off x="4278139" y="4120948"/>
                <a:ext cx="37492" cy="32129"/>
                <a:chOff x="4278139" y="4120948"/>
                <a:chExt cx="37492" cy="32129"/>
              </a:xfrm>
            </p:grpSpPr>
            <p:sp>
              <p:nvSpPr>
                <p:cNvPr id="5090" name="Google Shape;5090;p75"/>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5"/>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75"/>
              <p:cNvGrpSpPr/>
              <p:nvPr/>
            </p:nvGrpSpPr>
            <p:grpSpPr>
              <a:xfrm>
                <a:off x="4419898" y="3977388"/>
                <a:ext cx="33497" cy="28692"/>
                <a:chOff x="4419898" y="3977388"/>
                <a:chExt cx="33497" cy="28692"/>
              </a:xfrm>
            </p:grpSpPr>
            <p:sp>
              <p:nvSpPr>
                <p:cNvPr id="5093" name="Google Shape;5093;p75"/>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5"/>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75"/>
              <p:cNvGrpSpPr/>
              <p:nvPr/>
            </p:nvGrpSpPr>
            <p:grpSpPr>
              <a:xfrm>
                <a:off x="4158930" y="4034684"/>
                <a:ext cx="33497" cy="28762"/>
                <a:chOff x="4158930" y="4034684"/>
                <a:chExt cx="33497" cy="28762"/>
              </a:xfrm>
            </p:grpSpPr>
            <p:sp>
              <p:nvSpPr>
                <p:cNvPr id="5096" name="Google Shape;5096;p75"/>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5"/>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75"/>
              <p:cNvGrpSpPr/>
              <p:nvPr/>
            </p:nvGrpSpPr>
            <p:grpSpPr>
              <a:xfrm>
                <a:off x="4134949" y="3957049"/>
                <a:ext cx="33497" cy="28770"/>
                <a:chOff x="4134949" y="3957049"/>
                <a:chExt cx="33497" cy="28770"/>
              </a:xfrm>
            </p:grpSpPr>
            <p:sp>
              <p:nvSpPr>
                <p:cNvPr id="5099" name="Google Shape;5099;p75"/>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5"/>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75"/>
              <p:cNvGrpSpPr/>
              <p:nvPr/>
            </p:nvGrpSpPr>
            <p:grpSpPr>
              <a:xfrm>
                <a:off x="4193653" y="4184403"/>
                <a:ext cx="43580" cy="37264"/>
                <a:chOff x="4193653" y="4184403"/>
                <a:chExt cx="43580" cy="37264"/>
              </a:xfrm>
            </p:grpSpPr>
            <p:sp>
              <p:nvSpPr>
                <p:cNvPr id="5102" name="Google Shape;5102;p75"/>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5"/>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75"/>
              <p:cNvGrpSpPr/>
              <p:nvPr/>
            </p:nvGrpSpPr>
            <p:grpSpPr>
              <a:xfrm>
                <a:off x="4343600" y="3943844"/>
                <a:ext cx="43580" cy="37312"/>
                <a:chOff x="4343600" y="3943844"/>
                <a:chExt cx="43580" cy="37312"/>
              </a:xfrm>
            </p:grpSpPr>
            <p:sp>
              <p:nvSpPr>
                <p:cNvPr id="5105" name="Google Shape;5105;p75"/>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5"/>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75"/>
              <p:cNvGrpSpPr/>
              <p:nvPr/>
            </p:nvGrpSpPr>
            <p:grpSpPr>
              <a:xfrm>
                <a:off x="4172339" y="3381693"/>
                <a:ext cx="31499" cy="27001"/>
                <a:chOff x="4172339" y="3381693"/>
                <a:chExt cx="31499" cy="27001"/>
              </a:xfrm>
            </p:grpSpPr>
            <p:sp>
              <p:nvSpPr>
                <p:cNvPr id="5108" name="Google Shape;5108;p75"/>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5"/>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7"/>
        <p:cNvGrpSpPr/>
        <p:nvPr/>
      </p:nvGrpSpPr>
      <p:grpSpPr>
        <a:xfrm>
          <a:off x="0" y="0"/>
          <a:ext cx="0" cy="0"/>
          <a:chOff x="0" y="0"/>
          <a:chExt cx="0" cy="0"/>
        </a:xfrm>
      </p:grpSpPr>
      <p:sp>
        <p:nvSpPr>
          <p:cNvPr id="9" name="Google Shape;1235;p38">
            <a:extLst>
              <a:ext uri="{FF2B5EF4-FFF2-40B4-BE49-F238E27FC236}">
                <a16:creationId xmlns:a16="http://schemas.microsoft.com/office/drawing/2014/main" id="{D7666820-82A8-4A3D-9B72-D5071C2AED06}"/>
              </a:ext>
            </a:extLst>
          </p:cNvPr>
          <p:cNvSpPr txBox="1">
            <a:spLocks noGrp="1"/>
          </p:cNvSpPr>
          <p:nvPr>
            <p:ph type="title"/>
          </p:nvPr>
        </p:nvSpPr>
        <p:spPr>
          <a:xfrm>
            <a:off x="2115600" y="2438938"/>
            <a:ext cx="4912800" cy="989400"/>
          </a:xfrm>
          <a:prstGeom prst="rect">
            <a:avLst/>
          </a:prstGeom>
        </p:spPr>
        <p:txBody>
          <a:bodyPr spcFirstLastPara="1" wrap="square" lIns="0" tIns="0" rIns="0" bIns="0" anchor="ctr" anchorCtr="0">
            <a:noAutofit/>
          </a:bodyPr>
          <a:lstStyle/>
          <a:p>
            <a:r>
              <a:rPr lang="en-IN" sz="4000" b="0" i="0" dirty="0">
                <a:solidFill>
                  <a:schemeClr val="bg1">
                    <a:lumMod val="10000"/>
                    <a:lumOff val="90000"/>
                  </a:schemeClr>
                </a:solidFill>
                <a:effectLst/>
              </a:rPr>
              <a:t>TYPING TECHNIQUE </a:t>
            </a:r>
            <a:endParaRPr sz="4000" dirty="0">
              <a:solidFill>
                <a:schemeClr val="bg1">
                  <a:lumMod val="10000"/>
                  <a:lumOff val="90000"/>
                </a:schemeClr>
              </a:solidFill>
            </a:endParaRPr>
          </a:p>
        </p:txBody>
      </p:sp>
      <p:sp>
        <p:nvSpPr>
          <p:cNvPr id="11" name="Google Shape;1237;p38">
            <a:extLst>
              <a:ext uri="{FF2B5EF4-FFF2-40B4-BE49-F238E27FC236}">
                <a16:creationId xmlns:a16="http://schemas.microsoft.com/office/drawing/2014/main" id="{D8B52E21-BA0A-4037-8325-CCE9A7533F58}"/>
              </a:ext>
            </a:extLst>
          </p:cNvPr>
          <p:cNvSpPr txBox="1">
            <a:spLocks/>
          </p:cNvSpPr>
          <p:nvPr/>
        </p:nvSpPr>
        <p:spPr>
          <a:xfrm>
            <a:off x="4099650" y="1487020"/>
            <a:ext cx="944700" cy="6288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solidFill>
                <a:schemeClr val="lt1"/>
              </a:solidFill>
            </a:endParaRPr>
          </a:p>
        </p:txBody>
      </p:sp>
      <p:pic>
        <p:nvPicPr>
          <p:cNvPr id="1026" name="Picture 2" descr="Typing free icon">
            <a:extLst>
              <a:ext uri="{FF2B5EF4-FFF2-40B4-BE49-F238E27FC236}">
                <a16:creationId xmlns:a16="http://schemas.microsoft.com/office/drawing/2014/main" id="{99792E4C-C50D-4BCD-8FF3-0E926EC611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1710" y="938358"/>
            <a:ext cx="1500580" cy="150058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2114BEC-4B1E-48D5-85D0-766151480573}"/>
              </a:ext>
            </a:extLst>
          </p:cNvPr>
          <p:cNvSpPr txBox="1"/>
          <p:nvPr/>
        </p:nvSpPr>
        <p:spPr>
          <a:xfrm>
            <a:off x="2539998" y="4847769"/>
            <a:ext cx="5667828" cy="319314"/>
          </a:xfrm>
          <a:prstGeom prst="rect">
            <a:avLst/>
          </a:prstGeom>
          <a:noFill/>
        </p:spPr>
        <p:txBody>
          <a:bodyPr wrap="square" rtlCol="0">
            <a:spAutoFit/>
          </a:bodyPr>
          <a:lstStyle/>
          <a:p>
            <a:r>
              <a:rPr lang="en-IN" dirty="0">
                <a:solidFill>
                  <a:schemeClr val="tx2">
                    <a:lumMod val="75000"/>
                  </a:schemeClr>
                </a:solidFill>
                <a:latin typeface="Work Sans"/>
              </a:rPr>
              <a:t>For more information visit: </a:t>
            </a:r>
            <a:r>
              <a:rPr lang="en-IN" dirty="0">
                <a:solidFill>
                  <a:schemeClr val="bg1">
                    <a:lumMod val="10000"/>
                    <a:lumOff val="90000"/>
                  </a:schemeClr>
                </a:solidFill>
                <a:latin typeface="Work Sans"/>
                <a:hlinkClick r:id="rId4">
                  <a:extLst>
                    <a:ext uri="{A12FA001-AC4F-418D-AE19-62706E023703}">
                      <ahyp:hlinkClr xmlns:ahyp="http://schemas.microsoft.com/office/drawing/2018/hyperlinkcolor" val="tx"/>
                    </a:ext>
                  </a:extLst>
                </a:hlinkClick>
              </a:rPr>
              <a:t>https://en.wikipedia.org/wiki/Typing</a:t>
            </a:r>
            <a:endParaRPr lang="en-IN" dirty="0">
              <a:solidFill>
                <a:schemeClr val="bg1">
                  <a:lumMod val="10000"/>
                  <a:lumOff val="90000"/>
                </a:schemeClr>
              </a:solidFill>
              <a:latin typeface="Work Sans"/>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1000"/>
                                        <p:tgtEl>
                                          <p:spTgt spid="1026"/>
                                        </p:tgtEl>
                                      </p:cBhvr>
                                    </p:animEffect>
                                    <p:anim calcmode="lin" valueType="num">
                                      <p:cBhvr>
                                        <p:cTn id="13" dur="1000" fill="hold"/>
                                        <p:tgtEl>
                                          <p:spTgt spid="1026"/>
                                        </p:tgtEl>
                                        <p:attrNameLst>
                                          <p:attrName>ppt_x</p:attrName>
                                        </p:attrNameLst>
                                      </p:cBhvr>
                                      <p:tavLst>
                                        <p:tav tm="0">
                                          <p:val>
                                            <p:strVal val="#ppt_x"/>
                                          </p:val>
                                        </p:tav>
                                        <p:tav tm="100000">
                                          <p:val>
                                            <p:strVal val="#ppt_x"/>
                                          </p:val>
                                        </p:tav>
                                      </p:tavLst>
                                    </p:anim>
                                    <p:anim calcmode="lin" valueType="num">
                                      <p:cBhvr>
                                        <p:cTn id="14" dur="1000" fill="hold"/>
                                        <p:tgtEl>
                                          <p:spTgt spid="1026"/>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400" fill="hold"/>
                                        <p:tgtEl>
                                          <p:spTgt spid="9"/>
                                        </p:tgtEl>
                                        <p:attrNameLst>
                                          <p:attrName>ppt_w</p:attrName>
                                        </p:attrNameLst>
                                      </p:cBhvr>
                                      <p:tavLst>
                                        <p:tav tm="0">
                                          <p:val>
                                            <p:fltVal val="0"/>
                                          </p:val>
                                        </p:tav>
                                        <p:tav tm="100000">
                                          <p:val>
                                            <p:strVal val="#ppt_w"/>
                                          </p:val>
                                        </p:tav>
                                      </p:tavLst>
                                    </p:anim>
                                    <p:anim calcmode="lin" valueType="num">
                                      <p:cBhvr>
                                        <p:cTn id="19" dur="1400" fill="hold"/>
                                        <p:tgtEl>
                                          <p:spTgt spid="9"/>
                                        </p:tgtEl>
                                        <p:attrNameLst>
                                          <p:attrName>ppt_h</p:attrName>
                                        </p:attrNameLst>
                                      </p:cBhvr>
                                      <p:tavLst>
                                        <p:tav tm="0">
                                          <p:val>
                                            <p:fltVal val="0"/>
                                          </p:val>
                                        </p:tav>
                                        <p:tav tm="100000">
                                          <p:val>
                                            <p:strVal val="#ppt_h"/>
                                          </p:val>
                                        </p:tav>
                                      </p:tavLst>
                                    </p:anim>
                                    <p:animEffect transition="in" filter="fade">
                                      <p:cBhvr>
                                        <p:cTn id="20" dur="1400"/>
                                        <p:tgtEl>
                                          <p:spTgt spid="9"/>
                                        </p:tgtEl>
                                      </p:cBhvr>
                                    </p:animEffect>
                                  </p:childTnLst>
                                </p:cTn>
                              </p:par>
                            </p:childTnLst>
                          </p:cTn>
                        </p:par>
                        <p:par>
                          <p:cTn id="21" fill="hold">
                            <p:stCondLst>
                              <p:cond delay="2400"/>
                            </p:stCondLst>
                            <p:childTnLst>
                              <p:par>
                                <p:cTn id="22" presetID="42"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anim calcmode="lin" valueType="num">
                                      <p:cBhvr>
                                        <p:cTn id="25" dur="1000" fill="hold"/>
                                        <p:tgtEl>
                                          <p:spTgt spid="12"/>
                                        </p:tgtEl>
                                        <p:attrNameLst>
                                          <p:attrName>ppt_x</p:attrName>
                                        </p:attrNameLst>
                                      </p:cBhvr>
                                      <p:tavLst>
                                        <p:tav tm="0">
                                          <p:val>
                                            <p:strVal val="#ppt_x"/>
                                          </p:val>
                                        </p:tav>
                                        <p:tav tm="100000">
                                          <p:val>
                                            <p:strVal val="#ppt_x"/>
                                          </p:val>
                                        </p:tav>
                                      </p:tavLst>
                                    </p:anim>
                                    <p:anim calcmode="lin" valueType="num">
                                      <p:cBhvr>
                                        <p:cTn id="2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113"/>
        <p:cNvGrpSpPr/>
        <p:nvPr/>
      </p:nvGrpSpPr>
      <p:grpSpPr>
        <a:xfrm>
          <a:off x="0" y="0"/>
          <a:ext cx="0" cy="0"/>
          <a:chOff x="0" y="0"/>
          <a:chExt cx="0" cy="0"/>
        </a:xfrm>
      </p:grpSpPr>
      <p:grpSp>
        <p:nvGrpSpPr>
          <p:cNvPr id="5114" name="Google Shape;5114;p76"/>
          <p:cNvGrpSpPr/>
          <p:nvPr/>
        </p:nvGrpSpPr>
        <p:grpSpPr>
          <a:xfrm>
            <a:off x="729274" y="1175734"/>
            <a:ext cx="2507799" cy="206239"/>
            <a:chOff x="106648" y="895722"/>
            <a:chExt cx="4481413" cy="374300"/>
          </a:xfrm>
        </p:grpSpPr>
        <p:grpSp>
          <p:nvGrpSpPr>
            <p:cNvPr id="5115" name="Google Shape;5115;p76"/>
            <p:cNvGrpSpPr/>
            <p:nvPr/>
          </p:nvGrpSpPr>
          <p:grpSpPr>
            <a:xfrm>
              <a:off x="2233276" y="895722"/>
              <a:ext cx="1082667" cy="223591"/>
              <a:chOff x="4808316" y="2800065"/>
              <a:chExt cx="1999386" cy="412910"/>
            </a:xfrm>
          </p:grpSpPr>
          <p:sp>
            <p:nvSpPr>
              <p:cNvPr id="5116" name="Google Shape;5116;p7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7" name="Google Shape;5117;p76"/>
              <p:cNvGrpSpPr/>
              <p:nvPr/>
            </p:nvGrpSpPr>
            <p:grpSpPr>
              <a:xfrm>
                <a:off x="4808316" y="2800065"/>
                <a:ext cx="92400" cy="411825"/>
                <a:chOff x="845575" y="2563700"/>
                <a:chExt cx="92400" cy="411825"/>
              </a:xfrm>
            </p:grpSpPr>
            <p:cxnSp>
              <p:nvCxnSpPr>
                <p:cNvPr id="5118" name="Google Shape;5118;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119" name="Google Shape;5119;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0" name="Google Shape;5120;p76"/>
            <p:cNvGrpSpPr/>
            <p:nvPr/>
          </p:nvGrpSpPr>
          <p:grpSpPr>
            <a:xfrm>
              <a:off x="106648" y="895722"/>
              <a:ext cx="1088401" cy="223591"/>
              <a:chOff x="881025" y="2800065"/>
              <a:chExt cx="2009975" cy="412910"/>
            </a:xfrm>
          </p:grpSpPr>
          <p:sp>
            <p:nvSpPr>
              <p:cNvPr id="5121" name="Google Shape;5121;p7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2" name="Google Shape;5122;p76"/>
              <p:cNvGrpSpPr/>
              <p:nvPr/>
            </p:nvGrpSpPr>
            <p:grpSpPr>
              <a:xfrm>
                <a:off x="881025" y="2800065"/>
                <a:ext cx="92400" cy="411825"/>
                <a:chOff x="845575" y="2563700"/>
                <a:chExt cx="92400" cy="411825"/>
              </a:xfrm>
            </p:grpSpPr>
            <p:cxnSp>
              <p:nvCxnSpPr>
                <p:cNvPr id="5123" name="Google Shape;5123;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124" name="Google Shape;5124;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5" name="Google Shape;5125;p76"/>
            <p:cNvGrpSpPr/>
            <p:nvPr/>
          </p:nvGrpSpPr>
          <p:grpSpPr>
            <a:xfrm>
              <a:off x="1172346" y="1047018"/>
              <a:ext cx="1083151" cy="223003"/>
              <a:chOff x="2849073" y="3079467"/>
              <a:chExt cx="2000279" cy="411825"/>
            </a:xfrm>
          </p:grpSpPr>
          <p:sp>
            <p:nvSpPr>
              <p:cNvPr id="5126" name="Google Shape;5126;p7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7" name="Google Shape;5127;p76"/>
              <p:cNvGrpSpPr/>
              <p:nvPr/>
            </p:nvGrpSpPr>
            <p:grpSpPr>
              <a:xfrm rot="10800000">
                <a:off x="2849073" y="3079467"/>
                <a:ext cx="92400" cy="411825"/>
                <a:chOff x="2070100" y="2563700"/>
                <a:chExt cx="92400" cy="411825"/>
              </a:xfrm>
            </p:grpSpPr>
            <p:cxnSp>
              <p:nvCxnSpPr>
                <p:cNvPr id="5128" name="Google Shape;5128;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129" name="Google Shape;5129;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0" name="Google Shape;5130;p76"/>
            <p:cNvGrpSpPr/>
            <p:nvPr/>
          </p:nvGrpSpPr>
          <p:grpSpPr>
            <a:xfrm>
              <a:off x="3290132" y="1047018"/>
              <a:ext cx="1297929" cy="223003"/>
              <a:chOff x="6760035" y="3079467"/>
              <a:chExt cx="2396914" cy="411825"/>
            </a:xfrm>
          </p:grpSpPr>
          <p:sp>
            <p:nvSpPr>
              <p:cNvPr id="5131" name="Google Shape;5131;p7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2" name="Google Shape;5132;p76"/>
              <p:cNvGrpSpPr/>
              <p:nvPr/>
            </p:nvGrpSpPr>
            <p:grpSpPr>
              <a:xfrm rot="10800000">
                <a:off x="6760035" y="3079467"/>
                <a:ext cx="92400" cy="411825"/>
                <a:chOff x="2070100" y="2563700"/>
                <a:chExt cx="92400" cy="411825"/>
              </a:xfrm>
            </p:grpSpPr>
            <p:cxnSp>
              <p:nvCxnSpPr>
                <p:cNvPr id="5133" name="Google Shape;5133;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134" name="Google Shape;5134;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35" name="Google Shape;5135;p76"/>
          <p:cNvGrpSpPr/>
          <p:nvPr/>
        </p:nvGrpSpPr>
        <p:grpSpPr>
          <a:xfrm>
            <a:off x="2147036" y="3575105"/>
            <a:ext cx="1086701" cy="799429"/>
            <a:chOff x="2183288" y="3555572"/>
            <a:chExt cx="1136241" cy="835873"/>
          </a:xfrm>
        </p:grpSpPr>
        <p:sp>
          <p:nvSpPr>
            <p:cNvPr id="5136" name="Google Shape;5136;p7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7" name="Google Shape;5137;p76"/>
            <p:cNvGrpSpPr/>
            <p:nvPr/>
          </p:nvGrpSpPr>
          <p:grpSpPr>
            <a:xfrm>
              <a:off x="2205895" y="3637269"/>
              <a:ext cx="1089848" cy="724993"/>
              <a:chOff x="2205895" y="3637269"/>
              <a:chExt cx="1089848" cy="724993"/>
            </a:xfrm>
          </p:grpSpPr>
          <p:sp>
            <p:nvSpPr>
              <p:cNvPr id="5138" name="Google Shape;5138;p7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4" name="Google Shape;5144;p7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45" name="Google Shape;5145;p7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146" name="Google Shape;5146;p76"/>
            <p:cNvGrpSpPr/>
            <p:nvPr/>
          </p:nvGrpSpPr>
          <p:grpSpPr>
            <a:xfrm>
              <a:off x="3173850" y="3779426"/>
              <a:ext cx="145679" cy="70048"/>
              <a:chOff x="3173850" y="3779426"/>
              <a:chExt cx="145679" cy="70048"/>
            </a:xfrm>
          </p:grpSpPr>
          <p:cxnSp>
            <p:nvCxnSpPr>
              <p:cNvPr id="5147" name="Google Shape;5147;p7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148" name="Google Shape;5148;p7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76"/>
            <p:cNvGrpSpPr/>
            <p:nvPr/>
          </p:nvGrpSpPr>
          <p:grpSpPr>
            <a:xfrm>
              <a:off x="2183288" y="4139483"/>
              <a:ext cx="145133" cy="70048"/>
              <a:chOff x="2183288" y="4139483"/>
              <a:chExt cx="145133" cy="70048"/>
            </a:xfrm>
          </p:grpSpPr>
          <p:cxnSp>
            <p:nvCxnSpPr>
              <p:cNvPr id="5150" name="Google Shape;5150;p7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151" name="Google Shape;5151;p7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2" name="Google Shape;5152;p7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53" name="Google Shape;5153;p7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154" name="Google Shape;5154;p76"/>
            <p:cNvGrpSpPr/>
            <p:nvPr/>
          </p:nvGrpSpPr>
          <p:grpSpPr>
            <a:xfrm>
              <a:off x="2943836" y="4268886"/>
              <a:ext cx="60717" cy="122559"/>
              <a:chOff x="2943836" y="4268886"/>
              <a:chExt cx="60717" cy="122559"/>
            </a:xfrm>
          </p:grpSpPr>
          <p:sp>
            <p:nvSpPr>
              <p:cNvPr id="5155" name="Google Shape;5155;p7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56" name="Google Shape;5156;p7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157" name="Google Shape;5157;p76"/>
          <p:cNvGrpSpPr/>
          <p:nvPr/>
        </p:nvGrpSpPr>
        <p:grpSpPr>
          <a:xfrm>
            <a:off x="3409981" y="1496104"/>
            <a:ext cx="1675870" cy="758251"/>
            <a:chOff x="3530532" y="1496185"/>
            <a:chExt cx="1562000" cy="706730"/>
          </a:xfrm>
        </p:grpSpPr>
        <p:cxnSp>
          <p:nvCxnSpPr>
            <p:cNvPr id="5158" name="Google Shape;5158;p7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159" name="Google Shape;5159;p76"/>
            <p:cNvGrpSpPr/>
            <p:nvPr/>
          </p:nvGrpSpPr>
          <p:grpSpPr>
            <a:xfrm>
              <a:off x="3530532" y="1496185"/>
              <a:ext cx="323430" cy="463587"/>
              <a:chOff x="3530532" y="1496185"/>
              <a:chExt cx="323430" cy="463587"/>
            </a:xfrm>
          </p:grpSpPr>
          <p:grpSp>
            <p:nvGrpSpPr>
              <p:cNvPr id="5160" name="Google Shape;5160;p76"/>
              <p:cNvGrpSpPr/>
              <p:nvPr/>
            </p:nvGrpSpPr>
            <p:grpSpPr>
              <a:xfrm>
                <a:off x="3567462" y="1496185"/>
                <a:ext cx="286500" cy="361376"/>
                <a:chOff x="3567462" y="1496185"/>
                <a:chExt cx="286500" cy="361376"/>
              </a:xfrm>
            </p:grpSpPr>
            <p:cxnSp>
              <p:nvCxnSpPr>
                <p:cNvPr id="5161" name="Google Shape;5161;p7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162" name="Google Shape;5162;p7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3" name="Google Shape;5163;p7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76"/>
            <p:cNvGrpSpPr/>
            <p:nvPr/>
          </p:nvGrpSpPr>
          <p:grpSpPr>
            <a:xfrm>
              <a:off x="3891569" y="1779209"/>
              <a:ext cx="323945" cy="423706"/>
              <a:chOff x="3891569" y="1779209"/>
              <a:chExt cx="323945" cy="423706"/>
            </a:xfrm>
          </p:grpSpPr>
          <p:grpSp>
            <p:nvGrpSpPr>
              <p:cNvPr id="5165" name="Google Shape;5165;p76"/>
              <p:cNvGrpSpPr/>
              <p:nvPr/>
            </p:nvGrpSpPr>
            <p:grpSpPr>
              <a:xfrm>
                <a:off x="3929014" y="1881638"/>
                <a:ext cx="286500" cy="321278"/>
                <a:chOff x="3929014" y="1881638"/>
                <a:chExt cx="286500" cy="321278"/>
              </a:xfrm>
            </p:grpSpPr>
            <p:cxnSp>
              <p:nvCxnSpPr>
                <p:cNvPr id="5166" name="Google Shape;5166;p7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167" name="Google Shape;5167;p7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8" name="Google Shape;5168;p7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76"/>
            <p:cNvGrpSpPr/>
            <p:nvPr/>
          </p:nvGrpSpPr>
          <p:grpSpPr>
            <a:xfrm>
              <a:off x="4252606" y="1496185"/>
              <a:ext cx="324721" cy="463587"/>
              <a:chOff x="4252606" y="1496185"/>
              <a:chExt cx="324721" cy="463587"/>
            </a:xfrm>
          </p:grpSpPr>
          <p:grpSp>
            <p:nvGrpSpPr>
              <p:cNvPr id="5170" name="Google Shape;5170;p76"/>
              <p:cNvGrpSpPr/>
              <p:nvPr/>
            </p:nvGrpSpPr>
            <p:grpSpPr>
              <a:xfrm>
                <a:off x="4290828" y="1496185"/>
                <a:ext cx="286500" cy="361376"/>
                <a:chOff x="4290828" y="1496185"/>
                <a:chExt cx="286500" cy="361376"/>
              </a:xfrm>
            </p:grpSpPr>
            <p:cxnSp>
              <p:nvCxnSpPr>
                <p:cNvPr id="5171" name="Google Shape;5171;p7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172" name="Google Shape;5172;p7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3" name="Google Shape;5173;p7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76"/>
            <p:cNvGrpSpPr/>
            <p:nvPr/>
          </p:nvGrpSpPr>
          <p:grpSpPr>
            <a:xfrm>
              <a:off x="4613643" y="1763716"/>
              <a:ext cx="325308" cy="439200"/>
              <a:chOff x="4613643" y="1763716"/>
              <a:chExt cx="325308" cy="439200"/>
            </a:xfrm>
          </p:grpSpPr>
          <p:grpSp>
            <p:nvGrpSpPr>
              <p:cNvPr id="5175" name="Google Shape;5175;p76"/>
              <p:cNvGrpSpPr/>
              <p:nvPr/>
            </p:nvGrpSpPr>
            <p:grpSpPr>
              <a:xfrm>
                <a:off x="4652451" y="1879538"/>
                <a:ext cx="286500" cy="323378"/>
                <a:chOff x="4652451" y="1879538"/>
                <a:chExt cx="286500" cy="323378"/>
              </a:xfrm>
            </p:grpSpPr>
            <p:cxnSp>
              <p:nvCxnSpPr>
                <p:cNvPr id="5176" name="Google Shape;5176;p7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177" name="Google Shape;5177;p7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7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9" name="Google Shape;5179;p76"/>
          <p:cNvGrpSpPr/>
          <p:nvPr/>
        </p:nvGrpSpPr>
        <p:grpSpPr>
          <a:xfrm>
            <a:off x="3421841" y="2349730"/>
            <a:ext cx="1652173" cy="391517"/>
            <a:chOff x="3512551" y="2358270"/>
            <a:chExt cx="1597383" cy="378533"/>
          </a:xfrm>
        </p:grpSpPr>
        <p:cxnSp>
          <p:nvCxnSpPr>
            <p:cNvPr id="5180" name="Google Shape;5180;p76"/>
            <p:cNvCxnSpPr>
              <a:stCxn id="5181" idx="6"/>
              <a:endCxn id="518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183" name="Google Shape;5183;p76"/>
            <p:cNvGrpSpPr/>
            <p:nvPr/>
          </p:nvGrpSpPr>
          <p:grpSpPr>
            <a:xfrm>
              <a:off x="3512551" y="2358270"/>
              <a:ext cx="225647" cy="307714"/>
              <a:chOff x="2182679" y="2004714"/>
              <a:chExt cx="792300" cy="1080458"/>
            </a:xfrm>
          </p:grpSpPr>
          <p:cxnSp>
            <p:nvCxnSpPr>
              <p:cNvPr id="5184" name="Google Shape;5184;p76"/>
              <p:cNvCxnSpPr>
                <a:stCxn id="518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181" name="Google Shape;5181;p7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76"/>
            <p:cNvGrpSpPr/>
            <p:nvPr/>
          </p:nvGrpSpPr>
          <p:grpSpPr>
            <a:xfrm>
              <a:off x="3969644" y="2440153"/>
              <a:ext cx="225853" cy="296651"/>
              <a:chOff x="3775710" y="1729289"/>
              <a:chExt cx="136500" cy="179289"/>
            </a:xfrm>
          </p:grpSpPr>
          <p:cxnSp>
            <p:nvCxnSpPr>
              <p:cNvPr id="5187" name="Google Shape;5187;p7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188" name="Google Shape;5188;p7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76"/>
            <p:cNvGrpSpPr/>
            <p:nvPr/>
          </p:nvGrpSpPr>
          <p:grpSpPr>
            <a:xfrm>
              <a:off x="4427051" y="2358270"/>
              <a:ext cx="225647" cy="307714"/>
              <a:chOff x="5393704" y="2004714"/>
              <a:chExt cx="792300" cy="1080458"/>
            </a:xfrm>
          </p:grpSpPr>
          <p:cxnSp>
            <p:nvCxnSpPr>
              <p:cNvPr id="5191" name="Google Shape;5191;p76"/>
              <p:cNvCxnSpPr>
                <a:stCxn id="519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193" name="Google Shape;5193;p7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76"/>
            <p:cNvGrpSpPr/>
            <p:nvPr/>
          </p:nvGrpSpPr>
          <p:grpSpPr>
            <a:xfrm>
              <a:off x="4884287" y="2440252"/>
              <a:ext cx="225647" cy="296532"/>
              <a:chOff x="6999166" y="2292572"/>
              <a:chExt cx="792300" cy="1041192"/>
            </a:xfrm>
          </p:grpSpPr>
          <p:cxnSp>
            <p:nvCxnSpPr>
              <p:cNvPr id="5195" name="Google Shape;5195;p7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182" name="Google Shape;5182;p7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7" name="Google Shape;5197;p76"/>
          <p:cNvGrpSpPr/>
          <p:nvPr/>
        </p:nvGrpSpPr>
        <p:grpSpPr>
          <a:xfrm>
            <a:off x="6842649" y="1185930"/>
            <a:ext cx="1581844" cy="732818"/>
            <a:chOff x="634175" y="2986275"/>
            <a:chExt cx="3147949" cy="1458344"/>
          </a:xfrm>
        </p:grpSpPr>
        <p:cxnSp>
          <p:nvCxnSpPr>
            <p:cNvPr id="5198" name="Google Shape;5198;p76"/>
            <p:cNvCxnSpPr>
              <a:stCxn id="5199" idx="4"/>
              <a:endCxn id="520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201" name="Google Shape;5201;p76"/>
            <p:cNvCxnSpPr>
              <a:stCxn id="5200" idx="0"/>
              <a:endCxn id="520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203" name="Google Shape;5203;p76"/>
            <p:cNvCxnSpPr>
              <a:stCxn id="5202" idx="4"/>
              <a:endCxn id="520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205" name="Google Shape;5205;p76"/>
            <p:cNvCxnSpPr>
              <a:stCxn id="5204" idx="0"/>
              <a:endCxn id="520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206" name="Google Shape;5206;p7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202" name="Google Shape;5202;p7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199" name="Google Shape;5199;p7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204" name="Google Shape;5204;p7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200" name="Google Shape;5200;p7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207" name="Google Shape;5207;p76"/>
          <p:cNvGrpSpPr/>
          <p:nvPr/>
        </p:nvGrpSpPr>
        <p:grpSpPr>
          <a:xfrm>
            <a:off x="3410364" y="2880240"/>
            <a:ext cx="1675128" cy="313674"/>
            <a:chOff x="998425" y="1182125"/>
            <a:chExt cx="1065400" cy="199500"/>
          </a:xfrm>
        </p:grpSpPr>
        <p:sp>
          <p:nvSpPr>
            <p:cNvPr id="5208" name="Google Shape;5208;p7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76"/>
          <p:cNvGrpSpPr/>
          <p:nvPr/>
        </p:nvGrpSpPr>
        <p:grpSpPr>
          <a:xfrm>
            <a:off x="3410363" y="3836206"/>
            <a:ext cx="1675129" cy="525345"/>
            <a:chOff x="5194708" y="3484366"/>
            <a:chExt cx="3148148" cy="987304"/>
          </a:xfrm>
        </p:grpSpPr>
        <p:grpSp>
          <p:nvGrpSpPr>
            <p:cNvPr id="5214" name="Google Shape;5214;p76"/>
            <p:cNvGrpSpPr/>
            <p:nvPr/>
          </p:nvGrpSpPr>
          <p:grpSpPr>
            <a:xfrm>
              <a:off x="7531521" y="3484366"/>
              <a:ext cx="811335" cy="987304"/>
              <a:chOff x="3379425" y="1617275"/>
              <a:chExt cx="1090650" cy="1327200"/>
            </a:xfrm>
          </p:grpSpPr>
          <p:sp>
            <p:nvSpPr>
              <p:cNvPr id="5215" name="Google Shape;5215;p7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76"/>
            <p:cNvGrpSpPr/>
            <p:nvPr/>
          </p:nvGrpSpPr>
          <p:grpSpPr>
            <a:xfrm>
              <a:off x="6752546" y="3484366"/>
              <a:ext cx="811428" cy="987304"/>
              <a:chOff x="2332275" y="1617275"/>
              <a:chExt cx="1090775" cy="1327200"/>
            </a:xfrm>
          </p:grpSpPr>
          <p:sp>
            <p:nvSpPr>
              <p:cNvPr id="5219" name="Google Shape;5219;p7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76"/>
            <p:cNvGrpSpPr/>
            <p:nvPr/>
          </p:nvGrpSpPr>
          <p:grpSpPr>
            <a:xfrm>
              <a:off x="5973664" y="3484366"/>
              <a:ext cx="811335" cy="987304"/>
              <a:chOff x="1285250" y="1617275"/>
              <a:chExt cx="1090650" cy="1327200"/>
            </a:xfrm>
          </p:grpSpPr>
          <p:sp>
            <p:nvSpPr>
              <p:cNvPr id="5223" name="Google Shape;5223;p7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76"/>
            <p:cNvGrpSpPr/>
            <p:nvPr/>
          </p:nvGrpSpPr>
          <p:grpSpPr>
            <a:xfrm>
              <a:off x="5194708" y="3484366"/>
              <a:ext cx="811409" cy="987304"/>
              <a:chOff x="238125" y="1617275"/>
              <a:chExt cx="1090750" cy="1327200"/>
            </a:xfrm>
          </p:grpSpPr>
          <p:sp>
            <p:nvSpPr>
              <p:cNvPr id="5227" name="Google Shape;5227;p7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0" name="Google Shape;5230;p76"/>
          <p:cNvGrpSpPr/>
          <p:nvPr/>
        </p:nvGrpSpPr>
        <p:grpSpPr>
          <a:xfrm>
            <a:off x="6844048" y="2482095"/>
            <a:ext cx="1579046" cy="522230"/>
            <a:chOff x="6853641" y="2534077"/>
            <a:chExt cx="1515545" cy="501229"/>
          </a:xfrm>
        </p:grpSpPr>
        <p:grpSp>
          <p:nvGrpSpPr>
            <p:cNvPr id="5231" name="Google Shape;5231;p76"/>
            <p:cNvGrpSpPr/>
            <p:nvPr/>
          </p:nvGrpSpPr>
          <p:grpSpPr>
            <a:xfrm>
              <a:off x="6853641" y="2618923"/>
              <a:ext cx="1515545" cy="324556"/>
              <a:chOff x="6853641" y="2618923"/>
              <a:chExt cx="1515545" cy="324556"/>
            </a:xfrm>
          </p:grpSpPr>
          <p:sp>
            <p:nvSpPr>
              <p:cNvPr id="5232" name="Google Shape;5232;p7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7" name="Google Shape;5237;p7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76"/>
          <p:cNvGrpSpPr/>
          <p:nvPr/>
        </p:nvGrpSpPr>
        <p:grpSpPr>
          <a:xfrm>
            <a:off x="3438940" y="3357136"/>
            <a:ext cx="1617976" cy="346616"/>
            <a:chOff x="1808063" y="4294338"/>
            <a:chExt cx="3370782" cy="721817"/>
          </a:xfrm>
        </p:grpSpPr>
        <p:sp>
          <p:nvSpPr>
            <p:cNvPr id="5243" name="Google Shape;5243;p7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3" name="Google Shape;5253;p76"/>
          <p:cNvGrpSpPr/>
          <p:nvPr/>
        </p:nvGrpSpPr>
        <p:grpSpPr>
          <a:xfrm>
            <a:off x="5264936" y="4023886"/>
            <a:ext cx="1417067" cy="350605"/>
            <a:chOff x="4234950" y="2101012"/>
            <a:chExt cx="4219974" cy="1044090"/>
          </a:xfrm>
        </p:grpSpPr>
        <p:sp>
          <p:nvSpPr>
            <p:cNvPr id="5254" name="Google Shape;5254;p7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0" name="Google Shape;5270;p76"/>
          <p:cNvGrpSpPr/>
          <p:nvPr/>
        </p:nvGrpSpPr>
        <p:grpSpPr>
          <a:xfrm>
            <a:off x="6840408" y="2014643"/>
            <a:ext cx="1586327" cy="371557"/>
            <a:chOff x="1247650" y="2075423"/>
            <a:chExt cx="6648477" cy="1557238"/>
          </a:xfrm>
        </p:grpSpPr>
        <p:sp>
          <p:nvSpPr>
            <p:cNvPr id="5271" name="Google Shape;5271;p7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76"/>
          <p:cNvGrpSpPr/>
          <p:nvPr/>
        </p:nvGrpSpPr>
        <p:grpSpPr>
          <a:xfrm>
            <a:off x="5271678" y="1167833"/>
            <a:ext cx="1415601" cy="1648533"/>
            <a:chOff x="1839112" y="2209163"/>
            <a:chExt cx="1918159" cy="2233784"/>
          </a:xfrm>
        </p:grpSpPr>
        <p:sp>
          <p:nvSpPr>
            <p:cNvPr id="5278" name="Google Shape;5278;p7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81" name="Google Shape;5281;p76"/>
            <p:cNvCxnSpPr>
              <a:stCxn id="5278" idx="6"/>
              <a:endCxn id="527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282" name="Google Shape;5282;p76"/>
            <p:cNvCxnSpPr>
              <a:stCxn id="5279" idx="4"/>
              <a:endCxn id="528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284" name="Google Shape;5284;p76"/>
            <p:cNvCxnSpPr>
              <a:stCxn id="5283" idx="6"/>
              <a:endCxn id="528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285" name="Google Shape;5285;p76"/>
            <p:cNvCxnSpPr>
              <a:stCxn id="5280" idx="4"/>
              <a:endCxn id="528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283" name="Google Shape;5283;p7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88" name="Google Shape;5288;p76"/>
            <p:cNvCxnSpPr>
              <a:endCxn id="528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289" name="Google Shape;5289;p76"/>
          <p:cNvGrpSpPr/>
          <p:nvPr/>
        </p:nvGrpSpPr>
        <p:grpSpPr>
          <a:xfrm>
            <a:off x="3428944" y="1185917"/>
            <a:ext cx="1637968" cy="154942"/>
            <a:chOff x="238125" y="2506075"/>
            <a:chExt cx="7115411" cy="673075"/>
          </a:xfrm>
        </p:grpSpPr>
        <p:sp>
          <p:nvSpPr>
            <p:cNvPr id="5290" name="Google Shape;5290;p7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76"/>
          <p:cNvGrpSpPr/>
          <p:nvPr/>
        </p:nvGrpSpPr>
        <p:grpSpPr>
          <a:xfrm>
            <a:off x="1969680" y="1500635"/>
            <a:ext cx="1262932" cy="785408"/>
            <a:chOff x="548861" y="389676"/>
            <a:chExt cx="3843371" cy="2390163"/>
          </a:xfrm>
        </p:grpSpPr>
        <p:cxnSp>
          <p:nvCxnSpPr>
            <p:cNvPr id="5296" name="Google Shape;5296;p7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297" name="Google Shape;5297;p7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298" name="Google Shape;5298;p7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299" name="Google Shape;5299;p7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300" name="Google Shape;5300;p7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301" name="Google Shape;5301;p7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2" name="Google Shape;5302;p7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303" name="Google Shape;5303;p7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76"/>
          <p:cNvGrpSpPr/>
          <p:nvPr/>
        </p:nvGrpSpPr>
        <p:grpSpPr>
          <a:xfrm>
            <a:off x="757812" y="2607512"/>
            <a:ext cx="1412054" cy="633562"/>
            <a:chOff x="1187400" y="2529299"/>
            <a:chExt cx="6769193" cy="2241903"/>
          </a:xfrm>
        </p:grpSpPr>
        <p:sp>
          <p:nvSpPr>
            <p:cNvPr id="5310" name="Google Shape;5310;p7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311" name="Google Shape;5311;p7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312" name="Google Shape;5312;p7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313" name="Google Shape;5313;p7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314" name="Google Shape;5314;p7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315" name="Google Shape;5315;p7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316" name="Google Shape;5316;p7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317" name="Google Shape;5317;p76"/>
            <p:cNvCxnSpPr>
              <a:stCxn id="5310" idx="2"/>
              <a:endCxn id="531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318" name="Google Shape;5318;p76"/>
            <p:cNvCxnSpPr>
              <a:stCxn id="5312" idx="0"/>
              <a:endCxn id="531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319" name="Google Shape;5319;p76"/>
            <p:cNvCxnSpPr>
              <a:stCxn id="5312" idx="2"/>
              <a:endCxn id="531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320" name="Google Shape;5320;p76"/>
            <p:cNvCxnSpPr>
              <a:stCxn id="5313" idx="0"/>
              <a:endCxn id="531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321" name="Google Shape;5321;p76"/>
            <p:cNvCxnSpPr>
              <a:stCxn id="5311" idx="2"/>
              <a:endCxn id="531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322" name="Google Shape;5322;p76"/>
            <p:cNvCxnSpPr>
              <a:stCxn id="5315" idx="0"/>
              <a:endCxn id="531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323" name="Google Shape;5323;p76"/>
          <p:cNvGrpSpPr/>
          <p:nvPr/>
        </p:nvGrpSpPr>
        <p:grpSpPr>
          <a:xfrm>
            <a:off x="6844058" y="3100221"/>
            <a:ext cx="1579035" cy="540873"/>
            <a:chOff x="6895650" y="3126697"/>
            <a:chExt cx="1436662" cy="492105"/>
          </a:xfrm>
        </p:grpSpPr>
        <p:sp>
          <p:nvSpPr>
            <p:cNvPr id="5324" name="Google Shape;5324;p7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9" name="Google Shape;5329;p76"/>
            <p:cNvGrpSpPr/>
            <p:nvPr/>
          </p:nvGrpSpPr>
          <p:grpSpPr>
            <a:xfrm>
              <a:off x="6995957" y="3335810"/>
              <a:ext cx="1230393" cy="71754"/>
              <a:chOff x="6995957" y="3287964"/>
              <a:chExt cx="1230393" cy="71754"/>
            </a:xfrm>
          </p:grpSpPr>
          <p:sp>
            <p:nvSpPr>
              <p:cNvPr id="5330" name="Google Shape;5330;p7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5" name="Google Shape;5335;p76"/>
          <p:cNvGrpSpPr/>
          <p:nvPr/>
        </p:nvGrpSpPr>
        <p:grpSpPr>
          <a:xfrm>
            <a:off x="6842640" y="3736984"/>
            <a:ext cx="1581862" cy="650625"/>
            <a:chOff x="6777990" y="3710194"/>
            <a:chExt cx="1646915" cy="677382"/>
          </a:xfrm>
        </p:grpSpPr>
        <p:grpSp>
          <p:nvGrpSpPr>
            <p:cNvPr id="5336" name="Google Shape;5336;p76"/>
            <p:cNvGrpSpPr/>
            <p:nvPr/>
          </p:nvGrpSpPr>
          <p:grpSpPr>
            <a:xfrm>
              <a:off x="6777990" y="3874492"/>
              <a:ext cx="411129" cy="513083"/>
              <a:chOff x="6777990" y="3874492"/>
              <a:chExt cx="411129" cy="513083"/>
            </a:xfrm>
          </p:grpSpPr>
          <p:cxnSp>
            <p:nvCxnSpPr>
              <p:cNvPr id="5337" name="Google Shape;5337;p7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338" name="Google Shape;5338;p7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76"/>
            <p:cNvGrpSpPr/>
            <p:nvPr/>
          </p:nvGrpSpPr>
          <p:grpSpPr>
            <a:xfrm>
              <a:off x="7188425" y="3710194"/>
              <a:ext cx="411123" cy="520535"/>
              <a:chOff x="7188425" y="3710194"/>
              <a:chExt cx="411123" cy="520535"/>
            </a:xfrm>
          </p:grpSpPr>
          <p:cxnSp>
            <p:nvCxnSpPr>
              <p:cNvPr id="5340" name="Google Shape;5340;p7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341" name="Google Shape;5341;p7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76"/>
            <p:cNvGrpSpPr/>
            <p:nvPr/>
          </p:nvGrpSpPr>
          <p:grpSpPr>
            <a:xfrm>
              <a:off x="7603341" y="3874492"/>
              <a:ext cx="411474" cy="513083"/>
              <a:chOff x="7603341" y="3874492"/>
              <a:chExt cx="411474" cy="513083"/>
            </a:xfrm>
          </p:grpSpPr>
          <p:cxnSp>
            <p:nvCxnSpPr>
              <p:cNvPr id="5343" name="Google Shape;5343;p7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344" name="Google Shape;5344;p7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76"/>
            <p:cNvGrpSpPr/>
            <p:nvPr/>
          </p:nvGrpSpPr>
          <p:grpSpPr>
            <a:xfrm>
              <a:off x="8013776" y="3722847"/>
              <a:ext cx="411129" cy="507881"/>
              <a:chOff x="8013776" y="3722847"/>
              <a:chExt cx="411129" cy="507881"/>
            </a:xfrm>
          </p:grpSpPr>
          <p:cxnSp>
            <p:nvCxnSpPr>
              <p:cNvPr id="5346" name="Google Shape;5346;p7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347" name="Google Shape;5347;p7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8" name="Google Shape;5348;p76"/>
          <p:cNvGrpSpPr/>
          <p:nvPr/>
        </p:nvGrpSpPr>
        <p:grpSpPr>
          <a:xfrm>
            <a:off x="5262155" y="2909824"/>
            <a:ext cx="1421889" cy="1020603"/>
            <a:chOff x="5190863" y="2824811"/>
            <a:chExt cx="1544860" cy="1108869"/>
          </a:xfrm>
        </p:grpSpPr>
        <p:grpSp>
          <p:nvGrpSpPr>
            <p:cNvPr id="5349" name="Google Shape;5349;p76"/>
            <p:cNvGrpSpPr/>
            <p:nvPr/>
          </p:nvGrpSpPr>
          <p:grpSpPr>
            <a:xfrm>
              <a:off x="5938695" y="3176919"/>
              <a:ext cx="685761" cy="404739"/>
              <a:chOff x="5938695" y="3176919"/>
              <a:chExt cx="685761" cy="404739"/>
            </a:xfrm>
          </p:grpSpPr>
          <p:grpSp>
            <p:nvGrpSpPr>
              <p:cNvPr id="5350" name="Google Shape;5350;p76"/>
              <p:cNvGrpSpPr/>
              <p:nvPr/>
            </p:nvGrpSpPr>
            <p:grpSpPr>
              <a:xfrm>
                <a:off x="5938695" y="3176919"/>
                <a:ext cx="685761" cy="404739"/>
                <a:chOff x="5938695" y="3176919"/>
                <a:chExt cx="685761" cy="404739"/>
              </a:xfrm>
            </p:grpSpPr>
            <p:sp>
              <p:nvSpPr>
                <p:cNvPr id="5351" name="Google Shape;5351;p7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3" name="Google Shape;5353;p7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4" name="Google Shape;5354;p76"/>
            <p:cNvGrpSpPr/>
            <p:nvPr/>
          </p:nvGrpSpPr>
          <p:grpSpPr>
            <a:xfrm>
              <a:off x="5305233" y="3176835"/>
              <a:ext cx="685971" cy="404655"/>
              <a:chOff x="5305233" y="3176835"/>
              <a:chExt cx="685971" cy="404655"/>
            </a:xfrm>
          </p:grpSpPr>
          <p:grpSp>
            <p:nvGrpSpPr>
              <p:cNvPr id="5355" name="Google Shape;5355;p76"/>
              <p:cNvGrpSpPr/>
              <p:nvPr/>
            </p:nvGrpSpPr>
            <p:grpSpPr>
              <a:xfrm>
                <a:off x="5305233" y="3176835"/>
                <a:ext cx="685971" cy="404655"/>
                <a:chOff x="5305233" y="3176835"/>
                <a:chExt cx="685971" cy="404655"/>
              </a:xfrm>
            </p:grpSpPr>
            <p:sp>
              <p:nvSpPr>
                <p:cNvPr id="5356" name="Google Shape;5356;p7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8" name="Google Shape;5358;p7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9" name="Google Shape;5359;p7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0" name="Google Shape;5360;p76"/>
            <p:cNvGrpSpPr/>
            <p:nvPr/>
          </p:nvGrpSpPr>
          <p:grpSpPr>
            <a:xfrm>
              <a:off x="5657361" y="2824811"/>
              <a:ext cx="1078361" cy="404655"/>
              <a:chOff x="5657361" y="2824811"/>
              <a:chExt cx="1078361" cy="404655"/>
            </a:xfrm>
          </p:grpSpPr>
          <p:grpSp>
            <p:nvGrpSpPr>
              <p:cNvPr id="5361" name="Google Shape;5361;p76"/>
              <p:cNvGrpSpPr/>
              <p:nvPr/>
            </p:nvGrpSpPr>
            <p:grpSpPr>
              <a:xfrm>
                <a:off x="5657361" y="2824811"/>
                <a:ext cx="1078361" cy="404655"/>
                <a:chOff x="5657361" y="2824811"/>
                <a:chExt cx="1078361" cy="404655"/>
              </a:xfrm>
            </p:grpSpPr>
            <p:grpSp>
              <p:nvGrpSpPr>
                <p:cNvPr id="5362" name="Google Shape;5362;p76"/>
                <p:cNvGrpSpPr/>
                <p:nvPr/>
              </p:nvGrpSpPr>
              <p:grpSpPr>
                <a:xfrm>
                  <a:off x="5938485" y="2824811"/>
                  <a:ext cx="797237" cy="404655"/>
                  <a:chOff x="5938485" y="2824811"/>
                  <a:chExt cx="797237" cy="404655"/>
                </a:xfrm>
              </p:grpSpPr>
              <p:sp>
                <p:nvSpPr>
                  <p:cNvPr id="5363" name="Google Shape;5363;p7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5" name="Google Shape;5365;p7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7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76"/>
            <p:cNvGrpSpPr/>
            <p:nvPr/>
          </p:nvGrpSpPr>
          <p:grpSpPr>
            <a:xfrm>
              <a:off x="5190863" y="3528942"/>
              <a:ext cx="1078026" cy="404739"/>
              <a:chOff x="5190863" y="3528942"/>
              <a:chExt cx="1078026" cy="404739"/>
            </a:xfrm>
          </p:grpSpPr>
          <p:sp>
            <p:nvSpPr>
              <p:cNvPr id="5368" name="Google Shape;5368;p7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9" name="Google Shape;5369;p76"/>
              <p:cNvGrpSpPr/>
              <p:nvPr/>
            </p:nvGrpSpPr>
            <p:grpSpPr>
              <a:xfrm>
                <a:off x="5190863" y="3528942"/>
                <a:ext cx="1078026" cy="404739"/>
                <a:chOff x="5190863" y="3528942"/>
                <a:chExt cx="1078026" cy="404739"/>
              </a:xfrm>
            </p:grpSpPr>
            <p:sp>
              <p:nvSpPr>
                <p:cNvPr id="5370" name="Google Shape;5370;p7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72" name="Google Shape;5372;p76"/>
          <p:cNvGrpSpPr/>
          <p:nvPr/>
        </p:nvGrpSpPr>
        <p:grpSpPr>
          <a:xfrm>
            <a:off x="728162" y="1474292"/>
            <a:ext cx="1086719" cy="879487"/>
            <a:chOff x="803162" y="1474292"/>
            <a:chExt cx="1086719" cy="879487"/>
          </a:xfrm>
        </p:grpSpPr>
        <p:grpSp>
          <p:nvGrpSpPr>
            <p:cNvPr id="5373" name="Google Shape;5373;p76"/>
            <p:cNvGrpSpPr/>
            <p:nvPr/>
          </p:nvGrpSpPr>
          <p:grpSpPr>
            <a:xfrm>
              <a:off x="803162" y="1625948"/>
              <a:ext cx="445856" cy="576579"/>
              <a:chOff x="803162" y="1625948"/>
              <a:chExt cx="445856" cy="576579"/>
            </a:xfrm>
          </p:grpSpPr>
          <p:sp>
            <p:nvSpPr>
              <p:cNvPr id="5374" name="Google Shape;5374;p7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5" name="Google Shape;5375;p76"/>
              <p:cNvGrpSpPr/>
              <p:nvPr/>
            </p:nvGrpSpPr>
            <p:grpSpPr>
              <a:xfrm>
                <a:off x="1056023" y="1625948"/>
                <a:ext cx="192995" cy="576579"/>
                <a:chOff x="1056023" y="1625948"/>
                <a:chExt cx="192995" cy="576579"/>
              </a:xfrm>
            </p:grpSpPr>
            <p:sp>
              <p:nvSpPr>
                <p:cNvPr id="5376" name="Google Shape;5376;p7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1" name="Google Shape;5381;p76"/>
            <p:cNvGrpSpPr/>
            <p:nvPr/>
          </p:nvGrpSpPr>
          <p:grpSpPr>
            <a:xfrm>
              <a:off x="1371406" y="1474292"/>
              <a:ext cx="518475" cy="879487"/>
              <a:chOff x="1398231" y="1474292"/>
              <a:chExt cx="518475" cy="879487"/>
            </a:xfrm>
          </p:grpSpPr>
          <p:grpSp>
            <p:nvGrpSpPr>
              <p:cNvPr id="5382" name="Google Shape;5382;p76"/>
              <p:cNvGrpSpPr/>
              <p:nvPr/>
            </p:nvGrpSpPr>
            <p:grpSpPr>
              <a:xfrm>
                <a:off x="1398231" y="1474292"/>
                <a:ext cx="518475" cy="341643"/>
                <a:chOff x="1398231" y="1474292"/>
                <a:chExt cx="518475" cy="341643"/>
              </a:xfrm>
            </p:grpSpPr>
            <p:sp>
              <p:nvSpPr>
                <p:cNvPr id="5383" name="Google Shape;5383;p7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4" name="Google Shape;5384;p76"/>
                <p:cNvGrpSpPr/>
                <p:nvPr/>
              </p:nvGrpSpPr>
              <p:grpSpPr>
                <a:xfrm>
                  <a:off x="1616453" y="1474292"/>
                  <a:ext cx="300253" cy="341643"/>
                  <a:chOff x="1616453" y="1475379"/>
                  <a:chExt cx="300253" cy="341643"/>
                </a:xfrm>
              </p:grpSpPr>
              <p:sp>
                <p:nvSpPr>
                  <p:cNvPr id="5385" name="Google Shape;5385;p7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2" name="Google Shape;5392;p76"/>
                  <p:cNvGrpSpPr/>
                  <p:nvPr/>
                </p:nvGrpSpPr>
                <p:grpSpPr>
                  <a:xfrm>
                    <a:off x="1839639" y="1475379"/>
                    <a:ext cx="77067" cy="341643"/>
                    <a:chOff x="1839639" y="1475379"/>
                    <a:chExt cx="77067" cy="341643"/>
                  </a:xfrm>
                </p:grpSpPr>
                <p:sp>
                  <p:nvSpPr>
                    <p:cNvPr id="5393" name="Google Shape;5393;p7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95" name="Google Shape;5395;p76"/>
              <p:cNvGrpSpPr/>
              <p:nvPr/>
            </p:nvGrpSpPr>
            <p:grpSpPr>
              <a:xfrm>
                <a:off x="1398451" y="2012951"/>
                <a:ext cx="518255" cy="340828"/>
                <a:chOff x="1398451" y="2012951"/>
                <a:chExt cx="518255" cy="340828"/>
              </a:xfrm>
            </p:grpSpPr>
            <p:sp>
              <p:nvSpPr>
                <p:cNvPr id="5396" name="Google Shape;5396;p7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7" name="Google Shape;5397;p76"/>
                <p:cNvGrpSpPr/>
                <p:nvPr/>
              </p:nvGrpSpPr>
              <p:grpSpPr>
                <a:xfrm>
                  <a:off x="1616453" y="2012951"/>
                  <a:ext cx="300253" cy="340828"/>
                  <a:chOff x="1616453" y="2013538"/>
                  <a:chExt cx="300253" cy="340828"/>
                </a:xfrm>
              </p:grpSpPr>
              <p:sp>
                <p:nvSpPr>
                  <p:cNvPr id="5398" name="Google Shape;5398;p7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76"/>
                  <p:cNvGrpSpPr/>
                  <p:nvPr/>
                </p:nvGrpSpPr>
                <p:grpSpPr>
                  <a:xfrm>
                    <a:off x="1839639" y="2013538"/>
                    <a:ext cx="77067" cy="340828"/>
                    <a:chOff x="1839639" y="2013538"/>
                    <a:chExt cx="77067" cy="340828"/>
                  </a:xfrm>
                </p:grpSpPr>
                <p:sp>
                  <p:nvSpPr>
                    <p:cNvPr id="5406" name="Google Shape;5406;p7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408" name="Google Shape;5408;p76"/>
          <p:cNvGrpSpPr/>
          <p:nvPr/>
        </p:nvGrpSpPr>
        <p:grpSpPr>
          <a:xfrm>
            <a:off x="724986" y="3605478"/>
            <a:ext cx="1368681" cy="682918"/>
            <a:chOff x="724986" y="3605478"/>
            <a:chExt cx="1368681" cy="682918"/>
          </a:xfrm>
        </p:grpSpPr>
        <p:grpSp>
          <p:nvGrpSpPr>
            <p:cNvPr id="5409" name="Google Shape;5409;p76"/>
            <p:cNvGrpSpPr/>
            <p:nvPr/>
          </p:nvGrpSpPr>
          <p:grpSpPr>
            <a:xfrm>
              <a:off x="1289102" y="3823629"/>
              <a:ext cx="240442" cy="250435"/>
              <a:chOff x="-165066" y="3843615"/>
              <a:chExt cx="221259" cy="230455"/>
            </a:xfrm>
          </p:grpSpPr>
          <p:sp>
            <p:nvSpPr>
              <p:cNvPr id="5410" name="Google Shape;5410;p7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76"/>
            <p:cNvGrpSpPr/>
            <p:nvPr/>
          </p:nvGrpSpPr>
          <p:grpSpPr>
            <a:xfrm>
              <a:off x="724986" y="3605478"/>
              <a:ext cx="1368681" cy="682918"/>
              <a:chOff x="724986" y="3605478"/>
              <a:chExt cx="1368681" cy="682918"/>
            </a:xfrm>
          </p:grpSpPr>
          <p:grpSp>
            <p:nvGrpSpPr>
              <p:cNvPr id="5431" name="Google Shape;5431;p76"/>
              <p:cNvGrpSpPr/>
              <p:nvPr/>
            </p:nvGrpSpPr>
            <p:grpSpPr>
              <a:xfrm>
                <a:off x="1498221" y="4047614"/>
                <a:ext cx="529172" cy="240783"/>
                <a:chOff x="1498221" y="4047614"/>
                <a:chExt cx="529172" cy="240783"/>
              </a:xfrm>
            </p:grpSpPr>
            <p:grpSp>
              <p:nvGrpSpPr>
                <p:cNvPr id="5432" name="Google Shape;5432;p76"/>
                <p:cNvGrpSpPr/>
                <p:nvPr/>
              </p:nvGrpSpPr>
              <p:grpSpPr>
                <a:xfrm>
                  <a:off x="1826655" y="4224370"/>
                  <a:ext cx="200738" cy="25631"/>
                  <a:chOff x="1826655" y="4224370"/>
                  <a:chExt cx="200738" cy="25631"/>
                </a:xfrm>
              </p:grpSpPr>
              <p:sp>
                <p:nvSpPr>
                  <p:cNvPr id="5433" name="Google Shape;5433;p7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76"/>
                <p:cNvGrpSpPr/>
                <p:nvPr/>
              </p:nvGrpSpPr>
              <p:grpSpPr>
                <a:xfrm>
                  <a:off x="1498221" y="4047614"/>
                  <a:ext cx="328444" cy="240783"/>
                  <a:chOff x="1498221" y="4047614"/>
                  <a:chExt cx="328444" cy="240783"/>
                </a:xfrm>
              </p:grpSpPr>
              <p:sp>
                <p:nvSpPr>
                  <p:cNvPr id="5436" name="Google Shape;5436;p7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7" name="Google Shape;5437;p76"/>
                  <p:cNvGrpSpPr/>
                  <p:nvPr/>
                </p:nvGrpSpPr>
                <p:grpSpPr>
                  <a:xfrm>
                    <a:off x="1498221" y="4047614"/>
                    <a:ext cx="150566" cy="190416"/>
                    <a:chOff x="1498221" y="4047614"/>
                    <a:chExt cx="150566" cy="190416"/>
                  </a:xfrm>
                </p:grpSpPr>
                <p:sp>
                  <p:nvSpPr>
                    <p:cNvPr id="5438" name="Google Shape;5438;p7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40" name="Google Shape;5440;p76"/>
              <p:cNvGrpSpPr/>
              <p:nvPr/>
            </p:nvGrpSpPr>
            <p:grpSpPr>
              <a:xfrm>
                <a:off x="1560718" y="3800594"/>
                <a:ext cx="532948" cy="302090"/>
                <a:chOff x="1560718" y="3800594"/>
                <a:chExt cx="532948" cy="302090"/>
              </a:xfrm>
            </p:grpSpPr>
            <p:grpSp>
              <p:nvGrpSpPr>
                <p:cNvPr id="5441" name="Google Shape;5441;p76"/>
                <p:cNvGrpSpPr/>
                <p:nvPr/>
              </p:nvGrpSpPr>
              <p:grpSpPr>
                <a:xfrm>
                  <a:off x="1912179" y="3827344"/>
                  <a:ext cx="181487" cy="25631"/>
                  <a:chOff x="1912179" y="3827344"/>
                  <a:chExt cx="181487" cy="25631"/>
                </a:xfrm>
              </p:grpSpPr>
              <p:sp>
                <p:nvSpPr>
                  <p:cNvPr id="5442" name="Google Shape;5442;p7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76"/>
                <p:cNvGrpSpPr/>
                <p:nvPr/>
              </p:nvGrpSpPr>
              <p:grpSpPr>
                <a:xfrm>
                  <a:off x="1912179" y="4044505"/>
                  <a:ext cx="181487" cy="25622"/>
                  <a:chOff x="1912179" y="4044506"/>
                  <a:chExt cx="181487" cy="25622"/>
                </a:xfrm>
              </p:grpSpPr>
              <p:sp>
                <p:nvSpPr>
                  <p:cNvPr id="5445" name="Google Shape;5445;p7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76"/>
                <p:cNvGrpSpPr/>
                <p:nvPr/>
              </p:nvGrpSpPr>
              <p:grpSpPr>
                <a:xfrm>
                  <a:off x="1560718" y="3800594"/>
                  <a:ext cx="351472" cy="302090"/>
                  <a:chOff x="1560718" y="3800594"/>
                  <a:chExt cx="351472" cy="302090"/>
                </a:xfrm>
              </p:grpSpPr>
              <p:grpSp>
                <p:nvGrpSpPr>
                  <p:cNvPr id="5448" name="Google Shape;5448;p76"/>
                  <p:cNvGrpSpPr/>
                  <p:nvPr/>
                </p:nvGrpSpPr>
                <p:grpSpPr>
                  <a:xfrm>
                    <a:off x="1560718" y="3842857"/>
                    <a:ext cx="173586" cy="217131"/>
                    <a:chOff x="1560718" y="3842857"/>
                    <a:chExt cx="173586" cy="217131"/>
                  </a:xfrm>
                </p:grpSpPr>
                <p:sp>
                  <p:nvSpPr>
                    <p:cNvPr id="5449" name="Google Shape;5449;p7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2" name="Google Shape;5452;p7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54" name="Google Shape;5454;p7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5" name="Google Shape;5455;p76"/>
              <p:cNvGrpSpPr/>
              <p:nvPr/>
            </p:nvGrpSpPr>
            <p:grpSpPr>
              <a:xfrm>
                <a:off x="785350" y="3605478"/>
                <a:ext cx="535311" cy="249245"/>
                <a:chOff x="785350" y="3605478"/>
                <a:chExt cx="535311" cy="249245"/>
              </a:xfrm>
            </p:grpSpPr>
            <p:grpSp>
              <p:nvGrpSpPr>
                <p:cNvPr id="5456" name="Google Shape;5456;p76"/>
                <p:cNvGrpSpPr/>
                <p:nvPr/>
              </p:nvGrpSpPr>
              <p:grpSpPr>
                <a:xfrm>
                  <a:off x="785350" y="3605478"/>
                  <a:ext cx="376191" cy="102736"/>
                  <a:chOff x="785350" y="3605478"/>
                  <a:chExt cx="376191" cy="102736"/>
                </a:xfrm>
              </p:grpSpPr>
              <p:sp>
                <p:nvSpPr>
                  <p:cNvPr id="5457" name="Google Shape;5457;p7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0" name="Google Shape;5460;p76"/>
                <p:cNvGrpSpPr/>
                <p:nvPr/>
              </p:nvGrpSpPr>
              <p:grpSpPr>
                <a:xfrm>
                  <a:off x="1161530" y="3655851"/>
                  <a:ext cx="159131" cy="198872"/>
                  <a:chOff x="1161530" y="3655851"/>
                  <a:chExt cx="159131" cy="198872"/>
                </a:xfrm>
              </p:grpSpPr>
              <p:sp>
                <p:nvSpPr>
                  <p:cNvPr id="5461" name="Google Shape;5461;p7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63" name="Google Shape;5463;p76"/>
              <p:cNvGrpSpPr/>
              <p:nvPr/>
            </p:nvGrpSpPr>
            <p:grpSpPr>
              <a:xfrm>
                <a:off x="785350" y="4047614"/>
                <a:ext cx="535311" cy="240783"/>
                <a:chOff x="785350" y="4047614"/>
                <a:chExt cx="535311" cy="240783"/>
              </a:xfrm>
            </p:grpSpPr>
            <p:grpSp>
              <p:nvGrpSpPr>
                <p:cNvPr id="5464" name="Google Shape;5464;p76"/>
                <p:cNvGrpSpPr/>
                <p:nvPr/>
              </p:nvGrpSpPr>
              <p:grpSpPr>
                <a:xfrm>
                  <a:off x="1161636" y="4047614"/>
                  <a:ext cx="159025" cy="190415"/>
                  <a:chOff x="1161636" y="4047614"/>
                  <a:chExt cx="159025" cy="190415"/>
                </a:xfrm>
              </p:grpSpPr>
              <p:sp>
                <p:nvSpPr>
                  <p:cNvPr id="5465" name="Google Shape;5465;p7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76"/>
                <p:cNvGrpSpPr/>
                <p:nvPr/>
              </p:nvGrpSpPr>
              <p:grpSpPr>
                <a:xfrm>
                  <a:off x="785350" y="4185661"/>
                  <a:ext cx="376191" cy="102736"/>
                  <a:chOff x="785350" y="4185661"/>
                  <a:chExt cx="376191" cy="102736"/>
                </a:xfrm>
              </p:grpSpPr>
              <p:sp>
                <p:nvSpPr>
                  <p:cNvPr id="5468" name="Google Shape;5468;p7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1" name="Google Shape;5471;p76"/>
              <p:cNvGrpSpPr/>
              <p:nvPr/>
            </p:nvGrpSpPr>
            <p:grpSpPr>
              <a:xfrm>
                <a:off x="1501054" y="3605478"/>
                <a:ext cx="526340" cy="249240"/>
                <a:chOff x="1501054" y="3605478"/>
                <a:chExt cx="526340" cy="249240"/>
              </a:xfrm>
            </p:grpSpPr>
            <p:grpSp>
              <p:nvGrpSpPr>
                <p:cNvPr id="5472" name="Google Shape;5472;p76"/>
                <p:cNvGrpSpPr/>
                <p:nvPr/>
              </p:nvGrpSpPr>
              <p:grpSpPr>
                <a:xfrm>
                  <a:off x="1834208" y="3643867"/>
                  <a:ext cx="193185" cy="25622"/>
                  <a:chOff x="1834208" y="3643867"/>
                  <a:chExt cx="193185" cy="25622"/>
                </a:xfrm>
              </p:grpSpPr>
              <p:sp>
                <p:nvSpPr>
                  <p:cNvPr id="5473" name="Google Shape;5473;p7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76"/>
                <p:cNvGrpSpPr/>
                <p:nvPr/>
              </p:nvGrpSpPr>
              <p:grpSpPr>
                <a:xfrm>
                  <a:off x="1501054" y="3605478"/>
                  <a:ext cx="333165" cy="249240"/>
                  <a:chOff x="1501054" y="3605478"/>
                  <a:chExt cx="333165" cy="249240"/>
                </a:xfrm>
              </p:grpSpPr>
              <p:sp>
                <p:nvSpPr>
                  <p:cNvPr id="5476" name="Google Shape;5476;p7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7" name="Google Shape;5477;p76"/>
                  <p:cNvGrpSpPr/>
                  <p:nvPr/>
                </p:nvGrpSpPr>
                <p:grpSpPr>
                  <a:xfrm>
                    <a:off x="1501054" y="3655851"/>
                    <a:ext cx="155286" cy="198867"/>
                    <a:chOff x="1501054" y="3655851"/>
                    <a:chExt cx="155286" cy="198867"/>
                  </a:xfrm>
                </p:grpSpPr>
                <p:sp>
                  <p:nvSpPr>
                    <p:cNvPr id="5478" name="Google Shape;5478;p7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80" name="Google Shape;5480;p76"/>
              <p:cNvGrpSpPr/>
              <p:nvPr/>
            </p:nvGrpSpPr>
            <p:grpSpPr>
              <a:xfrm>
                <a:off x="724986" y="3800594"/>
                <a:ext cx="532950" cy="302090"/>
                <a:chOff x="724986" y="3800594"/>
                <a:chExt cx="532950" cy="302090"/>
              </a:xfrm>
            </p:grpSpPr>
            <p:grpSp>
              <p:nvGrpSpPr>
                <p:cNvPr id="5481" name="Google Shape;5481;p76"/>
                <p:cNvGrpSpPr/>
                <p:nvPr/>
              </p:nvGrpSpPr>
              <p:grpSpPr>
                <a:xfrm>
                  <a:off x="724986" y="4044367"/>
                  <a:ext cx="181314" cy="25626"/>
                  <a:chOff x="724986" y="4044367"/>
                  <a:chExt cx="181314" cy="25626"/>
                </a:xfrm>
              </p:grpSpPr>
              <p:sp>
                <p:nvSpPr>
                  <p:cNvPr id="5482" name="Google Shape;5482;p7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76"/>
                <p:cNvGrpSpPr/>
                <p:nvPr/>
              </p:nvGrpSpPr>
              <p:grpSpPr>
                <a:xfrm>
                  <a:off x="906290" y="3800594"/>
                  <a:ext cx="351646" cy="302090"/>
                  <a:chOff x="906290" y="3800594"/>
                  <a:chExt cx="351646" cy="302090"/>
                </a:xfrm>
              </p:grpSpPr>
              <p:grpSp>
                <p:nvGrpSpPr>
                  <p:cNvPr id="5485" name="Google Shape;5485;p76"/>
                  <p:cNvGrpSpPr/>
                  <p:nvPr/>
                </p:nvGrpSpPr>
                <p:grpSpPr>
                  <a:xfrm>
                    <a:off x="1084172" y="3842857"/>
                    <a:ext cx="173764" cy="217131"/>
                    <a:chOff x="1084172" y="3842857"/>
                    <a:chExt cx="173764" cy="217131"/>
                  </a:xfrm>
                </p:grpSpPr>
                <p:grpSp>
                  <p:nvGrpSpPr>
                    <p:cNvPr id="5486" name="Google Shape;5486;p76"/>
                    <p:cNvGrpSpPr/>
                    <p:nvPr/>
                  </p:nvGrpSpPr>
                  <p:grpSpPr>
                    <a:xfrm>
                      <a:off x="1156862" y="3936509"/>
                      <a:ext cx="101073" cy="25622"/>
                      <a:chOff x="1156862" y="3936509"/>
                      <a:chExt cx="101073" cy="25622"/>
                    </a:xfrm>
                  </p:grpSpPr>
                  <p:sp>
                    <p:nvSpPr>
                      <p:cNvPr id="5487" name="Google Shape;5487;p7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9" name="Google Shape;5489;p7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0" name="Google Shape;5490;p7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76"/>
                <p:cNvGrpSpPr/>
                <p:nvPr/>
              </p:nvGrpSpPr>
              <p:grpSpPr>
                <a:xfrm>
                  <a:off x="724986" y="3830189"/>
                  <a:ext cx="189533" cy="25626"/>
                  <a:chOff x="724986" y="3830189"/>
                  <a:chExt cx="189533" cy="25626"/>
                </a:xfrm>
              </p:grpSpPr>
              <p:sp>
                <p:nvSpPr>
                  <p:cNvPr id="5493" name="Google Shape;5493;p7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495" name="Google Shape;5495;p76"/>
          <p:cNvGrpSpPr/>
          <p:nvPr/>
        </p:nvGrpSpPr>
        <p:grpSpPr>
          <a:xfrm>
            <a:off x="2253298" y="2455640"/>
            <a:ext cx="948701" cy="935378"/>
            <a:chOff x="2253298" y="2428317"/>
            <a:chExt cx="948701" cy="935378"/>
          </a:xfrm>
        </p:grpSpPr>
        <p:sp>
          <p:nvSpPr>
            <p:cNvPr id="5496" name="Google Shape;5496;p7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532"/>
        <p:cNvGrpSpPr/>
        <p:nvPr/>
      </p:nvGrpSpPr>
      <p:grpSpPr>
        <a:xfrm>
          <a:off x="0" y="0"/>
          <a:ext cx="0" cy="0"/>
          <a:chOff x="0" y="0"/>
          <a:chExt cx="0" cy="0"/>
        </a:xfrm>
      </p:grpSpPr>
      <p:grpSp>
        <p:nvGrpSpPr>
          <p:cNvPr id="5533" name="Google Shape;5533;p77"/>
          <p:cNvGrpSpPr/>
          <p:nvPr/>
        </p:nvGrpSpPr>
        <p:grpSpPr>
          <a:xfrm>
            <a:off x="3353582" y="1145627"/>
            <a:ext cx="2363393" cy="1017867"/>
            <a:chOff x="3292400" y="1219146"/>
            <a:chExt cx="2615240" cy="1110239"/>
          </a:xfrm>
        </p:grpSpPr>
        <p:sp>
          <p:nvSpPr>
            <p:cNvPr id="5534" name="Google Shape;5534;p7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535" name="Google Shape;5535;p7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36" name="Google Shape;5536;p7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5537" name="Google Shape;5537;p7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5538" name="Google Shape;5538;p7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5539" name="Google Shape;5539;p7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5540" name="Google Shape;5540;p7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5541" name="Google Shape;5541;p7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5542" name="Google Shape;5542;p7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5543" name="Google Shape;5543;p7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5544" name="Google Shape;5544;p7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545" name="Google Shape;5545;p7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546" name="Google Shape;5546;p7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547" name="Google Shape;5547;p7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548" name="Google Shape;5548;p77"/>
            <p:cNvGrpSpPr/>
            <p:nvPr/>
          </p:nvGrpSpPr>
          <p:grpSpPr>
            <a:xfrm>
              <a:off x="3748438" y="1378608"/>
              <a:ext cx="2159202" cy="903971"/>
              <a:chOff x="1683525" y="2179850"/>
              <a:chExt cx="4519050" cy="2134525"/>
            </a:xfrm>
          </p:grpSpPr>
          <p:sp>
            <p:nvSpPr>
              <p:cNvPr id="5549" name="Google Shape;5549;p7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50" name="Google Shape;5550;p7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51" name="Google Shape;5551;p7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52" name="Google Shape;5552;p7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53" name="Google Shape;5553;p7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54" name="Google Shape;5554;p7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55" name="Google Shape;5555;p7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56" name="Google Shape;5556;p7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57" name="Google Shape;5557;p7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58" name="Google Shape;5558;p7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59" name="Google Shape;5559;p7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560" name="Google Shape;5560;p7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561" name="Google Shape;5561;p77"/>
          <p:cNvGraphicFramePr/>
          <p:nvPr/>
        </p:nvGraphicFramePr>
        <p:xfrm>
          <a:off x="5949675" y="2323100"/>
          <a:ext cx="3000000" cy="3000000"/>
        </p:xfrm>
        <a:graphic>
          <a:graphicData uri="http://schemas.openxmlformats.org/drawingml/2006/table">
            <a:tbl>
              <a:tblPr>
                <a:noFill/>
                <a:tableStyleId>{E1576851-72ED-4F8B-BC70-E4179A20D901}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562" name="Google Shape;5562;p77"/>
          <p:cNvGrpSpPr/>
          <p:nvPr/>
        </p:nvGrpSpPr>
        <p:grpSpPr>
          <a:xfrm>
            <a:off x="5926924" y="3381697"/>
            <a:ext cx="2519825" cy="1001454"/>
            <a:chOff x="1906114" y="789980"/>
            <a:chExt cx="1487676" cy="606868"/>
          </a:xfrm>
        </p:grpSpPr>
        <p:cxnSp>
          <p:nvCxnSpPr>
            <p:cNvPr id="5563" name="Google Shape;5563;p7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564" name="Google Shape;5564;p7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565" name="Google Shape;5565;p7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566" name="Google Shape;5566;p77"/>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567" name="Google Shape;5567;p77"/>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568" name="Google Shape;5568;p77"/>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569" name="Google Shape;5569;p77"/>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570" name="Google Shape;5570;p7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7"/>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577" name="Google Shape;5577;p77"/>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578" name="Google Shape;5578;p77"/>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579" name="Google Shape;5579;p7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0" name="Google Shape;5580;p77"/>
          <p:cNvGrpSpPr/>
          <p:nvPr/>
        </p:nvGrpSpPr>
        <p:grpSpPr>
          <a:xfrm>
            <a:off x="726399" y="1190655"/>
            <a:ext cx="2394370" cy="976502"/>
            <a:chOff x="749309" y="1112739"/>
            <a:chExt cx="2371603" cy="976502"/>
          </a:xfrm>
        </p:grpSpPr>
        <p:sp>
          <p:nvSpPr>
            <p:cNvPr id="5581" name="Google Shape;5581;p7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613" name="Google Shape;5613;p77"/>
          <p:cNvGraphicFramePr/>
          <p:nvPr/>
        </p:nvGraphicFramePr>
        <p:xfrm>
          <a:off x="5949700" y="1188950"/>
          <a:ext cx="3000000" cy="3000000"/>
        </p:xfrm>
        <a:graphic>
          <a:graphicData uri="http://schemas.openxmlformats.org/drawingml/2006/table">
            <a:tbl>
              <a:tblPr>
                <a:noFill/>
                <a:tableStyleId>{E1576851-72ED-4F8B-BC70-E4179A20D901}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614" name="Google Shape;5614;p77"/>
          <p:cNvGraphicFramePr/>
          <p:nvPr/>
        </p:nvGraphicFramePr>
        <p:xfrm>
          <a:off x="3356413" y="2323100"/>
          <a:ext cx="3000000" cy="3000000"/>
        </p:xfrm>
        <a:graphic>
          <a:graphicData uri="http://schemas.openxmlformats.org/drawingml/2006/table">
            <a:tbl>
              <a:tblPr>
                <a:noFill/>
                <a:tableStyleId>{E1576851-72ED-4F8B-BC70-E4179A20D901}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615" name="Google Shape;5615;p77"/>
          <p:cNvGrpSpPr/>
          <p:nvPr/>
        </p:nvGrpSpPr>
        <p:grpSpPr>
          <a:xfrm>
            <a:off x="4100342" y="2709743"/>
            <a:ext cx="1517436" cy="74460"/>
            <a:chOff x="3980086" y="2804397"/>
            <a:chExt cx="1227600" cy="66900"/>
          </a:xfrm>
        </p:grpSpPr>
        <p:sp>
          <p:nvSpPr>
            <p:cNvPr id="5616" name="Google Shape;5616;p7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77"/>
          <p:cNvGrpSpPr/>
          <p:nvPr/>
        </p:nvGrpSpPr>
        <p:grpSpPr>
          <a:xfrm>
            <a:off x="4725406" y="3002330"/>
            <a:ext cx="892956" cy="74460"/>
            <a:chOff x="3980086" y="2804397"/>
            <a:chExt cx="1227600" cy="66900"/>
          </a:xfrm>
        </p:grpSpPr>
        <p:sp>
          <p:nvSpPr>
            <p:cNvPr id="5619" name="Google Shape;5619;p7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77"/>
          <p:cNvGrpSpPr/>
          <p:nvPr/>
        </p:nvGrpSpPr>
        <p:grpSpPr>
          <a:xfrm>
            <a:off x="3358498" y="3361213"/>
            <a:ext cx="2363244" cy="1005943"/>
            <a:chOff x="3358415" y="3361302"/>
            <a:chExt cx="2363244" cy="1024695"/>
          </a:xfrm>
        </p:grpSpPr>
        <p:grpSp>
          <p:nvGrpSpPr>
            <p:cNvPr id="5622" name="Google Shape;5622;p77"/>
            <p:cNvGrpSpPr/>
            <p:nvPr/>
          </p:nvGrpSpPr>
          <p:grpSpPr>
            <a:xfrm>
              <a:off x="3358415" y="3361302"/>
              <a:ext cx="441300" cy="1024695"/>
              <a:chOff x="3358415" y="3361302"/>
              <a:chExt cx="441300" cy="1024695"/>
            </a:xfrm>
          </p:grpSpPr>
          <p:sp>
            <p:nvSpPr>
              <p:cNvPr id="5623" name="Google Shape;5623;p7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77"/>
            <p:cNvGrpSpPr/>
            <p:nvPr/>
          </p:nvGrpSpPr>
          <p:grpSpPr>
            <a:xfrm>
              <a:off x="3838901" y="3361302"/>
              <a:ext cx="441300" cy="1024695"/>
              <a:chOff x="3838901" y="3361302"/>
              <a:chExt cx="441300" cy="1024695"/>
            </a:xfrm>
          </p:grpSpPr>
          <p:sp>
            <p:nvSpPr>
              <p:cNvPr id="5630" name="Google Shape;5630;p7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77"/>
            <p:cNvGrpSpPr/>
            <p:nvPr/>
          </p:nvGrpSpPr>
          <p:grpSpPr>
            <a:xfrm>
              <a:off x="4319387" y="3361302"/>
              <a:ext cx="441300" cy="1024695"/>
              <a:chOff x="4319387" y="3361302"/>
              <a:chExt cx="441300" cy="1024695"/>
            </a:xfrm>
          </p:grpSpPr>
          <p:sp>
            <p:nvSpPr>
              <p:cNvPr id="5637" name="Google Shape;5637;p7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77"/>
            <p:cNvGrpSpPr/>
            <p:nvPr/>
          </p:nvGrpSpPr>
          <p:grpSpPr>
            <a:xfrm>
              <a:off x="4799873" y="3361302"/>
              <a:ext cx="441300" cy="1024695"/>
              <a:chOff x="4799873" y="3361302"/>
              <a:chExt cx="441300" cy="1024695"/>
            </a:xfrm>
          </p:grpSpPr>
          <p:sp>
            <p:nvSpPr>
              <p:cNvPr id="5644" name="Google Shape;5644;p7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0" name="Google Shape;5650;p77"/>
            <p:cNvGrpSpPr/>
            <p:nvPr/>
          </p:nvGrpSpPr>
          <p:grpSpPr>
            <a:xfrm>
              <a:off x="5280360" y="3361302"/>
              <a:ext cx="441300" cy="1024695"/>
              <a:chOff x="5280360" y="3361302"/>
              <a:chExt cx="441300" cy="1024695"/>
            </a:xfrm>
          </p:grpSpPr>
          <p:sp>
            <p:nvSpPr>
              <p:cNvPr id="5651" name="Google Shape;5651;p7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657" name="Google Shape;5657;p77"/>
          <p:cNvGraphicFramePr/>
          <p:nvPr/>
        </p:nvGraphicFramePr>
        <p:xfrm>
          <a:off x="724925" y="2323100"/>
          <a:ext cx="3000000" cy="3000000"/>
        </p:xfrm>
        <a:graphic>
          <a:graphicData uri="http://schemas.openxmlformats.org/drawingml/2006/table">
            <a:tbl>
              <a:tblPr>
                <a:noFill/>
                <a:tableStyleId>{E1576851-72ED-4F8B-BC70-E4179A20D901}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658" name="Google Shape;5658;p77"/>
          <p:cNvGrpSpPr/>
          <p:nvPr/>
        </p:nvGrpSpPr>
        <p:grpSpPr>
          <a:xfrm>
            <a:off x="726450" y="3372825"/>
            <a:ext cx="2403614" cy="1005900"/>
            <a:chOff x="726450" y="3372825"/>
            <a:chExt cx="2403614" cy="1005900"/>
          </a:xfrm>
        </p:grpSpPr>
        <p:grpSp>
          <p:nvGrpSpPr>
            <p:cNvPr id="5659" name="Google Shape;5659;p77"/>
            <p:cNvGrpSpPr/>
            <p:nvPr/>
          </p:nvGrpSpPr>
          <p:grpSpPr>
            <a:xfrm>
              <a:off x="726450" y="3696000"/>
              <a:ext cx="2403614" cy="500898"/>
              <a:chOff x="726450" y="3696000"/>
              <a:chExt cx="2403614" cy="500898"/>
            </a:xfrm>
          </p:grpSpPr>
          <p:sp>
            <p:nvSpPr>
              <p:cNvPr id="5660" name="Google Shape;5660;p7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61" name="Google Shape;5661;p7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662" name="Google Shape;5662;p77"/>
            <p:cNvGrpSpPr/>
            <p:nvPr/>
          </p:nvGrpSpPr>
          <p:grpSpPr>
            <a:xfrm>
              <a:off x="1348050" y="3372825"/>
              <a:ext cx="1720425" cy="1005900"/>
              <a:chOff x="1348050" y="3372825"/>
              <a:chExt cx="1720425" cy="1005900"/>
            </a:xfrm>
          </p:grpSpPr>
          <p:sp>
            <p:nvSpPr>
              <p:cNvPr id="5663" name="Google Shape;5663;p7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64" name="Google Shape;5664;p7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65" name="Google Shape;5665;p7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66" name="Google Shape;5666;p7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67" name="Google Shape;5667;p7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668" name="Google Shape;5668;p77"/>
            <p:cNvGrpSpPr/>
            <p:nvPr/>
          </p:nvGrpSpPr>
          <p:grpSpPr>
            <a:xfrm>
              <a:off x="1455707" y="3731058"/>
              <a:ext cx="1491150" cy="417657"/>
              <a:chOff x="1455707" y="3731058"/>
              <a:chExt cx="1491150" cy="417657"/>
            </a:xfrm>
          </p:grpSpPr>
          <p:grpSp>
            <p:nvGrpSpPr>
              <p:cNvPr id="5669" name="Google Shape;5669;p77"/>
              <p:cNvGrpSpPr/>
              <p:nvPr/>
            </p:nvGrpSpPr>
            <p:grpSpPr>
              <a:xfrm>
                <a:off x="1472938" y="3745828"/>
                <a:ext cx="72126" cy="53788"/>
                <a:chOff x="1472938" y="3745828"/>
                <a:chExt cx="72126" cy="53788"/>
              </a:xfrm>
            </p:grpSpPr>
            <p:sp>
              <p:nvSpPr>
                <p:cNvPr id="5670" name="Google Shape;5670;p7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77"/>
              <p:cNvGrpSpPr/>
              <p:nvPr/>
            </p:nvGrpSpPr>
            <p:grpSpPr>
              <a:xfrm>
                <a:off x="1819181" y="4089633"/>
                <a:ext cx="72126" cy="53788"/>
                <a:chOff x="1819181" y="4089633"/>
                <a:chExt cx="72126" cy="53788"/>
              </a:xfrm>
            </p:grpSpPr>
            <p:sp>
              <p:nvSpPr>
                <p:cNvPr id="5673" name="Google Shape;5673;p7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77"/>
              <p:cNvGrpSpPr/>
              <p:nvPr/>
            </p:nvGrpSpPr>
            <p:grpSpPr>
              <a:xfrm>
                <a:off x="1455707" y="4084171"/>
                <a:ext cx="64321" cy="64544"/>
                <a:chOff x="1455707" y="4084171"/>
                <a:chExt cx="64321" cy="64544"/>
              </a:xfrm>
            </p:grpSpPr>
            <p:sp>
              <p:nvSpPr>
                <p:cNvPr id="5676" name="Google Shape;5676;p7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77"/>
              <p:cNvGrpSpPr/>
              <p:nvPr/>
            </p:nvGrpSpPr>
            <p:grpSpPr>
              <a:xfrm>
                <a:off x="1818610" y="3731058"/>
                <a:ext cx="64321" cy="64544"/>
                <a:chOff x="1818610" y="3731058"/>
                <a:chExt cx="64321" cy="64544"/>
              </a:xfrm>
            </p:grpSpPr>
            <p:sp>
              <p:nvSpPr>
                <p:cNvPr id="5679" name="Google Shape;5679;p7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77"/>
              <p:cNvGrpSpPr/>
              <p:nvPr/>
            </p:nvGrpSpPr>
            <p:grpSpPr>
              <a:xfrm>
                <a:off x="2172491" y="4089633"/>
                <a:ext cx="72126" cy="53788"/>
                <a:chOff x="2172491" y="4089633"/>
                <a:chExt cx="72126" cy="53788"/>
              </a:xfrm>
            </p:grpSpPr>
            <p:sp>
              <p:nvSpPr>
                <p:cNvPr id="5682" name="Google Shape;5682;p7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77"/>
              <p:cNvGrpSpPr/>
              <p:nvPr/>
            </p:nvGrpSpPr>
            <p:grpSpPr>
              <a:xfrm>
                <a:off x="2171920" y="3731058"/>
                <a:ext cx="64321" cy="64544"/>
                <a:chOff x="2171920" y="3731058"/>
                <a:chExt cx="64321" cy="64544"/>
              </a:xfrm>
            </p:grpSpPr>
            <p:sp>
              <p:nvSpPr>
                <p:cNvPr id="5685" name="Google Shape;5685;p7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77"/>
              <p:cNvGrpSpPr/>
              <p:nvPr/>
            </p:nvGrpSpPr>
            <p:grpSpPr>
              <a:xfrm>
                <a:off x="2874730" y="3745828"/>
                <a:ext cx="72126" cy="53788"/>
                <a:chOff x="2874730" y="3745828"/>
                <a:chExt cx="72126" cy="53788"/>
              </a:xfrm>
            </p:grpSpPr>
            <p:sp>
              <p:nvSpPr>
                <p:cNvPr id="5688" name="Google Shape;5688;p7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77"/>
              <p:cNvGrpSpPr/>
              <p:nvPr/>
            </p:nvGrpSpPr>
            <p:grpSpPr>
              <a:xfrm>
                <a:off x="2878589" y="4081481"/>
                <a:ext cx="64321" cy="64544"/>
                <a:chOff x="2878589" y="4081481"/>
                <a:chExt cx="64321" cy="64544"/>
              </a:xfrm>
            </p:grpSpPr>
            <p:sp>
              <p:nvSpPr>
                <p:cNvPr id="5691" name="Google Shape;5691;p7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77"/>
              <p:cNvGrpSpPr/>
              <p:nvPr/>
            </p:nvGrpSpPr>
            <p:grpSpPr>
              <a:xfrm>
                <a:off x="2525796" y="4089633"/>
                <a:ext cx="72126" cy="53788"/>
                <a:chOff x="2525796" y="4089633"/>
                <a:chExt cx="72126" cy="53788"/>
              </a:xfrm>
            </p:grpSpPr>
            <p:sp>
              <p:nvSpPr>
                <p:cNvPr id="5694" name="Google Shape;5694;p7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77"/>
              <p:cNvGrpSpPr/>
              <p:nvPr/>
            </p:nvGrpSpPr>
            <p:grpSpPr>
              <a:xfrm>
                <a:off x="2525225" y="3731058"/>
                <a:ext cx="64321" cy="64544"/>
                <a:chOff x="2525225" y="3731058"/>
                <a:chExt cx="64321" cy="64544"/>
              </a:xfrm>
            </p:grpSpPr>
            <p:sp>
              <p:nvSpPr>
                <p:cNvPr id="5697" name="Google Shape;5697;p7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spd="slow">
    <p:push dir="u"/>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702"/>
        <p:cNvGrpSpPr/>
        <p:nvPr/>
      </p:nvGrpSpPr>
      <p:grpSpPr>
        <a:xfrm>
          <a:off x="0" y="0"/>
          <a:ext cx="0" cy="0"/>
          <a:chOff x="0" y="0"/>
          <a:chExt cx="0" cy="0"/>
        </a:xfrm>
      </p:grpSpPr>
      <p:grpSp>
        <p:nvGrpSpPr>
          <p:cNvPr id="5703" name="Google Shape;5703;p78"/>
          <p:cNvGrpSpPr/>
          <p:nvPr/>
        </p:nvGrpSpPr>
        <p:grpSpPr>
          <a:xfrm>
            <a:off x="732428" y="1171356"/>
            <a:ext cx="845921" cy="690752"/>
            <a:chOff x="732428" y="1198513"/>
            <a:chExt cx="845921" cy="690752"/>
          </a:xfrm>
        </p:grpSpPr>
        <p:grpSp>
          <p:nvGrpSpPr>
            <p:cNvPr id="5704" name="Google Shape;5704;p78"/>
            <p:cNvGrpSpPr/>
            <p:nvPr/>
          </p:nvGrpSpPr>
          <p:grpSpPr>
            <a:xfrm>
              <a:off x="823030" y="1198513"/>
              <a:ext cx="755319" cy="690752"/>
              <a:chOff x="823030" y="1198513"/>
              <a:chExt cx="755319" cy="690752"/>
            </a:xfrm>
          </p:grpSpPr>
          <p:sp>
            <p:nvSpPr>
              <p:cNvPr id="5705" name="Google Shape;5705;p7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78"/>
            <p:cNvGrpSpPr/>
            <p:nvPr/>
          </p:nvGrpSpPr>
          <p:grpSpPr>
            <a:xfrm>
              <a:off x="732428" y="1239937"/>
              <a:ext cx="739912" cy="607886"/>
              <a:chOff x="732428" y="1239937"/>
              <a:chExt cx="739912" cy="607886"/>
            </a:xfrm>
          </p:grpSpPr>
          <p:sp>
            <p:nvSpPr>
              <p:cNvPr id="5708" name="Google Shape;5708;p7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78"/>
            <p:cNvGrpSpPr/>
            <p:nvPr/>
          </p:nvGrpSpPr>
          <p:grpSpPr>
            <a:xfrm>
              <a:off x="732428" y="1277018"/>
              <a:ext cx="702832" cy="533758"/>
              <a:chOff x="732428" y="1277018"/>
              <a:chExt cx="702832" cy="533758"/>
            </a:xfrm>
          </p:grpSpPr>
          <p:sp>
            <p:nvSpPr>
              <p:cNvPr id="5711" name="Google Shape;5711;p7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78"/>
            <p:cNvGrpSpPr/>
            <p:nvPr/>
          </p:nvGrpSpPr>
          <p:grpSpPr>
            <a:xfrm>
              <a:off x="931170" y="1306653"/>
              <a:ext cx="647179" cy="474455"/>
              <a:chOff x="931170" y="1306653"/>
              <a:chExt cx="647179" cy="474455"/>
            </a:xfrm>
          </p:grpSpPr>
          <p:sp>
            <p:nvSpPr>
              <p:cNvPr id="5714" name="Google Shape;5714;p7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6" name="Google Shape;5716;p7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78"/>
          <p:cNvGrpSpPr/>
          <p:nvPr/>
        </p:nvGrpSpPr>
        <p:grpSpPr>
          <a:xfrm>
            <a:off x="3964037" y="1171363"/>
            <a:ext cx="634656" cy="699982"/>
            <a:chOff x="5985650" y="2860025"/>
            <a:chExt cx="1396075" cy="1539775"/>
          </a:xfrm>
        </p:grpSpPr>
        <p:sp>
          <p:nvSpPr>
            <p:cNvPr id="5718" name="Google Shape;5718;p7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78"/>
          <p:cNvGrpSpPr/>
          <p:nvPr/>
        </p:nvGrpSpPr>
        <p:grpSpPr>
          <a:xfrm>
            <a:off x="4719687" y="1171356"/>
            <a:ext cx="725845" cy="699975"/>
            <a:chOff x="4249973" y="1201875"/>
            <a:chExt cx="1958568" cy="1888762"/>
          </a:xfrm>
        </p:grpSpPr>
        <p:sp>
          <p:nvSpPr>
            <p:cNvPr id="5751" name="Google Shape;5751;p7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2" name="Google Shape;5752;p78"/>
            <p:cNvGrpSpPr/>
            <p:nvPr/>
          </p:nvGrpSpPr>
          <p:grpSpPr>
            <a:xfrm>
              <a:off x="5853086" y="1789142"/>
              <a:ext cx="355454" cy="1048099"/>
              <a:chOff x="5576108" y="2016725"/>
              <a:chExt cx="565200" cy="1666560"/>
            </a:xfrm>
          </p:grpSpPr>
          <p:sp>
            <p:nvSpPr>
              <p:cNvPr id="5753" name="Google Shape;5753;p7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54" name="Google Shape;5754;p7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78"/>
            <p:cNvGrpSpPr/>
            <p:nvPr/>
          </p:nvGrpSpPr>
          <p:grpSpPr>
            <a:xfrm>
              <a:off x="4869455" y="2691676"/>
              <a:ext cx="1013897" cy="398961"/>
              <a:chOff x="4012057" y="3451825"/>
              <a:chExt cx="1612175" cy="634379"/>
            </a:xfrm>
          </p:grpSpPr>
          <p:sp>
            <p:nvSpPr>
              <p:cNvPr id="5756" name="Google Shape;5756;p7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57" name="Google Shape;5757;p7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78"/>
            <p:cNvGrpSpPr/>
            <p:nvPr/>
          </p:nvGrpSpPr>
          <p:grpSpPr>
            <a:xfrm>
              <a:off x="4276937" y="2155961"/>
              <a:ext cx="651965" cy="891358"/>
              <a:chOff x="3069908" y="2599997"/>
              <a:chExt cx="1036675" cy="1417328"/>
            </a:xfrm>
          </p:grpSpPr>
          <p:sp>
            <p:nvSpPr>
              <p:cNvPr id="5759" name="Google Shape;5759;p7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60" name="Google Shape;5760;p7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1" name="Google Shape;5761;p78"/>
            <p:cNvGrpSpPr/>
            <p:nvPr/>
          </p:nvGrpSpPr>
          <p:grpSpPr>
            <a:xfrm>
              <a:off x="5054918" y="1201875"/>
              <a:ext cx="999548" cy="602711"/>
              <a:chOff x="4306958" y="1082925"/>
              <a:chExt cx="1589359" cy="958358"/>
            </a:xfrm>
          </p:grpSpPr>
          <p:sp>
            <p:nvSpPr>
              <p:cNvPr id="5762" name="Google Shape;5762;p7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63" name="Google Shape;5763;p7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78"/>
            <p:cNvGrpSpPr/>
            <p:nvPr/>
          </p:nvGrpSpPr>
          <p:grpSpPr>
            <a:xfrm>
              <a:off x="4249973" y="1303451"/>
              <a:ext cx="799317" cy="841334"/>
              <a:chOff x="3027033" y="1244439"/>
              <a:chExt cx="1270977" cy="1337786"/>
            </a:xfrm>
          </p:grpSpPr>
          <p:sp>
            <p:nvSpPr>
              <p:cNvPr id="5765" name="Google Shape;5765;p7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66" name="Google Shape;5766;p7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67" name="Google Shape;5767;p78"/>
          <p:cNvGrpSpPr/>
          <p:nvPr/>
        </p:nvGrpSpPr>
        <p:grpSpPr>
          <a:xfrm>
            <a:off x="4072551" y="2058137"/>
            <a:ext cx="750769" cy="683784"/>
            <a:chOff x="4204684" y="2104422"/>
            <a:chExt cx="699822" cy="637382"/>
          </a:xfrm>
        </p:grpSpPr>
        <p:grpSp>
          <p:nvGrpSpPr>
            <p:cNvPr id="5768" name="Google Shape;5768;p78"/>
            <p:cNvGrpSpPr/>
            <p:nvPr/>
          </p:nvGrpSpPr>
          <p:grpSpPr>
            <a:xfrm>
              <a:off x="4204684" y="2430067"/>
              <a:ext cx="342957" cy="311738"/>
              <a:chOff x="4204684" y="2430067"/>
              <a:chExt cx="342957" cy="311738"/>
            </a:xfrm>
          </p:grpSpPr>
          <p:sp>
            <p:nvSpPr>
              <p:cNvPr id="5769" name="Google Shape;5769;p7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78"/>
            <p:cNvGrpSpPr/>
            <p:nvPr/>
          </p:nvGrpSpPr>
          <p:grpSpPr>
            <a:xfrm>
              <a:off x="4561586" y="2430067"/>
              <a:ext cx="342920" cy="311738"/>
              <a:chOff x="4561586" y="2430067"/>
              <a:chExt cx="342920" cy="311738"/>
            </a:xfrm>
          </p:grpSpPr>
          <p:sp>
            <p:nvSpPr>
              <p:cNvPr id="5772" name="Google Shape;5772;p7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78"/>
            <p:cNvGrpSpPr/>
            <p:nvPr/>
          </p:nvGrpSpPr>
          <p:grpSpPr>
            <a:xfrm>
              <a:off x="4561586" y="2104422"/>
              <a:ext cx="342920" cy="311738"/>
              <a:chOff x="4561586" y="2104422"/>
              <a:chExt cx="342920" cy="311738"/>
            </a:xfrm>
          </p:grpSpPr>
          <p:sp>
            <p:nvSpPr>
              <p:cNvPr id="5775" name="Google Shape;5775;p7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78"/>
            <p:cNvGrpSpPr/>
            <p:nvPr/>
          </p:nvGrpSpPr>
          <p:grpSpPr>
            <a:xfrm>
              <a:off x="4204684" y="2104422"/>
              <a:ext cx="342957" cy="311664"/>
              <a:chOff x="4204684" y="2104422"/>
              <a:chExt cx="342957" cy="311664"/>
            </a:xfrm>
          </p:grpSpPr>
          <p:sp>
            <p:nvSpPr>
              <p:cNvPr id="5778" name="Google Shape;5778;p7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0" name="Google Shape;5780;p78"/>
          <p:cNvGrpSpPr/>
          <p:nvPr/>
        </p:nvGrpSpPr>
        <p:grpSpPr>
          <a:xfrm>
            <a:off x="5536984" y="1171351"/>
            <a:ext cx="660591" cy="688867"/>
            <a:chOff x="5830645" y="1267368"/>
            <a:chExt cx="530340" cy="553040"/>
          </a:xfrm>
        </p:grpSpPr>
        <p:sp>
          <p:nvSpPr>
            <p:cNvPr id="5781" name="Google Shape;5781;p7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2" name="Google Shape;5782;p78"/>
            <p:cNvGrpSpPr/>
            <p:nvPr/>
          </p:nvGrpSpPr>
          <p:grpSpPr>
            <a:xfrm>
              <a:off x="5830645" y="1267368"/>
              <a:ext cx="259743" cy="269909"/>
              <a:chOff x="5830645" y="1267368"/>
              <a:chExt cx="259743" cy="269909"/>
            </a:xfrm>
          </p:grpSpPr>
          <p:sp>
            <p:nvSpPr>
              <p:cNvPr id="5783" name="Google Shape;5783;p7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78"/>
            <p:cNvGrpSpPr/>
            <p:nvPr/>
          </p:nvGrpSpPr>
          <p:grpSpPr>
            <a:xfrm>
              <a:off x="6101293" y="1267368"/>
              <a:ext cx="259692" cy="269909"/>
              <a:chOff x="6101293" y="1267368"/>
              <a:chExt cx="259692" cy="269909"/>
            </a:xfrm>
          </p:grpSpPr>
          <p:sp>
            <p:nvSpPr>
              <p:cNvPr id="5786" name="Google Shape;5786;p7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78"/>
            <p:cNvGrpSpPr/>
            <p:nvPr/>
          </p:nvGrpSpPr>
          <p:grpSpPr>
            <a:xfrm>
              <a:off x="5830645" y="1550500"/>
              <a:ext cx="259692" cy="269909"/>
              <a:chOff x="5830645" y="1550500"/>
              <a:chExt cx="259692" cy="269909"/>
            </a:xfrm>
          </p:grpSpPr>
          <p:sp>
            <p:nvSpPr>
              <p:cNvPr id="5789" name="Google Shape;5789;p7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78"/>
            <p:cNvGrpSpPr/>
            <p:nvPr/>
          </p:nvGrpSpPr>
          <p:grpSpPr>
            <a:xfrm>
              <a:off x="6101293" y="1550500"/>
              <a:ext cx="259692" cy="269909"/>
              <a:chOff x="6101293" y="1550500"/>
              <a:chExt cx="259692" cy="269909"/>
            </a:xfrm>
          </p:grpSpPr>
          <p:sp>
            <p:nvSpPr>
              <p:cNvPr id="5792" name="Google Shape;5792;p7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94" name="Google Shape;5794;p78"/>
          <p:cNvGrpSpPr/>
          <p:nvPr/>
        </p:nvGrpSpPr>
        <p:grpSpPr>
          <a:xfrm>
            <a:off x="739138" y="2061810"/>
            <a:ext cx="697154" cy="679574"/>
            <a:chOff x="2679875" y="2361475"/>
            <a:chExt cx="780425" cy="760575"/>
          </a:xfrm>
        </p:grpSpPr>
        <p:sp>
          <p:nvSpPr>
            <p:cNvPr id="5795" name="Google Shape;5795;p7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1" name="Google Shape;5801;p78"/>
          <p:cNvGrpSpPr/>
          <p:nvPr/>
        </p:nvGrpSpPr>
        <p:grpSpPr>
          <a:xfrm>
            <a:off x="3138297" y="1171402"/>
            <a:ext cx="735829" cy="684547"/>
            <a:chOff x="3351965" y="1148808"/>
            <a:chExt cx="750770" cy="698375"/>
          </a:xfrm>
        </p:grpSpPr>
        <p:grpSp>
          <p:nvGrpSpPr>
            <p:cNvPr id="5802" name="Google Shape;5802;p78"/>
            <p:cNvGrpSpPr/>
            <p:nvPr/>
          </p:nvGrpSpPr>
          <p:grpSpPr>
            <a:xfrm>
              <a:off x="3586796" y="1148808"/>
              <a:ext cx="294857" cy="286830"/>
              <a:chOff x="3750225" y="1774000"/>
              <a:chExt cx="149575" cy="145525"/>
            </a:xfrm>
          </p:grpSpPr>
          <p:sp>
            <p:nvSpPr>
              <p:cNvPr id="5803" name="Google Shape;5803;p7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78"/>
            <p:cNvGrpSpPr/>
            <p:nvPr/>
          </p:nvGrpSpPr>
          <p:grpSpPr>
            <a:xfrm>
              <a:off x="3779245" y="1375768"/>
              <a:ext cx="323490" cy="286978"/>
              <a:chOff x="3847850" y="1889150"/>
              <a:chExt cx="164100" cy="145600"/>
            </a:xfrm>
          </p:grpSpPr>
          <p:sp>
            <p:nvSpPr>
              <p:cNvPr id="5806" name="Google Shape;5806;p7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78"/>
            <p:cNvGrpSpPr/>
            <p:nvPr/>
          </p:nvGrpSpPr>
          <p:grpSpPr>
            <a:xfrm>
              <a:off x="3351965" y="1330435"/>
              <a:ext cx="295449" cy="285401"/>
              <a:chOff x="3631100" y="1866150"/>
              <a:chExt cx="149875" cy="144800"/>
            </a:xfrm>
          </p:grpSpPr>
          <p:sp>
            <p:nvSpPr>
              <p:cNvPr id="5809" name="Google Shape;5809;p7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78"/>
            <p:cNvGrpSpPr/>
            <p:nvPr/>
          </p:nvGrpSpPr>
          <p:grpSpPr>
            <a:xfrm>
              <a:off x="3548208" y="1560352"/>
              <a:ext cx="294808" cy="286830"/>
              <a:chOff x="3730650" y="1982800"/>
              <a:chExt cx="149550" cy="145525"/>
            </a:xfrm>
          </p:grpSpPr>
          <p:sp>
            <p:nvSpPr>
              <p:cNvPr id="5812" name="Google Shape;5812;p7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4" name="Google Shape;5814;p78"/>
          <p:cNvGrpSpPr/>
          <p:nvPr/>
        </p:nvGrpSpPr>
        <p:grpSpPr>
          <a:xfrm>
            <a:off x="7639949" y="1171356"/>
            <a:ext cx="804565" cy="677795"/>
            <a:chOff x="7636443" y="1204988"/>
            <a:chExt cx="804565" cy="677795"/>
          </a:xfrm>
        </p:grpSpPr>
        <p:grpSp>
          <p:nvGrpSpPr>
            <p:cNvPr id="5815" name="Google Shape;5815;p78"/>
            <p:cNvGrpSpPr/>
            <p:nvPr/>
          </p:nvGrpSpPr>
          <p:grpSpPr>
            <a:xfrm>
              <a:off x="7636443" y="1509705"/>
              <a:ext cx="804565" cy="373078"/>
              <a:chOff x="7636443" y="1509705"/>
              <a:chExt cx="804565" cy="373078"/>
            </a:xfrm>
          </p:grpSpPr>
          <p:sp>
            <p:nvSpPr>
              <p:cNvPr id="5816" name="Google Shape;5816;p7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78"/>
            <p:cNvGrpSpPr/>
            <p:nvPr/>
          </p:nvGrpSpPr>
          <p:grpSpPr>
            <a:xfrm>
              <a:off x="7636443" y="1408133"/>
              <a:ext cx="804565" cy="373078"/>
              <a:chOff x="7636443" y="1408133"/>
              <a:chExt cx="804565" cy="373078"/>
            </a:xfrm>
          </p:grpSpPr>
          <p:sp>
            <p:nvSpPr>
              <p:cNvPr id="5819" name="Google Shape;5819;p7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78"/>
            <p:cNvGrpSpPr/>
            <p:nvPr/>
          </p:nvGrpSpPr>
          <p:grpSpPr>
            <a:xfrm>
              <a:off x="7636443" y="1306560"/>
              <a:ext cx="804565" cy="373078"/>
              <a:chOff x="7636443" y="1306560"/>
              <a:chExt cx="804565" cy="373078"/>
            </a:xfrm>
          </p:grpSpPr>
          <p:sp>
            <p:nvSpPr>
              <p:cNvPr id="5822" name="Google Shape;5822;p7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4" name="Google Shape;5824;p78"/>
            <p:cNvGrpSpPr/>
            <p:nvPr/>
          </p:nvGrpSpPr>
          <p:grpSpPr>
            <a:xfrm>
              <a:off x="7636443" y="1204988"/>
              <a:ext cx="804565" cy="373078"/>
              <a:chOff x="7636443" y="1204988"/>
              <a:chExt cx="804565" cy="373078"/>
            </a:xfrm>
          </p:grpSpPr>
          <p:sp>
            <p:nvSpPr>
              <p:cNvPr id="5825" name="Google Shape;5825;p7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7" name="Google Shape;5827;p78"/>
          <p:cNvGrpSpPr/>
          <p:nvPr/>
        </p:nvGrpSpPr>
        <p:grpSpPr>
          <a:xfrm>
            <a:off x="4978796" y="2078771"/>
            <a:ext cx="661339" cy="661188"/>
            <a:chOff x="3990000" y="975400"/>
            <a:chExt cx="3934200" cy="3933300"/>
          </a:xfrm>
        </p:grpSpPr>
        <p:sp>
          <p:nvSpPr>
            <p:cNvPr id="5828" name="Google Shape;5828;p7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78"/>
          <p:cNvGrpSpPr/>
          <p:nvPr/>
        </p:nvGrpSpPr>
        <p:grpSpPr>
          <a:xfrm>
            <a:off x="6622444" y="2057409"/>
            <a:ext cx="868881" cy="684241"/>
            <a:chOff x="6598259" y="2078634"/>
            <a:chExt cx="868881" cy="684241"/>
          </a:xfrm>
        </p:grpSpPr>
        <p:sp>
          <p:nvSpPr>
            <p:cNvPr id="5833" name="Google Shape;5833;p7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9" name="Google Shape;5839;p78"/>
            <p:cNvGrpSpPr/>
            <p:nvPr/>
          </p:nvGrpSpPr>
          <p:grpSpPr>
            <a:xfrm>
              <a:off x="6808175" y="2078634"/>
              <a:ext cx="452229" cy="684241"/>
              <a:chOff x="6808175" y="2078634"/>
              <a:chExt cx="452229" cy="684241"/>
            </a:xfrm>
          </p:grpSpPr>
          <p:sp>
            <p:nvSpPr>
              <p:cNvPr id="5840" name="Google Shape;5840;p7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6" name="Google Shape;5846;p78"/>
              <p:cNvGrpSpPr/>
              <p:nvPr/>
            </p:nvGrpSpPr>
            <p:grpSpPr>
              <a:xfrm>
                <a:off x="6821586" y="2078634"/>
                <a:ext cx="426871" cy="684241"/>
                <a:chOff x="6821586" y="2078634"/>
                <a:chExt cx="426871" cy="684241"/>
              </a:xfrm>
            </p:grpSpPr>
            <p:grpSp>
              <p:nvGrpSpPr>
                <p:cNvPr id="5847" name="Google Shape;5847;p78"/>
                <p:cNvGrpSpPr/>
                <p:nvPr/>
              </p:nvGrpSpPr>
              <p:grpSpPr>
                <a:xfrm>
                  <a:off x="6821586" y="2078634"/>
                  <a:ext cx="426871" cy="684241"/>
                  <a:chOff x="6821586" y="2078634"/>
                  <a:chExt cx="426871" cy="684241"/>
                </a:xfrm>
              </p:grpSpPr>
              <p:sp>
                <p:nvSpPr>
                  <p:cNvPr id="5848" name="Google Shape;5848;p7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7" name="Google Shape;5867;p7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73" name="Google Shape;5873;p78"/>
          <p:cNvGrpSpPr/>
          <p:nvPr/>
        </p:nvGrpSpPr>
        <p:grpSpPr>
          <a:xfrm>
            <a:off x="5795610" y="2063018"/>
            <a:ext cx="671358" cy="671358"/>
            <a:chOff x="6535625" y="760425"/>
            <a:chExt cx="1665900" cy="1665900"/>
          </a:xfrm>
        </p:grpSpPr>
        <p:sp>
          <p:nvSpPr>
            <p:cNvPr id="5874" name="Google Shape;5874;p78"/>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8"/>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8"/>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8"/>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78"/>
          <p:cNvGrpSpPr/>
          <p:nvPr/>
        </p:nvGrpSpPr>
        <p:grpSpPr>
          <a:xfrm>
            <a:off x="732427" y="3731418"/>
            <a:ext cx="1340789" cy="640830"/>
            <a:chOff x="238125" y="1151100"/>
            <a:chExt cx="7139450" cy="3412300"/>
          </a:xfrm>
        </p:grpSpPr>
        <p:sp>
          <p:nvSpPr>
            <p:cNvPr id="5879" name="Google Shape;5879;p7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78"/>
          <p:cNvGrpSpPr/>
          <p:nvPr/>
        </p:nvGrpSpPr>
        <p:grpSpPr>
          <a:xfrm>
            <a:off x="5599650" y="2934699"/>
            <a:ext cx="985357" cy="585764"/>
            <a:chOff x="5145061" y="2881789"/>
            <a:chExt cx="1107641" cy="658458"/>
          </a:xfrm>
        </p:grpSpPr>
        <p:grpSp>
          <p:nvGrpSpPr>
            <p:cNvPr id="5892" name="Google Shape;5892;p78"/>
            <p:cNvGrpSpPr/>
            <p:nvPr/>
          </p:nvGrpSpPr>
          <p:grpSpPr>
            <a:xfrm>
              <a:off x="5722989" y="3244587"/>
              <a:ext cx="529713" cy="295659"/>
              <a:chOff x="5722989" y="3244587"/>
              <a:chExt cx="529713" cy="295659"/>
            </a:xfrm>
          </p:grpSpPr>
          <p:sp>
            <p:nvSpPr>
              <p:cNvPr id="5893" name="Google Shape;5893;p7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894" name="Google Shape;5894;p7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895" name="Google Shape;5895;p78"/>
            <p:cNvGrpSpPr/>
            <p:nvPr/>
          </p:nvGrpSpPr>
          <p:grpSpPr>
            <a:xfrm>
              <a:off x="5145061" y="3244587"/>
              <a:ext cx="536807" cy="295659"/>
              <a:chOff x="5145061" y="3244587"/>
              <a:chExt cx="536807" cy="295659"/>
            </a:xfrm>
          </p:grpSpPr>
          <p:sp>
            <p:nvSpPr>
              <p:cNvPr id="5896" name="Google Shape;5896;p7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897" name="Google Shape;5897;p7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898" name="Google Shape;5898;p78"/>
            <p:cNvGrpSpPr/>
            <p:nvPr/>
          </p:nvGrpSpPr>
          <p:grpSpPr>
            <a:xfrm>
              <a:off x="5341327" y="2898245"/>
              <a:ext cx="532309" cy="614891"/>
              <a:chOff x="5341327" y="2898245"/>
              <a:chExt cx="532309" cy="614891"/>
            </a:xfrm>
          </p:grpSpPr>
          <p:sp>
            <p:nvSpPr>
              <p:cNvPr id="5899" name="Google Shape;5899;p7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900" name="Google Shape;5900;p7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901" name="Google Shape;5901;p78"/>
            <p:cNvGrpSpPr/>
            <p:nvPr/>
          </p:nvGrpSpPr>
          <p:grpSpPr>
            <a:xfrm>
              <a:off x="5532290" y="2881789"/>
              <a:ext cx="620516" cy="305456"/>
              <a:chOff x="5532290" y="2881789"/>
              <a:chExt cx="620516" cy="305456"/>
            </a:xfrm>
          </p:grpSpPr>
          <p:sp>
            <p:nvSpPr>
              <p:cNvPr id="5902" name="Google Shape;5902;p7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903" name="Google Shape;5903;p7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904" name="Google Shape;5904;p78"/>
          <p:cNvGrpSpPr/>
          <p:nvPr/>
        </p:nvGrpSpPr>
        <p:grpSpPr>
          <a:xfrm>
            <a:off x="8178573" y="3726757"/>
            <a:ext cx="269068" cy="645491"/>
            <a:chOff x="7026852" y="3311869"/>
            <a:chExt cx="434331" cy="1041954"/>
          </a:xfrm>
        </p:grpSpPr>
        <p:sp>
          <p:nvSpPr>
            <p:cNvPr id="5905" name="Google Shape;5905;p7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78"/>
          <p:cNvGrpSpPr/>
          <p:nvPr/>
        </p:nvGrpSpPr>
        <p:grpSpPr>
          <a:xfrm>
            <a:off x="6195154" y="3765995"/>
            <a:ext cx="293882" cy="293836"/>
            <a:chOff x="4873519" y="3311869"/>
            <a:chExt cx="499374" cy="499296"/>
          </a:xfrm>
        </p:grpSpPr>
        <p:sp>
          <p:nvSpPr>
            <p:cNvPr id="5909" name="Google Shape;5909;p7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78"/>
          <p:cNvGrpSpPr/>
          <p:nvPr/>
        </p:nvGrpSpPr>
        <p:grpSpPr>
          <a:xfrm>
            <a:off x="6195154" y="4078366"/>
            <a:ext cx="293882" cy="293882"/>
            <a:chOff x="4873519" y="3875839"/>
            <a:chExt cx="499374" cy="499374"/>
          </a:xfrm>
        </p:grpSpPr>
        <p:sp>
          <p:nvSpPr>
            <p:cNvPr id="5912" name="Google Shape;5912;p7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78"/>
          <p:cNvGrpSpPr/>
          <p:nvPr/>
        </p:nvGrpSpPr>
        <p:grpSpPr>
          <a:xfrm>
            <a:off x="2425681" y="2050319"/>
            <a:ext cx="698104" cy="698208"/>
            <a:chOff x="2565073" y="2075876"/>
            <a:chExt cx="672482" cy="672518"/>
          </a:xfrm>
        </p:grpSpPr>
        <p:sp>
          <p:nvSpPr>
            <p:cNvPr id="5915" name="Google Shape;5915;p7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78"/>
          <p:cNvGrpSpPr/>
          <p:nvPr/>
        </p:nvGrpSpPr>
        <p:grpSpPr>
          <a:xfrm>
            <a:off x="5649092" y="3734919"/>
            <a:ext cx="438354" cy="637329"/>
            <a:chOff x="1697726" y="3244179"/>
            <a:chExt cx="788124" cy="1146069"/>
          </a:xfrm>
        </p:grpSpPr>
        <p:sp>
          <p:nvSpPr>
            <p:cNvPr id="5922" name="Google Shape;5922;p7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4" name="Google Shape;5924;p78"/>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5" name="Google Shape;5925;p78"/>
          <p:cNvGrpSpPr/>
          <p:nvPr/>
        </p:nvGrpSpPr>
        <p:grpSpPr>
          <a:xfrm>
            <a:off x="7650306" y="2063282"/>
            <a:ext cx="799565" cy="670282"/>
            <a:chOff x="7617850" y="2063282"/>
            <a:chExt cx="799565" cy="670282"/>
          </a:xfrm>
        </p:grpSpPr>
        <p:cxnSp>
          <p:nvCxnSpPr>
            <p:cNvPr id="5926" name="Google Shape;5926;p7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927" name="Google Shape;5927;p7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928" name="Google Shape;5928;p7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929" name="Google Shape;5929;p7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930" name="Google Shape;5930;p7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931" name="Google Shape;5931;p7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932" name="Google Shape;5932;p78"/>
            <p:cNvGrpSpPr/>
            <p:nvPr/>
          </p:nvGrpSpPr>
          <p:grpSpPr>
            <a:xfrm>
              <a:off x="7734309" y="2063282"/>
              <a:ext cx="570957" cy="620095"/>
              <a:chOff x="7734309" y="2063282"/>
              <a:chExt cx="570957" cy="620095"/>
            </a:xfrm>
          </p:grpSpPr>
          <p:grpSp>
            <p:nvGrpSpPr>
              <p:cNvPr id="5933" name="Google Shape;5933;p78"/>
              <p:cNvGrpSpPr/>
              <p:nvPr/>
            </p:nvGrpSpPr>
            <p:grpSpPr>
              <a:xfrm>
                <a:off x="8031573" y="2063282"/>
                <a:ext cx="273693" cy="620095"/>
                <a:chOff x="8031573" y="2063282"/>
                <a:chExt cx="273693" cy="620095"/>
              </a:xfrm>
            </p:grpSpPr>
            <p:sp>
              <p:nvSpPr>
                <p:cNvPr id="5934" name="Google Shape;5934;p7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78"/>
              <p:cNvGrpSpPr/>
              <p:nvPr/>
            </p:nvGrpSpPr>
            <p:grpSpPr>
              <a:xfrm flipH="1">
                <a:off x="7734309" y="2063282"/>
                <a:ext cx="273693" cy="620095"/>
                <a:chOff x="8031573" y="2063282"/>
                <a:chExt cx="273693" cy="620095"/>
              </a:xfrm>
            </p:grpSpPr>
            <p:sp>
              <p:nvSpPr>
                <p:cNvPr id="5939" name="Google Shape;5939;p7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943" name="Google Shape;5943;p78"/>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8"/>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5" name="Google Shape;5945;p78"/>
          <p:cNvGrpSpPr/>
          <p:nvPr/>
        </p:nvGrpSpPr>
        <p:grpSpPr>
          <a:xfrm>
            <a:off x="7836913" y="2916765"/>
            <a:ext cx="602567" cy="601884"/>
            <a:chOff x="1186975" y="238125"/>
            <a:chExt cx="5244275" cy="5238325"/>
          </a:xfrm>
        </p:grpSpPr>
        <p:sp>
          <p:nvSpPr>
            <p:cNvPr id="5946" name="Google Shape;5946;p7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78"/>
          <p:cNvGrpSpPr/>
          <p:nvPr/>
        </p:nvGrpSpPr>
        <p:grpSpPr>
          <a:xfrm>
            <a:off x="3279650" y="2056249"/>
            <a:ext cx="651848" cy="687338"/>
            <a:chOff x="3400515" y="2056248"/>
            <a:chExt cx="698134" cy="735987"/>
          </a:xfrm>
        </p:grpSpPr>
        <p:grpSp>
          <p:nvGrpSpPr>
            <p:cNvPr id="5951" name="Google Shape;5951;p78"/>
            <p:cNvGrpSpPr/>
            <p:nvPr/>
          </p:nvGrpSpPr>
          <p:grpSpPr>
            <a:xfrm>
              <a:off x="3400515" y="2283913"/>
              <a:ext cx="312919" cy="219900"/>
              <a:chOff x="3400515" y="2283913"/>
              <a:chExt cx="312919" cy="219900"/>
            </a:xfrm>
          </p:grpSpPr>
          <p:sp>
            <p:nvSpPr>
              <p:cNvPr id="5952" name="Google Shape;5952;p7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53" name="Google Shape;5953;p7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954" name="Google Shape;5954;p78"/>
            <p:cNvGrpSpPr/>
            <p:nvPr/>
          </p:nvGrpSpPr>
          <p:grpSpPr>
            <a:xfrm>
              <a:off x="3547823" y="2461089"/>
              <a:ext cx="219900" cy="331146"/>
              <a:chOff x="3547823" y="2461089"/>
              <a:chExt cx="219900" cy="331146"/>
            </a:xfrm>
          </p:grpSpPr>
          <p:sp>
            <p:nvSpPr>
              <p:cNvPr id="5955" name="Google Shape;5955;p7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56" name="Google Shape;5956;p7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957" name="Google Shape;5957;p78"/>
            <p:cNvGrpSpPr/>
            <p:nvPr/>
          </p:nvGrpSpPr>
          <p:grpSpPr>
            <a:xfrm>
              <a:off x="3734138" y="2461089"/>
              <a:ext cx="219900" cy="331146"/>
              <a:chOff x="3734138" y="2461089"/>
              <a:chExt cx="219900" cy="331146"/>
            </a:xfrm>
          </p:grpSpPr>
          <p:sp>
            <p:nvSpPr>
              <p:cNvPr id="5958" name="Google Shape;5958;p7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59" name="Google Shape;5959;p7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960" name="Google Shape;5960;p78"/>
            <p:cNvGrpSpPr/>
            <p:nvPr/>
          </p:nvGrpSpPr>
          <p:grpSpPr>
            <a:xfrm>
              <a:off x="3787560" y="2281742"/>
              <a:ext cx="311089" cy="219900"/>
              <a:chOff x="3787560" y="2281742"/>
              <a:chExt cx="311089" cy="219900"/>
            </a:xfrm>
          </p:grpSpPr>
          <p:sp>
            <p:nvSpPr>
              <p:cNvPr id="5961" name="Google Shape;5961;p7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62" name="Google Shape;5962;p7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963" name="Google Shape;5963;p78"/>
            <p:cNvGrpSpPr/>
            <p:nvPr/>
          </p:nvGrpSpPr>
          <p:grpSpPr>
            <a:xfrm>
              <a:off x="3637290" y="2056248"/>
              <a:ext cx="219900" cy="330736"/>
              <a:chOff x="3637290" y="2056248"/>
              <a:chExt cx="219900" cy="330736"/>
            </a:xfrm>
          </p:grpSpPr>
          <p:sp>
            <p:nvSpPr>
              <p:cNvPr id="5964" name="Google Shape;5964;p7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965" name="Google Shape;5965;p7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966" name="Google Shape;5966;p78"/>
          <p:cNvGrpSpPr/>
          <p:nvPr/>
        </p:nvGrpSpPr>
        <p:grpSpPr>
          <a:xfrm>
            <a:off x="2571356" y="2926255"/>
            <a:ext cx="1268144" cy="592394"/>
            <a:chOff x="238125" y="1188750"/>
            <a:chExt cx="7140450" cy="3335550"/>
          </a:xfrm>
        </p:grpSpPr>
        <p:sp>
          <p:nvSpPr>
            <p:cNvPr id="5967" name="Google Shape;5967;p7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78"/>
          <p:cNvGrpSpPr/>
          <p:nvPr/>
        </p:nvGrpSpPr>
        <p:grpSpPr>
          <a:xfrm>
            <a:off x="6679257" y="2928410"/>
            <a:ext cx="1053944" cy="590147"/>
            <a:chOff x="238125" y="1335475"/>
            <a:chExt cx="5418735" cy="3034175"/>
          </a:xfrm>
        </p:grpSpPr>
        <p:sp>
          <p:nvSpPr>
            <p:cNvPr id="5973" name="Google Shape;5973;p7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78"/>
          <p:cNvGrpSpPr/>
          <p:nvPr/>
        </p:nvGrpSpPr>
        <p:grpSpPr>
          <a:xfrm>
            <a:off x="4110066" y="3733309"/>
            <a:ext cx="1268207" cy="638939"/>
            <a:chOff x="3967651" y="3645904"/>
            <a:chExt cx="1479304" cy="745292"/>
          </a:xfrm>
        </p:grpSpPr>
        <p:grpSp>
          <p:nvGrpSpPr>
            <p:cNvPr id="5977" name="Google Shape;5977;p78"/>
            <p:cNvGrpSpPr/>
            <p:nvPr/>
          </p:nvGrpSpPr>
          <p:grpSpPr>
            <a:xfrm>
              <a:off x="3967651" y="4009026"/>
              <a:ext cx="1479304" cy="382170"/>
              <a:chOff x="3967651" y="4009026"/>
              <a:chExt cx="1479304" cy="382170"/>
            </a:xfrm>
          </p:grpSpPr>
          <p:grpSp>
            <p:nvGrpSpPr>
              <p:cNvPr id="5978" name="Google Shape;5978;p78"/>
              <p:cNvGrpSpPr/>
              <p:nvPr/>
            </p:nvGrpSpPr>
            <p:grpSpPr>
              <a:xfrm>
                <a:off x="4892216" y="4195630"/>
                <a:ext cx="554739" cy="195566"/>
                <a:chOff x="3604375" y="4892160"/>
                <a:chExt cx="1651500" cy="582215"/>
              </a:xfrm>
            </p:grpSpPr>
            <p:sp>
              <p:nvSpPr>
                <p:cNvPr id="5979" name="Google Shape;5979;p7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78"/>
              <p:cNvGrpSpPr/>
              <p:nvPr/>
            </p:nvGrpSpPr>
            <p:grpSpPr>
              <a:xfrm>
                <a:off x="3967651" y="4146303"/>
                <a:ext cx="579402" cy="244893"/>
                <a:chOff x="851875" y="4745310"/>
                <a:chExt cx="1724925" cy="729065"/>
              </a:xfrm>
            </p:grpSpPr>
            <p:sp>
              <p:nvSpPr>
                <p:cNvPr id="5982" name="Google Shape;5982;p7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78"/>
              <p:cNvGrpSpPr/>
              <p:nvPr/>
            </p:nvGrpSpPr>
            <p:grpSpPr>
              <a:xfrm>
                <a:off x="4460753" y="4009026"/>
                <a:ext cx="493110" cy="382170"/>
                <a:chOff x="2319875" y="4336625"/>
                <a:chExt cx="1468025" cy="1137750"/>
              </a:xfrm>
            </p:grpSpPr>
            <p:sp>
              <p:nvSpPr>
                <p:cNvPr id="5985" name="Google Shape;5985;p7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87" name="Google Shape;5987;p78"/>
            <p:cNvGrpSpPr/>
            <p:nvPr/>
          </p:nvGrpSpPr>
          <p:grpSpPr>
            <a:xfrm>
              <a:off x="4479443" y="3645904"/>
              <a:ext cx="455965" cy="388789"/>
              <a:chOff x="2957425" y="238100"/>
              <a:chExt cx="1910200" cy="1628775"/>
            </a:xfrm>
          </p:grpSpPr>
          <p:sp>
            <p:nvSpPr>
              <p:cNvPr id="5988" name="Google Shape;5988;p7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98" name="Google Shape;5998;p78"/>
          <p:cNvGrpSpPr/>
          <p:nvPr/>
        </p:nvGrpSpPr>
        <p:grpSpPr>
          <a:xfrm>
            <a:off x="2496179" y="3734510"/>
            <a:ext cx="1243128" cy="637739"/>
            <a:chOff x="2496310" y="3693351"/>
            <a:chExt cx="1342906" cy="688926"/>
          </a:xfrm>
        </p:grpSpPr>
        <p:grpSp>
          <p:nvGrpSpPr>
            <p:cNvPr id="5999" name="Google Shape;5999;p78"/>
            <p:cNvGrpSpPr/>
            <p:nvPr/>
          </p:nvGrpSpPr>
          <p:grpSpPr>
            <a:xfrm>
              <a:off x="2496310" y="3693351"/>
              <a:ext cx="1342906" cy="688875"/>
              <a:chOff x="2496310" y="3693351"/>
              <a:chExt cx="1342906" cy="688875"/>
            </a:xfrm>
          </p:grpSpPr>
          <p:sp>
            <p:nvSpPr>
              <p:cNvPr id="6000" name="Google Shape;6000;p7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06" name="Google Shape;6006;p78"/>
              <p:cNvCxnSpPr>
                <a:stCxn id="600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007" name="Google Shape;6007;p78"/>
              <p:cNvCxnSpPr>
                <a:stCxn id="600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008" name="Google Shape;6008;p78"/>
              <p:cNvCxnSpPr>
                <a:stCxn id="600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009" name="Google Shape;6009;p78"/>
              <p:cNvCxnSpPr>
                <a:stCxn id="600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010" name="Google Shape;6010;p78"/>
              <p:cNvCxnSpPr>
                <a:stCxn id="600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011" name="Google Shape;6011;p78"/>
            <p:cNvGrpSpPr/>
            <p:nvPr/>
          </p:nvGrpSpPr>
          <p:grpSpPr>
            <a:xfrm>
              <a:off x="2675275" y="3930557"/>
              <a:ext cx="1003306" cy="451719"/>
              <a:chOff x="2675275" y="4174282"/>
              <a:chExt cx="1003306" cy="451719"/>
            </a:xfrm>
          </p:grpSpPr>
          <p:sp>
            <p:nvSpPr>
              <p:cNvPr id="6012" name="Google Shape;6012;p7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15" name="Google Shape;6015;p78"/>
          <p:cNvGrpSpPr/>
          <p:nvPr/>
        </p:nvGrpSpPr>
        <p:grpSpPr>
          <a:xfrm>
            <a:off x="1669850" y="1171356"/>
            <a:ext cx="574511" cy="874709"/>
            <a:chOff x="1715404" y="1112080"/>
            <a:chExt cx="642270" cy="977984"/>
          </a:xfrm>
        </p:grpSpPr>
        <p:grpSp>
          <p:nvGrpSpPr>
            <p:cNvPr id="6016" name="Google Shape;6016;p78"/>
            <p:cNvGrpSpPr/>
            <p:nvPr/>
          </p:nvGrpSpPr>
          <p:grpSpPr>
            <a:xfrm>
              <a:off x="1715404" y="1112080"/>
              <a:ext cx="642270" cy="977984"/>
              <a:chOff x="1715404" y="1112080"/>
              <a:chExt cx="642270" cy="977984"/>
            </a:xfrm>
          </p:grpSpPr>
          <p:sp>
            <p:nvSpPr>
              <p:cNvPr id="6017" name="Google Shape;6017;p7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9" name="Google Shape;6019;p78"/>
            <p:cNvGrpSpPr/>
            <p:nvPr/>
          </p:nvGrpSpPr>
          <p:grpSpPr>
            <a:xfrm>
              <a:off x="1768927" y="1165603"/>
              <a:ext cx="535225" cy="851367"/>
              <a:chOff x="1768927" y="1165603"/>
              <a:chExt cx="535225" cy="851367"/>
            </a:xfrm>
          </p:grpSpPr>
          <p:sp>
            <p:nvSpPr>
              <p:cNvPr id="6020" name="Google Shape;6020;p7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2" name="Google Shape;6022;p78"/>
            <p:cNvGrpSpPr/>
            <p:nvPr/>
          </p:nvGrpSpPr>
          <p:grpSpPr>
            <a:xfrm>
              <a:off x="1822449" y="1219125"/>
              <a:ext cx="428180" cy="718859"/>
              <a:chOff x="1822449" y="1219125"/>
              <a:chExt cx="428180" cy="718859"/>
            </a:xfrm>
          </p:grpSpPr>
          <p:sp>
            <p:nvSpPr>
              <p:cNvPr id="6023" name="Google Shape;6023;p7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5" name="Google Shape;6025;p78"/>
            <p:cNvGrpSpPr/>
            <p:nvPr/>
          </p:nvGrpSpPr>
          <p:grpSpPr>
            <a:xfrm>
              <a:off x="1875972" y="1272648"/>
              <a:ext cx="321135" cy="586939"/>
              <a:chOff x="1875972" y="1272648"/>
              <a:chExt cx="321135" cy="586939"/>
            </a:xfrm>
          </p:grpSpPr>
          <p:sp>
            <p:nvSpPr>
              <p:cNvPr id="6026" name="Google Shape;6026;p7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8" name="Google Shape;6028;p78"/>
          <p:cNvGrpSpPr/>
          <p:nvPr/>
        </p:nvGrpSpPr>
        <p:grpSpPr>
          <a:xfrm>
            <a:off x="7777011" y="3728078"/>
            <a:ext cx="293855" cy="644170"/>
            <a:chOff x="241025" y="3151575"/>
            <a:chExt cx="293855" cy="644170"/>
          </a:xfrm>
        </p:grpSpPr>
        <p:sp>
          <p:nvSpPr>
            <p:cNvPr id="6029" name="Google Shape;6029;p7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78"/>
          <p:cNvGrpSpPr/>
          <p:nvPr/>
        </p:nvGrpSpPr>
        <p:grpSpPr>
          <a:xfrm>
            <a:off x="724994" y="2928078"/>
            <a:ext cx="1779649" cy="591620"/>
            <a:chOff x="246070" y="1983375"/>
            <a:chExt cx="1855347" cy="616849"/>
          </a:xfrm>
        </p:grpSpPr>
        <p:sp>
          <p:nvSpPr>
            <p:cNvPr id="6032" name="Google Shape;6032;p7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78"/>
          <p:cNvGrpSpPr/>
          <p:nvPr/>
        </p:nvGrpSpPr>
        <p:grpSpPr>
          <a:xfrm>
            <a:off x="2335861" y="1171356"/>
            <a:ext cx="711055" cy="745993"/>
            <a:chOff x="2496269" y="1171698"/>
            <a:chExt cx="761953" cy="799392"/>
          </a:xfrm>
        </p:grpSpPr>
        <p:grpSp>
          <p:nvGrpSpPr>
            <p:cNvPr id="6042" name="Google Shape;6042;p78"/>
            <p:cNvGrpSpPr/>
            <p:nvPr/>
          </p:nvGrpSpPr>
          <p:grpSpPr>
            <a:xfrm>
              <a:off x="2496269" y="1171698"/>
              <a:ext cx="761953" cy="723022"/>
              <a:chOff x="2496269" y="1171698"/>
              <a:chExt cx="761953" cy="723022"/>
            </a:xfrm>
          </p:grpSpPr>
          <p:sp>
            <p:nvSpPr>
              <p:cNvPr id="6043" name="Google Shape;6043;p7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5" name="Google Shape;6045;p78"/>
              <p:cNvGrpSpPr/>
              <p:nvPr/>
            </p:nvGrpSpPr>
            <p:grpSpPr>
              <a:xfrm>
                <a:off x="2496269" y="1171698"/>
                <a:ext cx="761953" cy="723022"/>
                <a:chOff x="2496269" y="1120652"/>
                <a:chExt cx="761953" cy="723022"/>
              </a:xfrm>
            </p:grpSpPr>
            <p:grpSp>
              <p:nvGrpSpPr>
                <p:cNvPr id="6046" name="Google Shape;6046;p78"/>
                <p:cNvGrpSpPr/>
                <p:nvPr/>
              </p:nvGrpSpPr>
              <p:grpSpPr>
                <a:xfrm>
                  <a:off x="2496269" y="1120652"/>
                  <a:ext cx="761953" cy="723022"/>
                  <a:chOff x="2496269" y="1120652"/>
                  <a:chExt cx="761953" cy="723022"/>
                </a:xfrm>
              </p:grpSpPr>
              <p:grpSp>
                <p:nvGrpSpPr>
                  <p:cNvPr id="6047" name="Google Shape;6047;p78"/>
                  <p:cNvGrpSpPr/>
                  <p:nvPr/>
                </p:nvGrpSpPr>
                <p:grpSpPr>
                  <a:xfrm>
                    <a:off x="2496269" y="1304589"/>
                    <a:ext cx="407089" cy="305057"/>
                    <a:chOff x="2496269" y="1304589"/>
                    <a:chExt cx="407089" cy="305057"/>
                  </a:xfrm>
                </p:grpSpPr>
                <p:sp>
                  <p:nvSpPr>
                    <p:cNvPr id="6048" name="Google Shape;6048;p7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78"/>
                  <p:cNvGrpSpPr/>
                  <p:nvPr/>
                </p:nvGrpSpPr>
                <p:grpSpPr>
                  <a:xfrm>
                    <a:off x="2586468" y="1493376"/>
                    <a:ext cx="358850" cy="349656"/>
                    <a:chOff x="2586468" y="1493376"/>
                    <a:chExt cx="358850" cy="349656"/>
                  </a:xfrm>
                </p:grpSpPr>
                <p:sp>
                  <p:nvSpPr>
                    <p:cNvPr id="6051" name="Google Shape;6051;p7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78"/>
                  <p:cNvGrpSpPr/>
                  <p:nvPr/>
                </p:nvGrpSpPr>
                <p:grpSpPr>
                  <a:xfrm>
                    <a:off x="2807939" y="1494024"/>
                    <a:ext cx="358857" cy="349650"/>
                    <a:chOff x="2807939" y="1494024"/>
                    <a:chExt cx="358857" cy="349650"/>
                  </a:xfrm>
                </p:grpSpPr>
                <p:sp>
                  <p:nvSpPr>
                    <p:cNvPr id="6054" name="Google Shape;6054;p7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6" name="Google Shape;6056;p78"/>
                  <p:cNvGrpSpPr/>
                  <p:nvPr/>
                </p:nvGrpSpPr>
                <p:grpSpPr>
                  <a:xfrm>
                    <a:off x="2851133" y="1305635"/>
                    <a:ext cx="407089" cy="305057"/>
                    <a:chOff x="2851133" y="1305635"/>
                    <a:chExt cx="407089" cy="305057"/>
                  </a:xfrm>
                </p:grpSpPr>
                <p:sp>
                  <p:nvSpPr>
                    <p:cNvPr id="6057" name="Google Shape;6057;p7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78"/>
                  <p:cNvGrpSpPr/>
                  <p:nvPr/>
                </p:nvGrpSpPr>
                <p:grpSpPr>
                  <a:xfrm>
                    <a:off x="2727495" y="1120652"/>
                    <a:ext cx="300271" cy="396358"/>
                    <a:chOff x="2727495" y="1120652"/>
                    <a:chExt cx="300271" cy="396358"/>
                  </a:xfrm>
                </p:grpSpPr>
                <p:sp>
                  <p:nvSpPr>
                    <p:cNvPr id="6060" name="Google Shape;6060;p7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62" name="Google Shape;6062;p78"/>
                <p:cNvGrpSpPr/>
                <p:nvPr/>
              </p:nvGrpSpPr>
              <p:grpSpPr>
                <a:xfrm>
                  <a:off x="2722305" y="1350460"/>
                  <a:ext cx="308357" cy="308344"/>
                  <a:chOff x="2722305" y="1350460"/>
                  <a:chExt cx="308357" cy="308344"/>
                </a:xfrm>
              </p:grpSpPr>
              <p:sp>
                <p:nvSpPr>
                  <p:cNvPr id="6063" name="Google Shape;6063;p7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4" name="Google Shape;6064;p78"/>
                  <p:cNvGrpSpPr/>
                  <p:nvPr/>
                </p:nvGrpSpPr>
                <p:grpSpPr>
                  <a:xfrm>
                    <a:off x="2725064" y="1364529"/>
                    <a:ext cx="297954" cy="280182"/>
                    <a:chOff x="2725064" y="1364529"/>
                    <a:chExt cx="297954" cy="280182"/>
                  </a:xfrm>
                </p:grpSpPr>
                <p:sp>
                  <p:nvSpPr>
                    <p:cNvPr id="6065" name="Google Shape;6065;p7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070" name="Google Shape;6070;p7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78"/>
          <p:cNvGrpSpPr/>
          <p:nvPr/>
        </p:nvGrpSpPr>
        <p:grpSpPr>
          <a:xfrm>
            <a:off x="3924561" y="2927462"/>
            <a:ext cx="1569144" cy="591015"/>
            <a:chOff x="3820100" y="3023049"/>
            <a:chExt cx="1303926" cy="491162"/>
          </a:xfrm>
        </p:grpSpPr>
        <p:grpSp>
          <p:nvGrpSpPr>
            <p:cNvPr id="6076" name="Google Shape;6076;p78"/>
            <p:cNvGrpSpPr/>
            <p:nvPr/>
          </p:nvGrpSpPr>
          <p:grpSpPr>
            <a:xfrm>
              <a:off x="3820100" y="3023072"/>
              <a:ext cx="1303926" cy="491139"/>
              <a:chOff x="3820100" y="3023072"/>
              <a:chExt cx="1303926" cy="491139"/>
            </a:xfrm>
          </p:grpSpPr>
          <p:sp>
            <p:nvSpPr>
              <p:cNvPr id="6077" name="Google Shape;6077;p7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78"/>
            <p:cNvGrpSpPr/>
            <p:nvPr/>
          </p:nvGrpSpPr>
          <p:grpSpPr>
            <a:xfrm>
              <a:off x="4132439" y="3023645"/>
              <a:ext cx="393633" cy="177096"/>
              <a:chOff x="4132439" y="3023645"/>
              <a:chExt cx="393633" cy="177096"/>
            </a:xfrm>
          </p:grpSpPr>
          <p:sp>
            <p:nvSpPr>
              <p:cNvPr id="6080" name="Google Shape;6080;p7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78"/>
            <p:cNvGrpSpPr/>
            <p:nvPr/>
          </p:nvGrpSpPr>
          <p:grpSpPr>
            <a:xfrm>
              <a:off x="3921811" y="3023049"/>
              <a:ext cx="1002397" cy="388943"/>
              <a:chOff x="3921811" y="3023049"/>
              <a:chExt cx="1002397" cy="388943"/>
            </a:xfrm>
          </p:grpSpPr>
          <p:sp>
            <p:nvSpPr>
              <p:cNvPr id="6083" name="Google Shape;6083;p7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78"/>
            <p:cNvGrpSpPr/>
            <p:nvPr/>
          </p:nvGrpSpPr>
          <p:grpSpPr>
            <a:xfrm>
              <a:off x="4023645" y="3023049"/>
              <a:ext cx="683032" cy="286722"/>
              <a:chOff x="4023645" y="3023049"/>
              <a:chExt cx="683032" cy="286722"/>
            </a:xfrm>
          </p:grpSpPr>
          <p:sp>
            <p:nvSpPr>
              <p:cNvPr id="6086" name="Google Shape;6086;p7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8" name="Google Shape;6088;p78"/>
          <p:cNvGrpSpPr/>
          <p:nvPr/>
        </p:nvGrpSpPr>
        <p:grpSpPr>
          <a:xfrm>
            <a:off x="1556683" y="2054307"/>
            <a:ext cx="713522" cy="688025"/>
            <a:chOff x="1706078" y="2092648"/>
            <a:chExt cx="660913" cy="637296"/>
          </a:xfrm>
        </p:grpSpPr>
        <p:sp>
          <p:nvSpPr>
            <p:cNvPr id="6089" name="Google Shape;6089;p7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0" name="Google Shape;6090;p78"/>
            <p:cNvGrpSpPr/>
            <p:nvPr/>
          </p:nvGrpSpPr>
          <p:grpSpPr>
            <a:xfrm>
              <a:off x="1706078" y="2092648"/>
              <a:ext cx="660913" cy="575241"/>
              <a:chOff x="1706078" y="2092648"/>
              <a:chExt cx="660913" cy="575241"/>
            </a:xfrm>
          </p:grpSpPr>
          <p:sp>
            <p:nvSpPr>
              <p:cNvPr id="6091" name="Google Shape;6091;p7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94" name="Google Shape;6094;p78"/>
          <p:cNvGrpSpPr/>
          <p:nvPr/>
        </p:nvGrpSpPr>
        <p:grpSpPr>
          <a:xfrm>
            <a:off x="6318542" y="1171856"/>
            <a:ext cx="1317459" cy="684168"/>
            <a:chOff x="238125" y="999450"/>
            <a:chExt cx="7140700" cy="3708225"/>
          </a:xfrm>
        </p:grpSpPr>
        <p:sp>
          <p:nvSpPr>
            <p:cNvPr id="6095" name="Google Shape;6095;p7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107"/>
        <p:cNvGrpSpPr/>
        <p:nvPr/>
      </p:nvGrpSpPr>
      <p:grpSpPr>
        <a:xfrm>
          <a:off x="0" y="0"/>
          <a:ext cx="0" cy="0"/>
          <a:chOff x="0" y="0"/>
          <a:chExt cx="0" cy="0"/>
        </a:xfrm>
      </p:grpSpPr>
      <p:grpSp>
        <p:nvGrpSpPr>
          <p:cNvPr id="6108" name="Google Shape;6108;p79"/>
          <p:cNvGrpSpPr/>
          <p:nvPr/>
        </p:nvGrpSpPr>
        <p:grpSpPr>
          <a:xfrm>
            <a:off x="729238" y="1179665"/>
            <a:ext cx="1636117" cy="1526144"/>
            <a:chOff x="729238" y="1179665"/>
            <a:chExt cx="1636117" cy="1526144"/>
          </a:xfrm>
        </p:grpSpPr>
        <p:grpSp>
          <p:nvGrpSpPr>
            <p:cNvPr id="6109" name="Google Shape;6109;p79"/>
            <p:cNvGrpSpPr/>
            <p:nvPr/>
          </p:nvGrpSpPr>
          <p:grpSpPr>
            <a:xfrm>
              <a:off x="729238" y="1179665"/>
              <a:ext cx="80700" cy="1526144"/>
              <a:chOff x="729238" y="1179665"/>
              <a:chExt cx="80700" cy="1526144"/>
            </a:xfrm>
          </p:grpSpPr>
          <p:sp>
            <p:nvSpPr>
              <p:cNvPr id="6110" name="Google Shape;6110;p7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79"/>
            <p:cNvGrpSpPr/>
            <p:nvPr/>
          </p:nvGrpSpPr>
          <p:grpSpPr>
            <a:xfrm>
              <a:off x="903098" y="1179665"/>
              <a:ext cx="80700" cy="1526144"/>
              <a:chOff x="903098" y="1179665"/>
              <a:chExt cx="80700" cy="1526144"/>
            </a:xfrm>
          </p:grpSpPr>
          <p:sp>
            <p:nvSpPr>
              <p:cNvPr id="6121" name="Google Shape;6121;p7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79"/>
            <p:cNvGrpSpPr/>
            <p:nvPr/>
          </p:nvGrpSpPr>
          <p:grpSpPr>
            <a:xfrm>
              <a:off x="1076958" y="1179665"/>
              <a:ext cx="80700" cy="1526144"/>
              <a:chOff x="1076958" y="1179665"/>
              <a:chExt cx="80700" cy="1526144"/>
            </a:xfrm>
          </p:grpSpPr>
          <p:sp>
            <p:nvSpPr>
              <p:cNvPr id="6132" name="Google Shape;6132;p7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79"/>
            <p:cNvGrpSpPr/>
            <p:nvPr/>
          </p:nvGrpSpPr>
          <p:grpSpPr>
            <a:xfrm>
              <a:off x="1247707" y="1179665"/>
              <a:ext cx="80700" cy="1526144"/>
              <a:chOff x="1247707" y="1179665"/>
              <a:chExt cx="80700" cy="1526144"/>
            </a:xfrm>
          </p:grpSpPr>
          <p:sp>
            <p:nvSpPr>
              <p:cNvPr id="6143" name="Google Shape;6143;p7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79"/>
            <p:cNvGrpSpPr/>
            <p:nvPr/>
          </p:nvGrpSpPr>
          <p:grpSpPr>
            <a:xfrm>
              <a:off x="1421567" y="1179665"/>
              <a:ext cx="80700" cy="1526144"/>
              <a:chOff x="1421567" y="1179665"/>
              <a:chExt cx="80700" cy="1526144"/>
            </a:xfrm>
          </p:grpSpPr>
          <p:sp>
            <p:nvSpPr>
              <p:cNvPr id="6154" name="Google Shape;6154;p7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79"/>
            <p:cNvGrpSpPr/>
            <p:nvPr/>
          </p:nvGrpSpPr>
          <p:grpSpPr>
            <a:xfrm>
              <a:off x="1592327" y="1179665"/>
              <a:ext cx="80700" cy="1526144"/>
              <a:chOff x="1592327" y="1179665"/>
              <a:chExt cx="80700" cy="1526144"/>
            </a:xfrm>
          </p:grpSpPr>
          <p:sp>
            <p:nvSpPr>
              <p:cNvPr id="6165" name="Google Shape;6165;p7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79"/>
            <p:cNvGrpSpPr/>
            <p:nvPr/>
          </p:nvGrpSpPr>
          <p:grpSpPr>
            <a:xfrm>
              <a:off x="1766187" y="1179665"/>
              <a:ext cx="80700" cy="1526144"/>
              <a:chOff x="1766187" y="1179665"/>
              <a:chExt cx="80700" cy="1526144"/>
            </a:xfrm>
          </p:grpSpPr>
          <p:sp>
            <p:nvSpPr>
              <p:cNvPr id="6176" name="Google Shape;6176;p7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79"/>
            <p:cNvGrpSpPr/>
            <p:nvPr/>
          </p:nvGrpSpPr>
          <p:grpSpPr>
            <a:xfrm>
              <a:off x="1936935" y="1179665"/>
              <a:ext cx="80700" cy="1526144"/>
              <a:chOff x="1936935" y="1179665"/>
              <a:chExt cx="80700" cy="1526144"/>
            </a:xfrm>
          </p:grpSpPr>
          <p:sp>
            <p:nvSpPr>
              <p:cNvPr id="6187" name="Google Shape;6187;p7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7" name="Google Shape;6197;p79"/>
            <p:cNvGrpSpPr/>
            <p:nvPr/>
          </p:nvGrpSpPr>
          <p:grpSpPr>
            <a:xfrm>
              <a:off x="2110795" y="1179665"/>
              <a:ext cx="80700" cy="1526144"/>
              <a:chOff x="2110795" y="1179665"/>
              <a:chExt cx="80700" cy="1526144"/>
            </a:xfrm>
          </p:grpSpPr>
          <p:sp>
            <p:nvSpPr>
              <p:cNvPr id="6198" name="Google Shape;6198;p7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79"/>
            <p:cNvGrpSpPr/>
            <p:nvPr/>
          </p:nvGrpSpPr>
          <p:grpSpPr>
            <a:xfrm>
              <a:off x="2284655" y="1179665"/>
              <a:ext cx="80700" cy="1526144"/>
              <a:chOff x="2284655" y="1179665"/>
              <a:chExt cx="80700" cy="1526144"/>
            </a:xfrm>
          </p:grpSpPr>
          <p:sp>
            <p:nvSpPr>
              <p:cNvPr id="6209" name="Google Shape;6209;p7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19" name="Google Shape;6219;p79"/>
          <p:cNvGrpSpPr/>
          <p:nvPr/>
        </p:nvGrpSpPr>
        <p:grpSpPr>
          <a:xfrm>
            <a:off x="2623904" y="1198803"/>
            <a:ext cx="1364248" cy="1102133"/>
            <a:chOff x="2623904" y="1198803"/>
            <a:chExt cx="1364248" cy="1102133"/>
          </a:xfrm>
        </p:grpSpPr>
        <p:grpSp>
          <p:nvGrpSpPr>
            <p:cNvPr id="6220" name="Google Shape;6220;p79"/>
            <p:cNvGrpSpPr/>
            <p:nvPr/>
          </p:nvGrpSpPr>
          <p:grpSpPr>
            <a:xfrm>
              <a:off x="2623907" y="1198803"/>
              <a:ext cx="1364245" cy="273000"/>
              <a:chOff x="2623907" y="1198803"/>
              <a:chExt cx="1364245" cy="273000"/>
            </a:xfrm>
          </p:grpSpPr>
          <p:sp>
            <p:nvSpPr>
              <p:cNvPr id="6221" name="Google Shape;6221;p7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79"/>
            <p:cNvGrpSpPr/>
            <p:nvPr/>
          </p:nvGrpSpPr>
          <p:grpSpPr>
            <a:xfrm>
              <a:off x="2623904" y="1476964"/>
              <a:ext cx="1364245" cy="273000"/>
              <a:chOff x="2623904" y="1476964"/>
              <a:chExt cx="1364245" cy="273000"/>
            </a:xfrm>
          </p:grpSpPr>
          <p:sp>
            <p:nvSpPr>
              <p:cNvPr id="6227" name="Google Shape;6227;p7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79"/>
            <p:cNvGrpSpPr/>
            <p:nvPr/>
          </p:nvGrpSpPr>
          <p:grpSpPr>
            <a:xfrm>
              <a:off x="2623907" y="1749775"/>
              <a:ext cx="1364245" cy="273000"/>
              <a:chOff x="2623907" y="1749775"/>
              <a:chExt cx="1364245" cy="273000"/>
            </a:xfrm>
          </p:grpSpPr>
          <p:sp>
            <p:nvSpPr>
              <p:cNvPr id="6233" name="Google Shape;6233;p7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79"/>
            <p:cNvGrpSpPr/>
            <p:nvPr/>
          </p:nvGrpSpPr>
          <p:grpSpPr>
            <a:xfrm>
              <a:off x="2623904" y="2027936"/>
              <a:ext cx="1364245" cy="273000"/>
              <a:chOff x="2623904" y="2027936"/>
              <a:chExt cx="1364245" cy="273000"/>
            </a:xfrm>
          </p:grpSpPr>
          <p:sp>
            <p:nvSpPr>
              <p:cNvPr id="6239" name="Google Shape;6239;p7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44" name="Google Shape;6244;p79"/>
          <p:cNvGrpSpPr/>
          <p:nvPr/>
        </p:nvGrpSpPr>
        <p:grpSpPr>
          <a:xfrm>
            <a:off x="2613365" y="2657876"/>
            <a:ext cx="1387541" cy="159124"/>
            <a:chOff x="3200660" y="2180272"/>
            <a:chExt cx="2563824" cy="378237"/>
          </a:xfrm>
        </p:grpSpPr>
        <p:sp>
          <p:nvSpPr>
            <p:cNvPr id="6245" name="Google Shape;6245;p7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3" name="Google Shape;6263;p79"/>
          <p:cNvGrpSpPr/>
          <p:nvPr/>
        </p:nvGrpSpPr>
        <p:grpSpPr>
          <a:xfrm>
            <a:off x="2609890" y="2935640"/>
            <a:ext cx="1390502" cy="159625"/>
            <a:chOff x="3530150" y="2790075"/>
            <a:chExt cx="1962600" cy="225300"/>
          </a:xfrm>
        </p:grpSpPr>
        <p:sp>
          <p:nvSpPr>
            <p:cNvPr id="6264" name="Google Shape;6264;p7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6" name="Google Shape;6266;p79"/>
          <p:cNvGrpSpPr/>
          <p:nvPr/>
        </p:nvGrpSpPr>
        <p:grpSpPr>
          <a:xfrm>
            <a:off x="2609948" y="3213905"/>
            <a:ext cx="1411629" cy="154175"/>
            <a:chOff x="3558802" y="4011244"/>
            <a:chExt cx="1866000" cy="111600"/>
          </a:xfrm>
        </p:grpSpPr>
        <p:sp>
          <p:nvSpPr>
            <p:cNvPr id="6267" name="Google Shape;6267;p7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9" name="Google Shape;6269;p79"/>
          <p:cNvGrpSpPr/>
          <p:nvPr/>
        </p:nvGrpSpPr>
        <p:grpSpPr>
          <a:xfrm>
            <a:off x="2610235" y="2419475"/>
            <a:ext cx="1383503" cy="119761"/>
            <a:chOff x="3465975" y="2270258"/>
            <a:chExt cx="1986364" cy="171947"/>
          </a:xfrm>
        </p:grpSpPr>
        <p:sp>
          <p:nvSpPr>
            <p:cNvPr id="6270" name="Google Shape;6270;p7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79"/>
          <p:cNvGrpSpPr/>
          <p:nvPr/>
        </p:nvGrpSpPr>
        <p:grpSpPr>
          <a:xfrm>
            <a:off x="2621243" y="3783248"/>
            <a:ext cx="1369531" cy="195460"/>
            <a:chOff x="723300" y="4253549"/>
            <a:chExt cx="2276482" cy="324900"/>
          </a:xfrm>
        </p:grpSpPr>
        <p:sp>
          <p:nvSpPr>
            <p:cNvPr id="6279" name="Google Shape;6279;p7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79"/>
          <p:cNvGrpSpPr/>
          <p:nvPr/>
        </p:nvGrpSpPr>
        <p:grpSpPr>
          <a:xfrm>
            <a:off x="2610803" y="3484489"/>
            <a:ext cx="1389066" cy="180119"/>
            <a:chOff x="705948" y="3788465"/>
            <a:chExt cx="2308953" cy="299400"/>
          </a:xfrm>
        </p:grpSpPr>
        <p:sp>
          <p:nvSpPr>
            <p:cNvPr id="6285" name="Google Shape;6285;p7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79"/>
          <p:cNvGrpSpPr/>
          <p:nvPr/>
        </p:nvGrpSpPr>
        <p:grpSpPr>
          <a:xfrm>
            <a:off x="4207794" y="2088443"/>
            <a:ext cx="1433821" cy="191501"/>
            <a:chOff x="4273350" y="2088443"/>
            <a:chExt cx="1433821" cy="191501"/>
          </a:xfrm>
        </p:grpSpPr>
        <p:grpSp>
          <p:nvGrpSpPr>
            <p:cNvPr id="6291" name="Google Shape;6291;p79"/>
            <p:cNvGrpSpPr/>
            <p:nvPr/>
          </p:nvGrpSpPr>
          <p:grpSpPr>
            <a:xfrm>
              <a:off x="4273350" y="2088443"/>
              <a:ext cx="1433821" cy="0"/>
              <a:chOff x="5224975" y="2962250"/>
              <a:chExt cx="1544400" cy="0"/>
            </a:xfrm>
          </p:grpSpPr>
          <p:cxnSp>
            <p:nvCxnSpPr>
              <p:cNvPr id="6292" name="Google Shape;6292;p7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293" name="Google Shape;6293;p7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294" name="Google Shape;6294;p79"/>
            <p:cNvGrpSpPr/>
            <p:nvPr/>
          </p:nvGrpSpPr>
          <p:grpSpPr>
            <a:xfrm>
              <a:off x="4273350" y="2279944"/>
              <a:ext cx="1433821" cy="0"/>
              <a:chOff x="5224975" y="2962250"/>
              <a:chExt cx="1544400" cy="0"/>
            </a:xfrm>
          </p:grpSpPr>
          <p:cxnSp>
            <p:nvCxnSpPr>
              <p:cNvPr id="6295" name="Google Shape;6295;p7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296" name="Google Shape;6296;p7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297" name="Google Shape;6297;p79"/>
          <p:cNvGrpSpPr/>
          <p:nvPr/>
        </p:nvGrpSpPr>
        <p:grpSpPr>
          <a:xfrm>
            <a:off x="2658741" y="4097347"/>
            <a:ext cx="1304609" cy="294074"/>
            <a:chOff x="2658741" y="4097347"/>
            <a:chExt cx="1304609" cy="294074"/>
          </a:xfrm>
        </p:grpSpPr>
        <p:grpSp>
          <p:nvGrpSpPr>
            <p:cNvPr id="6298" name="Google Shape;6298;p79"/>
            <p:cNvGrpSpPr/>
            <p:nvPr/>
          </p:nvGrpSpPr>
          <p:grpSpPr>
            <a:xfrm>
              <a:off x="2658741" y="4097347"/>
              <a:ext cx="118572" cy="294074"/>
              <a:chOff x="3343310" y="4475555"/>
              <a:chExt cx="127717" cy="316753"/>
            </a:xfrm>
          </p:grpSpPr>
          <p:sp>
            <p:nvSpPr>
              <p:cNvPr id="6299" name="Google Shape;6299;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79"/>
            <p:cNvGrpSpPr/>
            <p:nvPr/>
          </p:nvGrpSpPr>
          <p:grpSpPr>
            <a:xfrm>
              <a:off x="3815519" y="4098388"/>
              <a:ext cx="147831" cy="291991"/>
              <a:chOff x="3527539" y="4476677"/>
              <a:chExt cx="159232" cy="314510"/>
            </a:xfrm>
          </p:grpSpPr>
          <p:sp>
            <p:nvSpPr>
              <p:cNvPr id="6302" name="Google Shape;6302;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79"/>
            <p:cNvGrpSpPr/>
            <p:nvPr/>
          </p:nvGrpSpPr>
          <p:grpSpPr>
            <a:xfrm>
              <a:off x="3511696" y="4098388"/>
              <a:ext cx="147831" cy="291991"/>
              <a:chOff x="3527539" y="4476677"/>
              <a:chExt cx="159232" cy="314510"/>
            </a:xfrm>
          </p:grpSpPr>
          <p:sp>
            <p:nvSpPr>
              <p:cNvPr id="6305" name="Google Shape;6305;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79"/>
            <p:cNvGrpSpPr/>
            <p:nvPr/>
          </p:nvGrpSpPr>
          <p:grpSpPr>
            <a:xfrm>
              <a:off x="3207874" y="4098388"/>
              <a:ext cx="147831" cy="291991"/>
              <a:chOff x="3527539" y="4476677"/>
              <a:chExt cx="159232" cy="314510"/>
            </a:xfrm>
          </p:grpSpPr>
          <p:sp>
            <p:nvSpPr>
              <p:cNvPr id="6308" name="Google Shape;6308;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79"/>
            <p:cNvGrpSpPr/>
            <p:nvPr/>
          </p:nvGrpSpPr>
          <p:grpSpPr>
            <a:xfrm>
              <a:off x="2933305" y="4097347"/>
              <a:ext cx="118572" cy="294074"/>
              <a:chOff x="3343310" y="4475555"/>
              <a:chExt cx="127717" cy="316753"/>
            </a:xfrm>
          </p:grpSpPr>
          <p:sp>
            <p:nvSpPr>
              <p:cNvPr id="6311" name="Google Shape;6311;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3" name="Google Shape;6313;p79"/>
          <p:cNvGrpSpPr/>
          <p:nvPr/>
        </p:nvGrpSpPr>
        <p:grpSpPr>
          <a:xfrm>
            <a:off x="4209349" y="1176041"/>
            <a:ext cx="1430711" cy="751237"/>
            <a:chOff x="5159450" y="1919950"/>
            <a:chExt cx="1541050" cy="862500"/>
          </a:xfrm>
        </p:grpSpPr>
        <p:sp>
          <p:nvSpPr>
            <p:cNvPr id="6314" name="Google Shape;6314;p7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315" name="Google Shape;6315;p79"/>
            <p:cNvGrpSpPr/>
            <p:nvPr/>
          </p:nvGrpSpPr>
          <p:grpSpPr>
            <a:xfrm>
              <a:off x="5159450" y="1919950"/>
              <a:ext cx="1541050" cy="862500"/>
              <a:chOff x="5159450" y="1919950"/>
              <a:chExt cx="1541050" cy="862500"/>
            </a:xfrm>
          </p:grpSpPr>
          <p:cxnSp>
            <p:nvCxnSpPr>
              <p:cNvPr id="6316" name="Google Shape;6316;p7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317" name="Google Shape;6317;p7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318" name="Google Shape;6318;p79"/>
          <p:cNvGrpSpPr/>
          <p:nvPr/>
        </p:nvGrpSpPr>
        <p:grpSpPr>
          <a:xfrm>
            <a:off x="4257486" y="2439811"/>
            <a:ext cx="1334436" cy="967914"/>
            <a:chOff x="4294923" y="2439811"/>
            <a:chExt cx="1334436" cy="967914"/>
          </a:xfrm>
        </p:grpSpPr>
        <p:grpSp>
          <p:nvGrpSpPr>
            <p:cNvPr id="6319" name="Google Shape;6319;p79"/>
            <p:cNvGrpSpPr/>
            <p:nvPr/>
          </p:nvGrpSpPr>
          <p:grpSpPr>
            <a:xfrm>
              <a:off x="4960455" y="2469658"/>
              <a:ext cx="668904" cy="885524"/>
              <a:chOff x="4960455" y="2469658"/>
              <a:chExt cx="668904" cy="885524"/>
            </a:xfrm>
          </p:grpSpPr>
          <p:sp>
            <p:nvSpPr>
              <p:cNvPr id="6320" name="Google Shape;6320;p7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79"/>
            <p:cNvGrpSpPr/>
            <p:nvPr/>
          </p:nvGrpSpPr>
          <p:grpSpPr>
            <a:xfrm>
              <a:off x="4294923" y="2469658"/>
              <a:ext cx="668951" cy="885524"/>
              <a:chOff x="4294923" y="2469658"/>
              <a:chExt cx="668951" cy="885524"/>
            </a:xfrm>
          </p:grpSpPr>
          <p:sp>
            <p:nvSpPr>
              <p:cNvPr id="6327" name="Google Shape;6327;p7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3" name="Google Shape;6333;p7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79"/>
          <p:cNvGrpSpPr/>
          <p:nvPr/>
        </p:nvGrpSpPr>
        <p:grpSpPr>
          <a:xfrm>
            <a:off x="4243690" y="3494256"/>
            <a:ext cx="1430949" cy="897289"/>
            <a:chOff x="4351371" y="3547942"/>
            <a:chExt cx="1345130" cy="843475"/>
          </a:xfrm>
        </p:grpSpPr>
        <p:grpSp>
          <p:nvGrpSpPr>
            <p:cNvPr id="6335" name="Google Shape;6335;p79"/>
            <p:cNvGrpSpPr/>
            <p:nvPr/>
          </p:nvGrpSpPr>
          <p:grpSpPr>
            <a:xfrm>
              <a:off x="4351371" y="4209917"/>
              <a:ext cx="1345130" cy="181500"/>
              <a:chOff x="4351371" y="4209917"/>
              <a:chExt cx="1345130" cy="181500"/>
            </a:xfrm>
          </p:grpSpPr>
          <p:sp>
            <p:nvSpPr>
              <p:cNvPr id="6336" name="Google Shape;6336;p7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37" name="Google Shape;6337;p7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338" name="Google Shape;6338;p79"/>
            <p:cNvGrpSpPr/>
            <p:nvPr/>
          </p:nvGrpSpPr>
          <p:grpSpPr>
            <a:xfrm>
              <a:off x="4403010" y="3985221"/>
              <a:ext cx="1109518" cy="181500"/>
              <a:chOff x="4403010" y="3985221"/>
              <a:chExt cx="1109518" cy="181500"/>
            </a:xfrm>
          </p:grpSpPr>
          <p:sp>
            <p:nvSpPr>
              <p:cNvPr id="6339" name="Google Shape;6339;p7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40" name="Google Shape;6340;p7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341" name="Google Shape;6341;p79"/>
            <p:cNvGrpSpPr/>
            <p:nvPr/>
          </p:nvGrpSpPr>
          <p:grpSpPr>
            <a:xfrm>
              <a:off x="4618704" y="3766582"/>
              <a:ext cx="807858" cy="181500"/>
              <a:chOff x="4618704" y="3766582"/>
              <a:chExt cx="807858" cy="181500"/>
            </a:xfrm>
          </p:grpSpPr>
          <p:sp>
            <p:nvSpPr>
              <p:cNvPr id="6342" name="Google Shape;6342;p7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43" name="Google Shape;6343;p7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344" name="Google Shape;6344;p79"/>
            <p:cNvGrpSpPr/>
            <p:nvPr/>
          </p:nvGrpSpPr>
          <p:grpSpPr>
            <a:xfrm>
              <a:off x="4735238" y="3547942"/>
              <a:ext cx="462839" cy="181500"/>
              <a:chOff x="4735238" y="3547942"/>
              <a:chExt cx="462839" cy="181500"/>
            </a:xfrm>
          </p:grpSpPr>
          <p:sp>
            <p:nvSpPr>
              <p:cNvPr id="6345" name="Google Shape;6345;p7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46" name="Google Shape;6346;p7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347" name="Google Shape;6347;p79"/>
          <p:cNvGrpSpPr/>
          <p:nvPr/>
        </p:nvGrpSpPr>
        <p:grpSpPr>
          <a:xfrm>
            <a:off x="7420047" y="2429580"/>
            <a:ext cx="1020955" cy="928853"/>
            <a:chOff x="926675" y="238125"/>
            <a:chExt cx="5755100" cy="5232975"/>
          </a:xfrm>
        </p:grpSpPr>
        <p:sp>
          <p:nvSpPr>
            <p:cNvPr id="6348" name="Google Shape;6348;p7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79"/>
          <p:cNvGrpSpPr/>
          <p:nvPr/>
        </p:nvGrpSpPr>
        <p:grpSpPr>
          <a:xfrm>
            <a:off x="727421" y="2828315"/>
            <a:ext cx="1695374" cy="1560837"/>
            <a:chOff x="727421" y="2828315"/>
            <a:chExt cx="1695374" cy="1560837"/>
          </a:xfrm>
        </p:grpSpPr>
        <p:grpSp>
          <p:nvGrpSpPr>
            <p:cNvPr id="6353" name="Google Shape;6353;p79"/>
            <p:cNvGrpSpPr/>
            <p:nvPr/>
          </p:nvGrpSpPr>
          <p:grpSpPr>
            <a:xfrm>
              <a:off x="727421" y="2828315"/>
              <a:ext cx="1695374" cy="1560837"/>
              <a:chOff x="734799" y="2782450"/>
              <a:chExt cx="1571100" cy="1577400"/>
            </a:xfrm>
          </p:grpSpPr>
          <p:cxnSp>
            <p:nvCxnSpPr>
              <p:cNvPr id="6354" name="Google Shape;6354;p7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355" name="Google Shape;6355;p7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356" name="Google Shape;6356;p79"/>
            <p:cNvGrpSpPr/>
            <p:nvPr/>
          </p:nvGrpSpPr>
          <p:grpSpPr>
            <a:xfrm>
              <a:off x="819108" y="2882501"/>
              <a:ext cx="1556791" cy="1426186"/>
              <a:chOff x="819108" y="2882501"/>
              <a:chExt cx="1556791" cy="1426186"/>
            </a:xfrm>
          </p:grpSpPr>
          <p:grpSp>
            <p:nvGrpSpPr>
              <p:cNvPr id="6357" name="Google Shape;6357;p79"/>
              <p:cNvGrpSpPr/>
              <p:nvPr/>
            </p:nvGrpSpPr>
            <p:grpSpPr>
              <a:xfrm>
                <a:off x="819108" y="2882501"/>
                <a:ext cx="103104" cy="1426186"/>
                <a:chOff x="4674013" y="3100904"/>
                <a:chExt cx="122758" cy="1698043"/>
              </a:xfrm>
            </p:grpSpPr>
            <p:sp>
              <p:nvSpPr>
                <p:cNvPr id="6358" name="Google Shape;6358;p7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79"/>
              <p:cNvGrpSpPr/>
              <p:nvPr/>
            </p:nvGrpSpPr>
            <p:grpSpPr>
              <a:xfrm>
                <a:off x="1062475" y="2882501"/>
                <a:ext cx="103104" cy="1426186"/>
                <a:chOff x="4940438" y="3100904"/>
                <a:chExt cx="122758" cy="1698043"/>
              </a:xfrm>
            </p:grpSpPr>
            <p:sp>
              <p:nvSpPr>
                <p:cNvPr id="6366" name="Google Shape;6366;p7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79"/>
              <p:cNvGrpSpPr/>
              <p:nvPr/>
            </p:nvGrpSpPr>
            <p:grpSpPr>
              <a:xfrm>
                <a:off x="1299324" y="2882501"/>
                <a:ext cx="103104" cy="1426186"/>
                <a:chOff x="5206863" y="3100904"/>
                <a:chExt cx="122758" cy="1698043"/>
              </a:xfrm>
            </p:grpSpPr>
            <p:sp>
              <p:nvSpPr>
                <p:cNvPr id="6374" name="Google Shape;6374;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79"/>
              <p:cNvGrpSpPr/>
              <p:nvPr/>
            </p:nvGrpSpPr>
            <p:grpSpPr>
              <a:xfrm>
                <a:off x="1786057" y="2882501"/>
                <a:ext cx="103104" cy="1426186"/>
                <a:chOff x="6006138" y="3143629"/>
                <a:chExt cx="122758" cy="1698043"/>
              </a:xfrm>
            </p:grpSpPr>
            <p:sp>
              <p:nvSpPr>
                <p:cNvPr id="6382" name="Google Shape;6382;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79"/>
              <p:cNvGrpSpPr/>
              <p:nvPr/>
            </p:nvGrpSpPr>
            <p:grpSpPr>
              <a:xfrm>
                <a:off x="2029422" y="2882501"/>
                <a:ext cx="103104" cy="1426186"/>
                <a:chOff x="6805413" y="3100904"/>
                <a:chExt cx="122758" cy="1698043"/>
              </a:xfrm>
            </p:grpSpPr>
            <p:sp>
              <p:nvSpPr>
                <p:cNvPr id="6390" name="Google Shape;6390;p7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79"/>
              <p:cNvGrpSpPr/>
              <p:nvPr/>
            </p:nvGrpSpPr>
            <p:grpSpPr>
              <a:xfrm>
                <a:off x="2272795" y="2882501"/>
                <a:ext cx="103104" cy="1426186"/>
                <a:chOff x="5206863" y="3100904"/>
                <a:chExt cx="122758" cy="1698043"/>
              </a:xfrm>
            </p:grpSpPr>
            <p:sp>
              <p:nvSpPr>
                <p:cNvPr id="6398" name="Google Shape;6398;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9"/>
              <p:cNvGrpSpPr/>
              <p:nvPr/>
            </p:nvGrpSpPr>
            <p:grpSpPr>
              <a:xfrm>
                <a:off x="1542694" y="2882501"/>
                <a:ext cx="103104" cy="1426186"/>
                <a:chOff x="6006138" y="3143629"/>
                <a:chExt cx="122758" cy="1698043"/>
              </a:xfrm>
            </p:grpSpPr>
            <p:sp>
              <p:nvSpPr>
                <p:cNvPr id="6406" name="Google Shape;6406;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13" name="Google Shape;6413;p79"/>
          <p:cNvGrpSpPr/>
          <p:nvPr/>
        </p:nvGrpSpPr>
        <p:grpSpPr>
          <a:xfrm>
            <a:off x="5683472" y="3518037"/>
            <a:ext cx="2749952" cy="870677"/>
            <a:chOff x="238125" y="1725700"/>
            <a:chExt cx="7139025" cy="2260325"/>
          </a:xfrm>
        </p:grpSpPr>
        <p:sp>
          <p:nvSpPr>
            <p:cNvPr id="6414" name="Google Shape;6414;p7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79"/>
          <p:cNvGrpSpPr/>
          <p:nvPr/>
        </p:nvGrpSpPr>
        <p:grpSpPr>
          <a:xfrm>
            <a:off x="5953636" y="2459783"/>
            <a:ext cx="1105452" cy="916747"/>
            <a:chOff x="5249100" y="1210600"/>
            <a:chExt cx="3502700" cy="2904775"/>
          </a:xfrm>
        </p:grpSpPr>
        <p:sp>
          <p:nvSpPr>
            <p:cNvPr id="6425" name="Google Shape;6425;p7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29" name="Google Shape;6429;p7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430" name="Google Shape;6430;p7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431" name="Google Shape;6431;p7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432" name="Google Shape;6432;p7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433" name="Google Shape;6433;p7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79"/>
          <p:cNvGrpSpPr/>
          <p:nvPr/>
        </p:nvGrpSpPr>
        <p:grpSpPr>
          <a:xfrm>
            <a:off x="7136183" y="1179201"/>
            <a:ext cx="1304650" cy="1124856"/>
            <a:chOff x="7287122" y="1165658"/>
            <a:chExt cx="1219413" cy="1051365"/>
          </a:xfrm>
        </p:grpSpPr>
        <p:grpSp>
          <p:nvGrpSpPr>
            <p:cNvPr id="6435" name="Google Shape;6435;p79"/>
            <p:cNvGrpSpPr/>
            <p:nvPr/>
          </p:nvGrpSpPr>
          <p:grpSpPr>
            <a:xfrm>
              <a:off x="7287122" y="1969723"/>
              <a:ext cx="1219413" cy="247300"/>
              <a:chOff x="7287122" y="1969723"/>
              <a:chExt cx="1219413" cy="247300"/>
            </a:xfrm>
          </p:grpSpPr>
          <p:sp>
            <p:nvSpPr>
              <p:cNvPr id="6436" name="Google Shape;6436;p7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7" name="Google Shape;6437;p79"/>
              <p:cNvGrpSpPr/>
              <p:nvPr/>
            </p:nvGrpSpPr>
            <p:grpSpPr>
              <a:xfrm>
                <a:off x="7287122" y="2063892"/>
                <a:ext cx="1151753" cy="73428"/>
                <a:chOff x="7287122" y="2063892"/>
                <a:chExt cx="1151753" cy="73428"/>
              </a:xfrm>
            </p:grpSpPr>
            <p:sp>
              <p:nvSpPr>
                <p:cNvPr id="6438" name="Google Shape;6438;p7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39" name="Google Shape;6439;p7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440" name="Google Shape;6440;p79"/>
            <p:cNvGrpSpPr/>
            <p:nvPr/>
          </p:nvGrpSpPr>
          <p:grpSpPr>
            <a:xfrm>
              <a:off x="7287122" y="1712201"/>
              <a:ext cx="1219403" cy="246767"/>
              <a:chOff x="7287122" y="1712201"/>
              <a:chExt cx="1219403" cy="246767"/>
            </a:xfrm>
          </p:grpSpPr>
          <p:sp>
            <p:nvSpPr>
              <p:cNvPr id="6441" name="Google Shape;6441;p7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2" name="Google Shape;6442;p79"/>
              <p:cNvGrpSpPr/>
              <p:nvPr/>
            </p:nvGrpSpPr>
            <p:grpSpPr>
              <a:xfrm>
                <a:off x="7287122" y="1842861"/>
                <a:ext cx="1005303" cy="73419"/>
                <a:chOff x="7287122" y="1842861"/>
                <a:chExt cx="1005303" cy="73419"/>
              </a:xfrm>
            </p:grpSpPr>
            <p:sp>
              <p:nvSpPr>
                <p:cNvPr id="6443" name="Google Shape;6443;p7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44" name="Google Shape;6444;p7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445" name="Google Shape;6445;p79"/>
            <p:cNvGrpSpPr/>
            <p:nvPr/>
          </p:nvGrpSpPr>
          <p:grpSpPr>
            <a:xfrm>
              <a:off x="7287122" y="1447520"/>
              <a:ext cx="1219403" cy="286667"/>
              <a:chOff x="7287122" y="1447520"/>
              <a:chExt cx="1219403" cy="286667"/>
            </a:xfrm>
          </p:grpSpPr>
          <p:sp>
            <p:nvSpPr>
              <p:cNvPr id="6446" name="Google Shape;6446;p7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7" name="Google Shape;6447;p79"/>
              <p:cNvGrpSpPr/>
              <p:nvPr/>
            </p:nvGrpSpPr>
            <p:grpSpPr>
              <a:xfrm>
                <a:off x="7287122" y="1581977"/>
                <a:ext cx="852803" cy="73428"/>
                <a:chOff x="7287122" y="1581977"/>
                <a:chExt cx="852803" cy="73428"/>
              </a:xfrm>
            </p:grpSpPr>
            <p:sp>
              <p:nvSpPr>
                <p:cNvPr id="6448" name="Google Shape;6448;p7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49" name="Google Shape;6449;p7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450" name="Google Shape;6450;p79"/>
            <p:cNvGrpSpPr/>
            <p:nvPr/>
          </p:nvGrpSpPr>
          <p:grpSpPr>
            <a:xfrm>
              <a:off x="7287122" y="1165658"/>
              <a:ext cx="1219403" cy="344253"/>
              <a:chOff x="7287122" y="1165658"/>
              <a:chExt cx="1219403" cy="344253"/>
            </a:xfrm>
          </p:grpSpPr>
          <p:sp>
            <p:nvSpPr>
              <p:cNvPr id="6451" name="Google Shape;6451;p7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79"/>
              <p:cNvGrpSpPr/>
              <p:nvPr/>
            </p:nvGrpSpPr>
            <p:grpSpPr>
              <a:xfrm>
                <a:off x="7287122" y="1341025"/>
                <a:ext cx="695703" cy="73419"/>
                <a:chOff x="7287122" y="1341025"/>
                <a:chExt cx="695703" cy="73419"/>
              </a:xfrm>
            </p:grpSpPr>
            <p:sp>
              <p:nvSpPr>
                <p:cNvPr id="6453" name="Google Shape;6453;p7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54" name="Google Shape;6454;p7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455" name="Google Shape;6455;p79"/>
          <p:cNvGrpSpPr/>
          <p:nvPr/>
        </p:nvGrpSpPr>
        <p:grpSpPr>
          <a:xfrm>
            <a:off x="5802676" y="1185224"/>
            <a:ext cx="1397729" cy="1098540"/>
            <a:chOff x="5900602" y="1193063"/>
            <a:chExt cx="1299851" cy="1021707"/>
          </a:xfrm>
        </p:grpSpPr>
        <p:grpSp>
          <p:nvGrpSpPr>
            <p:cNvPr id="6456" name="Google Shape;6456;p79"/>
            <p:cNvGrpSpPr/>
            <p:nvPr/>
          </p:nvGrpSpPr>
          <p:grpSpPr>
            <a:xfrm>
              <a:off x="6520337" y="1193063"/>
              <a:ext cx="341815" cy="799959"/>
              <a:chOff x="6520337" y="1193063"/>
              <a:chExt cx="341815" cy="799959"/>
            </a:xfrm>
          </p:grpSpPr>
          <p:grpSp>
            <p:nvGrpSpPr>
              <p:cNvPr id="6457" name="Google Shape;6457;p79"/>
              <p:cNvGrpSpPr/>
              <p:nvPr/>
            </p:nvGrpSpPr>
            <p:grpSpPr>
              <a:xfrm>
                <a:off x="6520337" y="1589527"/>
                <a:ext cx="213950" cy="403494"/>
                <a:chOff x="6520337" y="1589527"/>
                <a:chExt cx="213950" cy="403494"/>
              </a:xfrm>
            </p:grpSpPr>
            <p:sp>
              <p:nvSpPr>
                <p:cNvPr id="6458" name="Google Shape;6458;p7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0" name="Google Shape;6460;p79"/>
              <p:cNvGrpSpPr/>
              <p:nvPr/>
            </p:nvGrpSpPr>
            <p:grpSpPr>
              <a:xfrm>
                <a:off x="6577204" y="1193063"/>
                <a:ext cx="284947" cy="464512"/>
                <a:chOff x="6577204" y="1193063"/>
                <a:chExt cx="284947" cy="464512"/>
              </a:xfrm>
            </p:grpSpPr>
            <p:sp>
              <p:nvSpPr>
                <p:cNvPr id="6461" name="Google Shape;6461;p7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62" name="Google Shape;6462;p7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463" name="Google Shape;6463;p79"/>
            <p:cNvGrpSpPr/>
            <p:nvPr/>
          </p:nvGrpSpPr>
          <p:grpSpPr>
            <a:xfrm>
              <a:off x="6238903" y="1193063"/>
              <a:ext cx="300475" cy="900152"/>
              <a:chOff x="6238903" y="1193063"/>
              <a:chExt cx="300475" cy="900152"/>
            </a:xfrm>
          </p:grpSpPr>
          <p:grpSp>
            <p:nvGrpSpPr>
              <p:cNvPr id="6464" name="Google Shape;6464;p79"/>
              <p:cNvGrpSpPr/>
              <p:nvPr/>
            </p:nvGrpSpPr>
            <p:grpSpPr>
              <a:xfrm>
                <a:off x="6290865" y="1489315"/>
                <a:ext cx="248514" cy="603900"/>
                <a:chOff x="6290865" y="1489315"/>
                <a:chExt cx="248514" cy="603900"/>
              </a:xfrm>
            </p:grpSpPr>
            <p:sp>
              <p:nvSpPr>
                <p:cNvPr id="6465" name="Google Shape;6465;p7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79"/>
              <p:cNvGrpSpPr/>
              <p:nvPr/>
            </p:nvGrpSpPr>
            <p:grpSpPr>
              <a:xfrm>
                <a:off x="6238903" y="1193063"/>
                <a:ext cx="284947" cy="333087"/>
                <a:chOff x="6238903" y="1193063"/>
                <a:chExt cx="284947" cy="333087"/>
              </a:xfrm>
            </p:grpSpPr>
            <p:sp>
              <p:nvSpPr>
                <p:cNvPr id="6468" name="Google Shape;6468;p7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69" name="Google Shape;6469;p7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470" name="Google Shape;6470;p79"/>
            <p:cNvGrpSpPr/>
            <p:nvPr/>
          </p:nvGrpSpPr>
          <p:grpSpPr>
            <a:xfrm>
              <a:off x="5900602" y="1193063"/>
              <a:ext cx="444345" cy="1021707"/>
              <a:chOff x="5900602" y="1193063"/>
              <a:chExt cx="444345" cy="1021707"/>
            </a:xfrm>
          </p:grpSpPr>
          <p:grpSp>
            <p:nvGrpSpPr>
              <p:cNvPr id="6471" name="Google Shape;6471;p79"/>
              <p:cNvGrpSpPr/>
              <p:nvPr/>
            </p:nvGrpSpPr>
            <p:grpSpPr>
              <a:xfrm>
                <a:off x="6046501" y="1367785"/>
                <a:ext cx="298446" cy="846986"/>
                <a:chOff x="6046501" y="1367785"/>
                <a:chExt cx="298446" cy="846986"/>
              </a:xfrm>
            </p:grpSpPr>
            <p:sp>
              <p:nvSpPr>
                <p:cNvPr id="6472" name="Google Shape;6472;p7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79"/>
              <p:cNvGrpSpPr/>
              <p:nvPr/>
            </p:nvGrpSpPr>
            <p:grpSpPr>
              <a:xfrm>
                <a:off x="5900602" y="1193063"/>
                <a:ext cx="284947" cy="182312"/>
                <a:chOff x="5900602" y="1193063"/>
                <a:chExt cx="284947" cy="182312"/>
              </a:xfrm>
            </p:grpSpPr>
            <p:sp>
              <p:nvSpPr>
                <p:cNvPr id="6475" name="Google Shape;6475;p7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76" name="Google Shape;6476;p7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477" name="Google Shape;6477;p79"/>
            <p:cNvGrpSpPr/>
            <p:nvPr/>
          </p:nvGrpSpPr>
          <p:grpSpPr>
            <a:xfrm>
              <a:off x="6738300" y="1193063"/>
              <a:ext cx="462153" cy="707634"/>
              <a:chOff x="6738300" y="1193063"/>
              <a:chExt cx="462153" cy="707634"/>
            </a:xfrm>
          </p:grpSpPr>
          <p:grpSp>
            <p:nvGrpSpPr>
              <p:cNvPr id="6478" name="Google Shape;6478;p79"/>
              <p:cNvGrpSpPr/>
              <p:nvPr/>
            </p:nvGrpSpPr>
            <p:grpSpPr>
              <a:xfrm>
                <a:off x="6915505" y="1193063"/>
                <a:ext cx="284947" cy="597387"/>
                <a:chOff x="6915505" y="1193063"/>
                <a:chExt cx="284947" cy="597387"/>
              </a:xfrm>
            </p:grpSpPr>
            <p:sp>
              <p:nvSpPr>
                <p:cNvPr id="6479" name="Google Shape;6479;p7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80" name="Google Shape;6480;p7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481" name="Google Shape;6481;p79"/>
              <p:cNvGrpSpPr/>
              <p:nvPr/>
            </p:nvGrpSpPr>
            <p:grpSpPr>
              <a:xfrm>
                <a:off x="6738300" y="1684725"/>
                <a:ext cx="230066" cy="215971"/>
                <a:chOff x="6738300" y="1684725"/>
                <a:chExt cx="230066" cy="215971"/>
              </a:xfrm>
            </p:grpSpPr>
            <p:sp>
              <p:nvSpPr>
                <p:cNvPr id="6482" name="Google Shape;6482;p7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spd="slow">
    <p:push dir="u"/>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87"/>
        <p:cNvGrpSpPr/>
        <p:nvPr/>
      </p:nvGrpSpPr>
      <p:grpSpPr>
        <a:xfrm>
          <a:off x="0" y="0"/>
          <a:ext cx="0" cy="0"/>
          <a:chOff x="0" y="0"/>
          <a:chExt cx="0" cy="0"/>
        </a:xfrm>
      </p:grpSpPr>
      <p:sp>
        <p:nvSpPr>
          <p:cNvPr id="6488" name="Google Shape;6488;p8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489" name="Google Shape;6489;p80"/>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490" name="Google Shape;6490;p80"/>
          <p:cNvGrpSpPr/>
          <p:nvPr/>
        </p:nvGrpSpPr>
        <p:grpSpPr>
          <a:xfrm>
            <a:off x="829359" y="2307635"/>
            <a:ext cx="339235" cy="298186"/>
            <a:chOff x="898875" y="244725"/>
            <a:chExt cx="481800" cy="423500"/>
          </a:xfrm>
        </p:grpSpPr>
        <p:sp>
          <p:nvSpPr>
            <p:cNvPr id="6491" name="Google Shape;6491;p8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2" name="Google Shape;6492;p8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3" name="Google Shape;6493;p8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4" name="Google Shape;6494;p8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5" name="Google Shape;6495;p8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6" name="Google Shape;6496;p8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7" name="Google Shape;6497;p80"/>
          <p:cNvGrpSpPr/>
          <p:nvPr/>
        </p:nvGrpSpPr>
        <p:grpSpPr>
          <a:xfrm>
            <a:off x="1267741" y="2287103"/>
            <a:ext cx="298169" cy="339253"/>
            <a:chOff x="1529350" y="258825"/>
            <a:chExt cx="423475" cy="481825"/>
          </a:xfrm>
        </p:grpSpPr>
        <p:sp>
          <p:nvSpPr>
            <p:cNvPr id="6498" name="Google Shape;6498;p8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9" name="Google Shape;6499;p8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00" name="Google Shape;6500;p80"/>
          <p:cNvGrpSpPr/>
          <p:nvPr/>
        </p:nvGrpSpPr>
        <p:grpSpPr>
          <a:xfrm>
            <a:off x="1660716" y="2367273"/>
            <a:ext cx="340890" cy="178912"/>
            <a:chOff x="2084325" y="363300"/>
            <a:chExt cx="484150" cy="254100"/>
          </a:xfrm>
        </p:grpSpPr>
        <p:sp>
          <p:nvSpPr>
            <p:cNvPr id="6501" name="Google Shape;6501;p8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2" name="Google Shape;6502;p8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03" name="Google Shape;6503;p80"/>
          <p:cNvGrpSpPr/>
          <p:nvPr/>
        </p:nvGrpSpPr>
        <p:grpSpPr>
          <a:xfrm>
            <a:off x="2110011" y="2287102"/>
            <a:ext cx="298169" cy="339253"/>
            <a:chOff x="2707500" y="249400"/>
            <a:chExt cx="423475" cy="481825"/>
          </a:xfrm>
        </p:grpSpPr>
        <p:sp>
          <p:nvSpPr>
            <p:cNvPr id="6504" name="Google Shape;6504;p8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5" name="Google Shape;6505;p8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06" name="Google Shape;6506;p80"/>
          <p:cNvGrpSpPr/>
          <p:nvPr/>
        </p:nvGrpSpPr>
        <p:grpSpPr>
          <a:xfrm>
            <a:off x="2523626" y="2287428"/>
            <a:ext cx="305386" cy="338602"/>
            <a:chOff x="3300325" y="249875"/>
            <a:chExt cx="433725" cy="480900"/>
          </a:xfrm>
        </p:grpSpPr>
        <p:sp>
          <p:nvSpPr>
            <p:cNvPr id="6507" name="Google Shape;6507;p8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8" name="Google Shape;6508;p8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9" name="Google Shape;6509;p8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0" name="Google Shape;6510;p8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1" name="Google Shape;6511;p8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2" name="Google Shape;6512;p8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3" name="Google Shape;6513;p80"/>
          <p:cNvGrpSpPr/>
          <p:nvPr/>
        </p:nvGrpSpPr>
        <p:grpSpPr>
          <a:xfrm>
            <a:off x="2912712" y="2287349"/>
            <a:ext cx="352349" cy="338760"/>
            <a:chOff x="3854700" y="249750"/>
            <a:chExt cx="500425" cy="481125"/>
          </a:xfrm>
        </p:grpSpPr>
        <p:sp>
          <p:nvSpPr>
            <p:cNvPr id="6514" name="Google Shape;6514;p8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5" name="Google Shape;6515;p8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6" name="Google Shape;6516;p8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7" name="Google Shape;6517;p8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8" name="Google Shape;6518;p8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9" name="Google Shape;6519;p8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0" name="Google Shape;6520;p8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1" name="Google Shape;6521;p8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22" name="Google Shape;6522;p80"/>
          <p:cNvGrpSpPr/>
          <p:nvPr/>
        </p:nvGrpSpPr>
        <p:grpSpPr>
          <a:xfrm>
            <a:off x="3330701" y="2287349"/>
            <a:ext cx="352349" cy="338760"/>
            <a:chOff x="4447550" y="249750"/>
            <a:chExt cx="500425" cy="481125"/>
          </a:xfrm>
        </p:grpSpPr>
        <p:sp>
          <p:nvSpPr>
            <p:cNvPr id="6523" name="Google Shape;6523;p8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4" name="Google Shape;6524;p8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25" name="Google Shape;6525;p80"/>
          <p:cNvGrpSpPr/>
          <p:nvPr/>
        </p:nvGrpSpPr>
        <p:grpSpPr>
          <a:xfrm>
            <a:off x="3759902" y="2287102"/>
            <a:ext cx="339253" cy="339253"/>
            <a:chOff x="5049725" y="249400"/>
            <a:chExt cx="481825" cy="481825"/>
          </a:xfrm>
        </p:grpSpPr>
        <p:sp>
          <p:nvSpPr>
            <p:cNvPr id="6526" name="Google Shape;6526;p8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7" name="Google Shape;6527;p8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28" name="Google Shape;6528;p80"/>
          <p:cNvGrpSpPr/>
          <p:nvPr/>
        </p:nvGrpSpPr>
        <p:grpSpPr>
          <a:xfrm>
            <a:off x="4173843" y="2287102"/>
            <a:ext cx="339253" cy="339253"/>
            <a:chOff x="5660400" y="238125"/>
            <a:chExt cx="481825" cy="481825"/>
          </a:xfrm>
        </p:grpSpPr>
        <p:sp>
          <p:nvSpPr>
            <p:cNvPr id="6529" name="Google Shape;6529;p8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0" name="Google Shape;6530;p8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31" name="Google Shape;6531;p80"/>
          <p:cNvGrpSpPr/>
          <p:nvPr/>
        </p:nvGrpSpPr>
        <p:grpSpPr>
          <a:xfrm>
            <a:off x="4590529" y="2287102"/>
            <a:ext cx="339253" cy="339253"/>
            <a:chOff x="6235400" y="249400"/>
            <a:chExt cx="481825" cy="481825"/>
          </a:xfrm>
        </p:grpSpPr>
        <p:sp>
          <p:nvSpPr>
            <p:cNvPr id="6532" name="Google Shape;6532;p8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3" name="Google Shape;6533;p8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4" name="Google Shape;6534;p8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5" name="Google Shape;6535;p8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6" name="Google Shape;6536;p8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37" name="Google Shape;6537;p80"/>
          <p:cNvGrpSpPr/>
          <p:nvPr/>
        </p:nvGrpSpPr>
        <p:grpSpPr>
          <a:xfrm>
            <a:off x="828875" y="2731810"/>
            <a:ext cx="340204" cy="298116"/>
            <a:chOff x="899850" y="871450"/>
            <a:chExt cx="483175" cy="423400"/>
          </a:xfrm>
        </p:grpSpPr>
        <p:sp>
          <p:nvSpPr>
            <p:cNvPr id="6538" name="Google Shape;6538;p8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9" name="Google Shape;6539;p8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0" name="Google Shape;6540;p8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1" name="Google Shape;6541;p8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42" name="Google Shape;6542;p80"/>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43" name="Google Shape;6543;p80"/>
          <p:cNvGrpSpPr/>
          <p:nvPr/>
        </p:nvGrpSpPr>
        <p:grpSpPr>
          <a:xfrm>
            <a:off x="1660875" y="2711232"/>
            <a:ext cx="340573" cy="339271"/>
            <a:chOff x="2085450" y="842250"/>
            <a:chExt cx="483700" cy="481850"/>
          </a:xfrm>
        </p:grpSpPr>
        <p:sp>
          <p:nvSpPr>
            <p:cNvPr id="6544" name="Google Shape;6544;p8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5" name="Google Shape;6545;p8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6" name="Google Shape;6546;p8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47" name="Google Shape;6547;p80"/>
          <p:cNvGrpSpPr/>
          <p:nvPr/>
        </p:nvGrpSpPr>
        <p:grpSpPr>
          <a:xfrm>
            <a:off x="2089443" y="2711241"/>
            <a:ext cx="339306" cy="339253"/>
            <a:chOff x="2685825" y="840375"/>
            <a:chExt cx="481900" cy="481825"/>
          </a:xfrm>
        </p:grpSpPr>
        <p:sp>
          <p:nvSpPr>
            <p:cNvPr id="6548" name="Google Shape;6548;p8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9" name="Google Shape;6549;p8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50" name="Google Shape;6550;p80"/>
          <p:cNvGrpSpPr/>
          <p:nvPr/>
        </p:nvGrpSpPr>
        <p:grpSpPr>
          <a:xfrm>
            <a:off x="2501104" y="2710924"/>
            <a:ext cx="350431" cy="339887"/>
            <a:chOff x="3270675" y="841800"/>
            <a:chExt cx="497700" cy="482725"/>
          </a:xfrm>
        </p:grpSpPr>
        <p:sp>
          <p:nvSpPr>
            <p:cNvPr id="6551" name="Google Shape;6551;p8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2" name="Google Shape;6552;p8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3" name="Google Shape;6553;p8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54" name="Google Shape;6554;p80"/>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55" name="Google Shape;6555;p80"/>
          <p:cNvGrpSpPr/>
          <p:nvPr/>
        </p:nvGrpSpPr>
        <p:grpSpPr>
          <a:xfrm>
            <a:off x="3337249" y="2731783"/>
            <a:ext cx="339253" cy="298169"/>
            <a:chOff x="4467200" y="877100"/>
            <a:chExt cx="481825" cy="423475"/>
          </a:xfrm>
        </p:grpSpPr>
        <p:sp>
          <p:nvSpPr>
            <p:cNvPr id="6556" name="Google Shape;6556;p8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7" name="Google Shape;6557;p8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8" name="Google Shape;6558;p8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9" name="Google Shape;6559;p8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60" name="Google Shape;6560;p80"/>
          <p:cNvGrpSpPr/>
          <p:nvPr/>
        </p:nvGrpSpPr>
        <p:grpSpPr>
          <a:xfrm>
            <a:off x="3752140" y="2711232"/>
            <a:ext cx="354778" cy="339271"/>
            <a:chOff x="5045500" y="842250"/>
            <a:chExt cx="503875" cy="481850"/>
          </a:xfrm>
        </p:grpSpPr>
        <p:sp>
          <p:nvSpPr>
            <p:cNvPr id="6561" name="Google Shape;6561;p8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2" name="Google Shape;6562;p8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63" name="Google Shape;6563;p80"/>
          <p:cNvGrpSpPr/>
          <p:nvPr/>
        </p:nvGrpSpPr>
        <p:grpSpPr>
          <a:xfrm>
            <a:off x="4174987" y="2737451"/>
            <a:ext cx="336965" cy="286833"/>
            <a:chOff x="5645200" y="879425"/>
            <a:chExt cx="478575" cy="407375"/>
          </a:xfrm>
        </p:grpSpPr>
        <p:sp>
          <p:nvSpPr>
            <p:cNvPr id="6564" name="Google Shape;6564;p8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5" name="Google Shape;6565;p8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6" name="Google Shape;6566;p8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7" name="Google Shape;6567;p8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8" name="Google Shape;6568;p8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9" name="Google Shape;6569;p8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70" name="Google Shape;6570;p80"/>
          <p:cNvGrpSpPr/>
          <p:nvPr/>
        </p:nvGrpSpPr>
        <p:grpSpPr>
          <a:xfrm>
            <a:off x="4611062" y="2711241"/>
            <a:ext cx="298186" cy="339253"/>
            <a:chOff x="6264525" y="842250"/>
            <a:chExt cx="423500" cy="481825"/>
          </a:xfrm>
        </p:grpSpPr>
        <p:sp>
          <p:nvSpPr>
            <p:cNvPr id="6571" name="Google Shape;6571;p8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2" name="Google Shape;6572;p8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3" name="Google Shape;6573;p8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4" name="Google Shape;6574;p8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5" name="Google Shape;6575;p8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6" name="Google Shape;6576;p8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7" name="Google Shape;6577;p8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78" name="Google Shape;6578;p80"/>
          <p:cNvGrpSpPr/>
          <p:nvPr/>
        </p:nvGrpSpPr>
        <p:grpSpPr>
          <a:xfrm>
            <a:off x="829350" y="3125895"/>
            <a:ext cx="339253" cy="339253"/>
            <a:chOff x="900750" y="1436075"/>
            <a:chExt cx="481825" cy="481825"/>
          </a:xfrm>
        </p:grpSpPr>
        <p:sp>
          <p:nvSpPr>
            <p:cNvPr id="6579" name="Google Shape;6579;p8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0" name="Google Shape;6580;p8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1" name="Google Shape;6581;p8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2" name="Google Shape;6582;p8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83" name="Google Shape;6583;p80"/>
          <p:cNvGrpSpPr/>
          <p:nvPr/>
        </p:nvGrpSpPr>
        <p:grpSpPr>
          <a:xfrm>
            <a:off x="1247198" y="3186183"/>
            <a:ext cx="339253" cy="218676"/>
            <a:chOff x="1492675" y="1520750"/>
            <a:chExt cx="481825" cy="310575"/>
          </a:xfrm>
        </p:grpSpPr>
        <p:sp>
          <p:nvSpPr>
            <p:cNvPr id="6584" name="Google Shape;6584;p8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5" name="Google Shape;6585;p8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86" name="Google Shape;6586;p80"/>
          <p:cNvGrpSpPr/>
          <p:nvPr/>
        </p:nvGrpSpPr>
        <p:grpSpPr>
          <a:xfrm>
            <a:off x="1654995" y="3125877"/>
            <a:ext cx="352332" cy="339288"/>
            <a:chOff x="2071000" y="1435025"/>
            <a:chExt cx="500400" cy="481875"/>
          </a:xfrm>
        </p:grpSpPr>
        <p:sp>
          <p:nvSpPr>
            <p:cNvPr id="6587" name="Google Shape;6587;p8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8" name="Google Shape;6588;p8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9" name="Google Shape;6589;p8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0" name="Google Shape;6590;p80"/>
          <p:cNvGrpSpPr/>
          <p:nvPr/>
        </p:nvGrpSpPr>
        <p:grpSpPr>
          <a:xfrm>
            <a:off x="2083159" y="3146709"/>
            <a:ext cx="351874" cy="297623"/>
            <a:chOff x="2678350" y="1464650"/>
            <a:chExt cx="499750" cy="422700"/>
          </a:xfrm>
        </p:grpSpPr>
        <p:sp>
          <p:nvSpPr>
            <p:cNvPr id="6591" name="Google Shape;6591;p8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2" name="Google Shape;6592;p8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3" name="Google Shape;6593;p8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4" name="Google Shape;6594;p80"/>
          <p:cNvGrpSpPr/>
          <p:nvPr/>
        </p:nvGrpSpPr>
        <p:grpSpPr>
          <a:xfrm>
            <a:off x="2506692" y="3125895"/>
            <a:ext cx="339253" cy="339253"/>
            <a:chOff x="3271200" y="1435075"/>
            <a:chExt cx="481825" cy="481825"/>
          </a:xfrm>
        </p:grpSpPr>
        <p:sp>
          <p:nvSpPr>
            <p:cNvPr id="6595" name="Google Shape;6595;p8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6" name="Google Shape;6596;p8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7" name="Google Shape;6597;p80"/>
          <p:cNvGrpSpPr/>
          <p:nvPr/>
        </p:nvGrpSpPr>
        <p:grpSpPr>
          <a:xfrm>
            <a:off x="2917165" y="3125877"/>
            <a:ext cx="343442" cy="339288"/>
            <a:chOff x="3858100" y="1435075"/>
            <a:chExt cx="487775" cy="481875"/>
          </a:xfrm>
        </p:grpSpPr>
        <p:sp>
          <p:nvSpPr>
            <p:cNvPr id="6598" name="Google Shape;6598;p8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9" name="Google Shape;6599;p8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0" name="Google Shape;6600;p8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1" name="Google Shape;6601;p8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2" name="Google Shape;6602;p8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03" name="Google Shape;6603;p80"/>
          <p:cNvGrpSpPr/>
          <p:nvPr/>
        </p:nvGrpSpPr>
        <p:grpSpPr>
          <a:xfrm>
            <a:off x="3337249" y="3125895"/>
            <a:ext cx="339253" cy="339253"/>
            <a:chOff x="4456875" y="1435075"/>
            <a:chExt cx="481825" cy="481825"/>
          </a:xfrm>
        </p:grpSpPr>
        <p:sp>
          <p:nvSpPr>
            <p:cNvPr id="6604" name="Google Shape;6604;p8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5" name="Google Shape;6605;p8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6" name="Google Shape;6606;p8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7" name="Google Shape;6607;p8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8" name="Google Shape;6608;p8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9" name="Google Shape;6609;p8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0" name="Google Shape;6610;p8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1" name="Google Shape;6611;p8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2" name="Google Shape;6612;p8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3" name="Google Shape;6613;p8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4" name="Google Shape;6614;p8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5" name="Google Shape;6615;p8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6" name="Google Shape;6616;p8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7" name="Google Shape;6617;p8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8" name="Google Shape;6618;p8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9" name="Google Shape;6619;p8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0" name="Google Shape;6620;p8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1" name="Google Shape;6621;p8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2" name="Google Shape;6622;p8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23" name="Google Shape;6623;p80"/>
          <p:cNvGrpSpPr/>
          <p:nvPr/>
        </p:nvGrpSpPr>
        <p:grpSpPr>
          <a:xfrm>
            <a:off x="3758239" y="3125886"/>
            <a:ext cx="342580" cy="339271"/>
            <a:chOff x="5049725" y="1435050"/>
            <a:chExt cx="486550" cy="481850"/>
          </a:xfrm>
        </p:grpSpPr>
        <p:sp>
          <p:nvSpPr>
            <p:cNvPr id="6624" name="Google Shape;6624;p8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5" name="Google Shape;6625;p8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6" name="Google Shape;6626;p8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7" name="Google Shape;6627;p8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28" name="Google Shape;6628;p80"/>
          <p:cNvGrpSpPr/>
          <p:nvPr/>
        </p:nvGrpSpPr>
        <p:grpSpPr>
          <a:xfrm>
            <a:off x="4173790" y="3125895"/>
            <a:ext cx="339359" cy="339253"/>
            <a:chOff x="5642475" y="1435075"/>
            <a:chExt cx="481975" cy="481825"/>
          </a:xfrm>
        </p:grpSpPr>
        <p:sp>
          <p:nvSpPr>
            <p:cNvPr id="6629" name="Google Shape;6629;p8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0" name="Google Shape;6630;p8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1" name="Google Shape;6631;p8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32" name="Google Shape;6632;p80"/>
          <p:cNvGrpSpPr/>
          <p:nvPr/>
        </p:nvGrpSpPr>
        <p:grpSpPr>
          <a:xfrm>
            <a:off x="4588276" y="3125886"/>
            <a:ext cx="343759" cy="339271"/>
            <a:chOff x="6232000" y="1435050"/>
            <a:chExt cx="488225" cy="481850"/>
          </a:xfrm>
        </p:grpSpPr>
        <p:sp>
          <p:nvSpPr>
            <p:cNvPr id="6633" name="Google Shape;6633;p8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4" name="Google Shape;6634;p8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5" name="Google Shape;6635;p8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6" name="Google Shape;6636;p8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7" name="Google Shape;6637;p8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38" name="Google Shape;6638;p80"/>
          <p:cNvGrpSpPr/>
          <p:nvPr/>
        </p:nvGrpSpPr>
        <p:grpSpPr>
          <a:xfrm>
            <a:off x="849012" y="3539545"/>
            <a:ext cx="299929" cy="337792"/>
            <a:chOff x="924450" y="2028975"/>
            <a:chExt cx="425975" cy="479750"/>
          </a:xfrm>
        </p:grpSpPr>
        <p:sp>
          <p:nvSpPr>
            <p:cNvPr id="6639" name="Google Shape;6639;p8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0" name="Google Shape;6640;p8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1" name="Google Shape;6641;p8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42" name="Google Shape;6642;p80"/>
          <p:cNvGrpSpPr/>
          <p:nvPr/>
        </p:nvGrpSpPr>
        <p:grpSpPr>
          <a:xfrm>
            <a:off x="1661509" y="3559347"/>
            <a:ext cx="339306" cy="298186"/>
            <a:chOff x="2085450" y="2057100"/>
            <a:chExt cx="481900" cy="423500"/>
          </a:xfrm>
        </p:grpSpPr>
        <p:sp>
          <p:nvSpPr>
            <p:cNvPr id="6643" name="Google Shape;6643;p8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4" name="Google Shape;6644;p8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5" name="Google Shape;6645;p8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46" name="Google Shape;6646;p80"/>
          <p:cNvGrpSpPr/>
          <p:nvPr/>
        </p:nvGrpSpPr>
        <p:grpSpPr>
          <a:xfrm>
            <a:off x="2089442" y="3582592"/>
            <a:ext cx="339306" cy="251698"/>
            <a:chOff x="2678275" y="2090100"/>
            <a:chExt cx="481900" cy="357475"/>
          </a:xfrm>
        </p:grpSpPr>
        <p:sp>
          <p:nvSpPr>
            <p:cNvPr id="6647" name="Google Shape;6647;p8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8" name="Google Shape;6648;p8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9" name="Google Shape;6649;p8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0" name="Google Shape;6650;p8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1" name="Google Shape;6651;p8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52" name="Google Shape;6652;p80"/>
          <p:cNvGrpSpPr/>
          <p:nvPr/>
        </p:nvGrpSpPr>
        <p:grpSpPr>
          <a:xfrm>
            <a:off x="2566646" y="3594790"/>
            <a:ext cx="219345" cy="227301"/>
            <a:chOff x="3357325" y="2093500"/>
            <a:chExt cx="311525" cy="322825"/>
          </a:xfrm>
        </p:grpSpPr>
        <p:sp>
          <p:nvSpPr>
            <p:cNvPr id="6653" name="Google Shape;6653;p8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4" name="Google Shape;6654;p8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5" name="Google Shape;6655;p8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56" name="Google Shape;6656;p80"/>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657" name="Google Shape;6657;p80"/>
          <p:cNvGrpSpPr/>
          <p:nvPr/>
        </p:nvGrpSpPr>
        <p:grpSpPr>
          <a:xfrm>
            <a:off x="3360836" y="3538814"/>
            <a:ext cx="292078" cy="339253"/>
            <a:chOff x="4492800" y="2027925"/>
            <a:chExt cx="414825" cy="481825"/>
          </a:xfrm>
        </p:grpSpPr>
        <p:sp>
          <p:nvSpPr>
            <p:cNvPr id="6658" name="Google Shape;6658;p8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9" name="Google Shape;6659;p8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60" name="Google Shape;6660;p80"/>
          <p:cNvGrpSpPr/>
          <p:nvPr/>
        </p:nvGrpSpPr>
        <p:grpSpPr>
          <a:xfrm>
            <a:off x="3759928" y="3538805"/>
            <a:ext cx="339200" cy="339271"/>
            <a:chOff x="5049725" y="2027900"/>
            <a:chExt cx="481750" cy="481850"/>
          </a:xfrm>
        </p:grpSpPr>
        <p:sp>
          <p:nvSpPr>
            <p:cNvPr id="6661" name="Google Shape;6661;p8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2" name="Google Shape;6662;p8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3" name="Google Shape;6663;p8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4" name="Google Shape;6664;p8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5" name="Google Shape;6665;p8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6" name="Google Shape;6666;p8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7" name="Google Shape;6667;p8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8" name="Google Shape;6668;p8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69" name="Google Shape;6669;p80"/>
          <p:cNvGrpSpPr/>
          <p:nvPr/>
        </p:nvGrpSpPr>
        <p:grpSpPr>
          <a:xfrm>
            <a:off x="4233524" y="3538893"/>
            <a:ext cx="219890" cy="339095"/>
            <a:chOff x="5726350" y="2028150"/>
            <a:chExt cx="312300" cy="481600"/>
          </a:xfrm>
        </p:grpSpPr>
        <p:sp>
          <p:nvSpPr>
            <p:cNvPr id="6670" name="Google Shape;6670;p8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1" name="Google Shape;6671;p8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2" name="Google Shape;6672;p8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3" name="Google Shape;6673;p80"/>
          <p:cNvGrpSpPr/>
          <p:nvPr/>
        </p:nvGrpSpPr>
        <p:grpSpPr>
          <a:xfrm>
            <a:off x="4593715" y="3542000"/>
            <a:ext cx="332881" cy="332881"/>
            <a:chOff x="6239925" y="2032450"/>
            <a:chExt cx="472775" cy="472775"/>
          </a:xfrm>
        </p:grpSpPr>
        <p:sp>
          <p:nvSpPr>
            <p:cNvPr id="6674" name="Google Shape;6674;p8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5" name="Google Shape;6675;p8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6" name="Google Shape;6676;p80"/>
          <p:cNvGrpSpPr/>
          <p:nvPr/>
        </p:nvGrpSpPr>
        <p:grpSpPr>
          <a:xfrm>
            <a:off x="5042807" y="2364092"/>
            <a:ext cx="334641" cy="185425"/>
            <a:chOff x="903075" y="2730000"/>
            <a:chExt cx="475275" cy="263350"/>
          </a:xfrm>
        </p:grpSpPr>
        <p:sp>
          <p:nvSpPr>
            <p:cNvPr id="6677" name="Google Shape;6677;p8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8" name="Google Shape;6678;p8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9" name="Google Shape;6679;p8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0" name="Google Shape;6680;p80"/>
          <p:cNvGrpSpPr/>
          <p:nvPr/>
        </p:nvGrpSpPr>
        <p:grpSpPr>
          <a:xfrm>
            <a:off x="1247198" y="3538814"/>
            <a:ext cx="339253" cy="339253"/>
            <a:chOff x="1492675" y="2027925"/>
            <a:chExt cx="481825" cy="481825"/>
          </a:xfrm>
        </p:grpSpPr>
        <p:sp>
          <p:nvSpPr>
            <p:cNvPr id="6681" name="Google Shape;6681;p8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2" name="Google Shape;6682;p8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3" name="Google Shape;6683;p8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4" name="Google Shape;6684;p8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5" name="Google Shape;6685;p8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6" name="Google Shape;6686;p80"/>
          <p:cNvGrpSpPr/>
          <p:nvPr/>
        </p:nvGrpSpPr>
        <p:grpSpPr>
          <a:xfrm>
            <a:off x="5473575" y="2287178"/>
            <a:ext cx="339253" cy="339253"/>
            <a:chOff x="1492675" y="2620775"/>
            <a:chExt cx="481825" cy="481825"/>
          </a:xfrm>
        </p:grpSpPr>
        <p:sp>
          <p:nvSpPr>
            <p:cNvPr id="6687" name="Google Shape;6687;p8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8" name="Google Shape;6688;p8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89" name="Google Shape;6689;p80"/>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690" name="Google Shape;6690;p80"/>
          <p:cNvGrpSpPr/>
          <p:nvPr/>
        </p:nvGrpSpPr>
        <p:grpSpPr>
          <a:xfrm>
            <a:off x="6297328" y="2303161"/>
            <a:ext cx="333585" cy="307287"/>
            <a:chOff x="2682350" y="2643425"/>
            <a:chExt cx="473775" cy="436425"/>
          </a:xfrm>
        </p:grpSpPr>
        <p:sp>
          <p:nvSpPr>
            <p:cNvPr id="6691" name="Google Shape;6691;p8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2" name="Google Shape;6692;p8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3" name="Google Shape;6693;p8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4" name="Google Shape;6694;p8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5" name="Google Shape;6695;p8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6" name="Google Shape;6696;p8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7" name="Google Shape;6697;p8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98" name="Google Shape;6698;p80"/>
          <p:cNvGrpSpPr/>
          <p:nvPr/>
        </p:nvGrpSpPr>
        <p:grpSpPr>
          <a:xfrm>
            <a:off x="6762818" y="2287178"/>
            <a:ext cx="238531" cy="339253"/>
            <a:chOff x="3342725" y="2620775"/>
            <a:chExt cx="338775" cy="481825"/>
          </a:xfrm>
        </p:grpSpPr>
        <p:sp>
          <p:nvSpPr>
            <p:cNvPr id="6699" name="Google Shape;6699;p8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0" name="Google Shape;6700;p8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1" name="Google Shape;6701;p8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02" name="Google Shape;6702;p80"/>
          <p:cNvGrpSpPr/>
          <p:nvPr/>
        </p:nvGrpSpPr>
        <p:grpSpPr>
          <a:xfrm>
            <a:off x="7156568" y="2287178"/>
            <a:ext cx="278296" cy="339253"/>
            <a:chOff x="3907325" y="2620775"/>
            <a:chExt cx="395250" cy="481825"/>
          </a:xfrm>
        </p:grpSpPr>
        <p:sp>
          <p:nvSpPr>
            <p:cNvPr id="6703" name="Google Shape;6703;p8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4" name="Google Shape;6704;p8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5" name="Google Shape;6705;p8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6" name="Google Shape;6706;p8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07" name="Google Shape;6707;p80"/>
          <p:cNvGrpSpPr/>
          <p:nvPr/>
        </p:nvGrpSpPr>
        <p:grpSpPr>
          <a:xfrm>
            <a:off x="7549755" y="2297783"/>
            <a:ext cx="339253" cy="318042"/>
            <a:chOff x="4456875" y="2635825"/>
            <a:chExt cx="481825" cy="451700"/>
          </a:xfrm>
        </p:grpSpPr>
        <p:sp>
          <p:nvSpPr>
            <p:cNvPr id="6708" name="Google Shape;6708;p8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9" name="Google Shape;6709;p8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0" name="Google Shape;6710;p8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1" name="Google Shape;6711;p8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2" name="Google Shape;6712;p8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3" name="Google Shape;6713;p8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14" name="Google Shape;6714;p80"/>
          <p:cNvGrpSpPr/>
          <p:nvPr/>
        </p:nvGrpSpPr>
        <p:grpSpPr>
          <a:xfrm>
            <a:off x="7974679" y="2297783"/>
            <a:ext cx="339253" cy="318042"/>
            <a:chOff x="5049725" y="2635825"/>
            <a:chExt cx="481825" cy="451700"/>
          </a:xfrm>
        </p:grpSpPr>
        <p:sp>
          <p:nvSpPr>
            <p:cNvPr id="6715" name="Google Shape;6715;p8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6" name="Google Shape;6716;p8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7" name="Google Shape;6717;p8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18" name="Google Shape;6718;p80"/>
          <p:cNvGrpSpPr/>
          <p:nvPr/>
        </p:nvGrpSpPr>
        <p:grpSpPr>
          <a:xfrm>
            <a:off x="2375386" y="3952243"/>
            <a:ext cx="338566" cy="338373"/>
            <a:chOff x="5643000" y="2621375"/>
            <a:chExt cx="480850" cy="480575"/>
          </a:xfrm>
        </p:grpSpPr>
        <p:sp>
          <p:nvSpPr>
            <p:cNvPr id="6719" name="Google Shape;6719;p8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0" name="Google Shape;6720;p8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1" name="Google Shape;6721;p8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2" name="Google Shape;6722;p8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3" name="Google Shape;6723;p8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4" name="Google Shape;6724;p8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5" name="Google Shape;6725;p8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26" name="Google Shape;6726;p80"/>
          <p:cNvGrpSpPr/>
          <p:nvPr/>
        </p:nvGrpSpPr>
        <p:grpSpPr>
          <a:xfrm>
            <a:off x="4192782" y="3951803"/>
            <a:ext cx="339359" cy="339253"/>
            <a:chOff x="6235250" y="2620775"/>
            <a:chExt cx="481975" cy="481825"/>
          </a:xfrm>
        </p:grpSpPr>
        <p:sp>
          <p:nvSpPr>
            <p:cNvPr id="6727" name="Google Shape;6727;p8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8" name="Google Shape;6728;p8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9" name="Google Shape;6729;p8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0" name="Google Shape;6730;p8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1" name="Google Shape;6731;p8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32" name="Google Shape;6732;p80"/>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33" name="Google Shape;6733;p80"/>
          <p:cNvGrpSpPr/>
          <p:nvPr/>
        </p:nvGrpSpPr>
        <p:grpSpPr>
          <a:xfrm>
            <a:off x="5472652" y="2711317"/>
            <a:ext cx="341101" cy="339253"/>
            <a:chOff x="1535000" y="3223325"/>
            <a:chExt cx="484450" cy="481825"/>
          </a:xfrm>
        </p:grpSpPr>
        <p:sp>
          <p:nvSpPr>
            <p:cNvPr id="6734" name="Google Shape;6734;p8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5" name="Google Shape;6735;p8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6" name="Google Shape;6736;p8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37" name="Google Shape;6737;p80"/>
          <p:cNvGrpSpPr/>
          <p:nvPr/>
        </p:nvGrpSpPr>
        <p:grpSpPr>
          <a:xfrm>
            <a:off x="5880219" y="2746618"/>
            <a:ext cx="339253" cy="268649"/>
            <a:chOff x="2085525" y="3263750"/>
            <a:chExt cx="481825" cy="381550"/>
          </a:xfrm>
        </p:grpSpPr>
        <p:sp>
          <p:nvSpPr>
            <p:cNvPr id="6738" name="Google Shape;6738;p8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9" name="Google Shape;6739;p8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40" name="Google Shape;6740;p80"/>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41" name="Google Shape;6741;p80"/>
          <p:cNvGrpSpPr/>
          <p:nvPr/>
        </p:nvGrpSpPr>
        <p:grpSpPr>
          <a:xfrm>
            <a:off x="6711982" y="2711308"/>
            <a:ext cx="340204" cy="339271"/>
            <a:chOff x="3270450" y="3213625"/>
            <a:chExt cx="483175" cy="481850"/>
          </a:xfrm>
        </p:grpSpPr>
        <p:sp>
          <p:nvSpPr>
            <p:cNvPr id="6742" name="Google Shape;6742;p8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3" name="Google Shape;6743;p8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44" name="Google Shape;6744;p80"/>
          <p:cNvGrpSpPr/>
          <p:nvPr/>
        </p:nvGrpSpPr>
        <p:grpSpPr>
          <a:xfrm>
            <a:off x="7211250" y="2711317"/>
            <a:ext cx="168931" cy="339253"/>
            <a:chOff x="3984950" y="3213600"/>
            <a:chExt cx="239925" cy="481825"/>
          </a:xfrm>
        </p:grpSpPr>
        <p:sp>
          <p:nvSpPr>
            <p:cNvPr id="6745" name="Google Shape;6745;p8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6" name="Google Shape;6746;p8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47" name="Google Shape;6747;p80"/>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8" name="Google Shape;6748;p80"/>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49" name="Google Shape;6749;p80"/>
          <p:cNvGrpSpPr/>
          <p:nvPr/>
        </p:nvGrpSpPr>
        <p:grpSpPr>
          <a:xfrm>
            <a:off x="1874281" y="3981487"/>
            <a:ext cx="355218" cy="279880"/>
            <a:chOff x="5629975" y="3255775"/>
            <a:chExt cx="504500" cy="397500"/>
          </a:xfrm>
        </p:grpSpPr>
        <p:sp>
          <p:nvSpPr>
            <p:cNvPr id="6750" name="Google Shape;6750;p8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1" name="Google Shape;6751;p8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2" name="Google Shape;6752;p8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3" name="Google Shape;6753;p8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4" name="Google Shape;6754;p8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5" name="Google Shape;6755;p80"/>
          <p:cNvGrpSpPr/>
          <p:nvPr/>
        </p:nvGrpSpPr>
        <p:grpSpPr>
          <a:xfrm>
            <a:off x="3755839" y="3981593"/>
            <a:ext cx="340256" cy="279669"/>
            <a:chOff x="6234950" y="3255925"/>
            <a:chExt cx="483250" cy="397200"/>
          </a:xfrm>
        </p:grpSpPr>
        <p:sp>
          <p:nvSpPr>
            <p:cNvPr id="6756" name="Google Shape;6756;p8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7" name="Google Shape;6757;p8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8" name="Google Shape;6758;p8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9" name="Google Shape;6759;p8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0" name="Google Shape;6760;p8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1" name="Google Shape;6761;p8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2" name="Google Shape;6762;p80"/>
          <p:cNvGrpSpPr/>
          <p:nvPr/>
        </p:nvGrpSpPr>
        <p:grpSpPr>
          <a:xfrm>
            <a:off x="5051107" y="3125970"/>
            <a:ext cx="318042" cy="339253"/>
            <a:chOff x="914900" y="3806450"/>
            <a:chExt cx="451700" cy="481825"/>
          </a:xfrm>
        </p:grpSpPr>
        <p:sp>
          <p:nvSpPr>
            <p:cNvPr id="6763" name="Google Shape;6763;p8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4" name="Google Shape;6764;p8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5" name="Google Shape;6765;p8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6" name="Google Shape;6766;p8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7" name="Google Shape;6767;p8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8" name="Google Shape;6768;p80"/>
          <p:cNvGrpSpPr/>
          <p:nvPr/>
        </p:nvGrpSpPr>
        <p:grpSpPr>
          <a:xfrm>
            <a:off x="5470028" y="3125785"/>
            <a:ext cx="346347" cy="339623"/>
            <a:chOff x="1490050" y="3805975"/>
            <a:chExt cx="491900" cy="482350"/>
          </a:xfrm>
        </p:grpSpPr>
        <p:sp>
          <p:nvSpPr>
            <p:cNvPr id="6769" name="Google Shape;6769;p8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0" name="Google Shape;6770;p8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1" name="Google Shape;6771;p8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2" name="Google Shape;6772;p8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3" name="Google Shape;6773;p80"/>
          <p:cNvGrpSpPr/>
          <p:nvPr/>
        </p:nvGrpSpPr>
        <p:grpSpPr>
          <a:xfrm>
            <a:off x="5893896" y="3125970"/>
            <a:ext cx="311899" cy="339253"/>
            <a:chOff x="2104275" y="3806450"/>
            <a:chExt cx="442975" cy="481825"/>
          </a:xfrm>
        </p:grpSpPr>
        <p:sp>
          <p:nvSpPr>
            <p:cNvPr id="6774" name="Google Shape;6774;p8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5" name="Google Shape;6775;p8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6" name="Google Shape;6776;p80"/>
          <p:cNvGrpSpPr/>
          <p:nvPr/>
        </p:nvGrpSpPr>
        <p:grpSpPr>
          <a:xfrm>
            <a:off x="6317413" y="3125970"/>
            <a:ext cx="293416" cy="339253"/>
            <a:chOff x="2710875" y="3806450"/>
            <a:chExt cx="416725" cy="481825"/>
          </a:xfrm>
        </p:grpSpPr>
        <p:sp>
          <p:nvSpPr>
            <p:cNvPr id="6777" name="Google Shape;6777;p8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8" name="Google Shape;6778;p8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9" name="Google Shape;6779;p80"/>
          <p:cNvGrpSpPr/>
          <p:nvPr/>
        </p:nvGrpSpPr>
        <p:grpSpPr>
          <a:xfrm>
            <a:off x="6712457" y="3166412"/>
            <a:ext cx="339253" cy="258369"/>
            <a:chOff x="3271200" y="3863875"/>
            <a:chExt cx="481825" cy="366950"/>
          </a:xfrm>
        </p:grpSpPr>
        <p:sp>
          <p:nvSpPr>
            <p:cNvPr id="6780" name="Google Shape;6780;p8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1" name="Google Shape;6781;p8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2" name="Google Shape;6782;p80"/>
          <p:cNvGrpSpPr/>
          <p:nvPr/>
        </p:nvGrpSpPr>
        <p:grpSpPr>
          <a:xfrm>
            <a:off x="7147952" y="3126199"/>
            <a:ext cx="295528" cy="338795"/>
            <a:chOff x="3895050" y="3806775"/>
            <a:chExt cx="419725" cy="481175"/>
          </a:xfrm>
        </p:grpSpPr>
        <p:sp>
          <p:nvSpPr>
            <p:cNvPr id="6783" name="Google Shape;6783;p8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4" name="Google Shape;6784;p8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5" name="Google Shape;6785;p80"/>
          <p:cNvGrpSpPr/>
          <p:nvPr/>
        </p:nvGrpSpPr>
        <p:grpSpPr>
          <a:xfrm>
            <a:off x="7551234" y="3125979"/>
            <a:ext cx="336296" cy="339235"/>
            <a:chOff x="4464775" y="3806475"/>
            <a:chExt cx="477625" cy="481800"/>
          </a:xfrm>
        </p:grpSpPr>
        <p:sp>
          <p:nvSpPr>
            <p:cNvPr id="6786" name="Google Shape;6786;p8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7" name="Google Shape;6787;p8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8" name="Google Shape;6788;p8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9" name="Google Shape;6789;p8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0" name="Google Shape;6790;p8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1" name="Google Shape;6791;p8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2" name="Google Shape;6792;p80"/>
          <p:cNvGrpSpPr/>
          <p:nvPr/>
        </p:nvGrpSpPr>
        <p:grpSpPr>
          <a:xfrm>
            <a:off x="7974679" y="3125970"/>
            <a:ext cx="339253" cy="339253"/>
            <a:chOff x="5049725" y="3806450"/>
            <a:chExt cx="481825" cy="481825"/>
          </a:xfrm>
        </p:grpSpPr>
        <p:sp>
          <p:nvSpPr>
            <p:cNvPr id="6793" name="Google Shape;6793;p8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4" name="Google Shape;6794;p8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5" name="Google Shape;6795;p8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6" name="Google Shape;6796;p80"/>
          <p:cNvGrpSpPr/>
          <p:nvPr/>
        </p:nvGrpSpPr>
        <p:grpSpPr>
          <a:xfrm>
            <a:off x="1461983" y="3951798"/>
            <a:ext cx="339253" cy="339253"/>
            <a:chOff x="5651375" y="3806450"/>
            <a:chExt cx="481825" cy="481825"/>
          </a:xfrm>
        </p:grpSpPr>
        <p:sp>
          <p:nvSpPr>
            <p:cNvPr id="6797" name="Google Shape;6797;p8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8" name="Google Shape;6798;p8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9" name="Google Shape;6799;p8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0" name="Google Shape;6800;p8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1" name="Google Shape;6801;p80"/>
          <p:cNvGrpSpPr/>
          <p:nvPr/>
        </p:nvGrpSpPr>
        <p:grpSpPr>
          <a:xfrm>
            <a:off x="3360663" y="3953787"/>
            <a:ext cx="298503" cy="335275"/>
            <a:chOff x="6264300" y="3809300"/>
            <a:chExt cx="423950" cy="476175"/>
          </a:xfrm>
        </p:grpSpPr>
        <p:sp>
          <p:nvSpPr>
            <p:cNvPr id="6802" name="Google Shape;6802;p8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3" name="Google Shape;6803;p8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4" name="Google Shape;6804;p8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5" name="Google Shape;6805;p80"/>
          <p:cNvGrpSpPr/>
          <p:nvPr/>
        </p:nvGrpSpPr>
        <p:grpSpPr>
          <a:xfrm>
            <a:off x="5039841" y="3538881"/>
            <a:ext cx="340573" cy="339271"/>
            <a:chOff x="898875" y="4399275"/>
            <a:chExt cx="483700" cy="481850"/>
          </a:xfrm>
        </p:grpSpPr>
        <p:sp>
          <p:nvSpPr>
            <p:cNvPr id="6806" name="Google Shape;6806;p8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7" name="Google Shape;6807;p80"/>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8" name="Google Shape;6808;p8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9" name="Google Shape;6809;p8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0" name="Google Shape;6810;p8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1" name="Google Shape;6811;p8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2" name="Google Shape;6812;p8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3" name="Google Shape;6813;p8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4" name="Google Shape;6814;p80"/>
          <p:cNvGrpSpPr/>
          <p:nvPr/>
        </p:nvGrpSpPr>
        <p:grpSpPr>
          <a:xfrm>
            <a:off x="5473575" y="3554133"/>
            <a:ext cx="339253" cy="308765"/>
            <a:chOff x="1492675" y="4420975"/>
            <a:chExt cx="481825" cy="438525"/>
          </a:xfrm>
        </p:grpSpPr>
        <p:sp>
          <p:nvSpPr>
            <p:cNvPr id="6815" name="Google Shape;6815;p8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6" name="Google Shape;6816;p8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7" name="Google Shape;6817;p8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8" name="Google Shape;6818;p8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9" name="Google Shape;6819;p8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0" name="Google Shape;6820;p80"/>
          <p:cNvGrpSpPr/>
          <p:nvPr/>
        </p:nvGrpSpPr>
        <p:grpSpPr>
          <a:xfrm>
            <a:off x="5878556" y="3539558"/>
            <a:ext cx="342580" cy="337915"/>
            <a:chOff x="2084100" y="4400250"/>
            <a:chExt cx="486550" cy="479925"/>
          </a:xfrm>
        </p:grpSpPr>
        <p:sp>
          <p:nvSpPr>
            <p:cNvPr id="6821" name="Google Shape;6821;p8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2" name="Google Shape;6822;p8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3" name="Google Shape;6823;p8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4" name="Google Shape;6824;p8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5" name="Google Shape;6825;p8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6" name="Google Shape;6826;p8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7" name="Google Shape;6827;p80"/>
          <p:cNvGrpSpPr/>
          <p:nvPr/>
        </p:nvGrpSpPr>
        <p:grpSpPr>
          <a:xfrm>
            <a:off x="6315036" y="3538907"/>
            <a:ext cx="298169" cy="339218"/>
            <a:chOff x="2707950" y="4399325"/>
            <a:chExt cx="423475" cy="481775"/>
          </a:xfrm>
        </p:grpSpPr>
        <p:sp>
          <p:nvSpPr>
            <p:cNvPr id="6828" name="Google Shape;6828;p8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9" name="Google Shape;6829;p8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0" name="Google Shape;6830;p8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1" name="Google Shape;6831;p8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2" name="Google Shape;6832;p8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3" name="Google Shape;6833;p8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4" name="Google Shape;6834;p8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5" name="Google Shape;6835;p8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6" name="Google Shape;6836;p8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7" name="Google Shape;6837;p8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8" name="Google Shape;6838;p8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9" name="Google Shape;6839;p8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0" name="Google Shape;6840;p80"/>
          <p:cNvGrpSpPr/>
          <p:nvPr/>
        </p:nvGrpSpPr>
        <p:grpSpPr>
          <a:xfrm>
            <a:off x="6744555" y="3538881"/>
            <a:ext cx="275057" cy="339271"/>
            <a:chOff x="3330525" y="4399275"/>
            <a:chExt cx="390650" cy="481850"/>
          </a:xfrm>
        </p:grpSpPr>
        <p:sp>
          <p:nvSpPr>
            <p:cNvPr id="6841" name="Google Shape;6841;p8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2" name="Google Shape;6842;p8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3" name="Google Shape;6843;p8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4" name="Google Shape;6844;p8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5" name="Google Shape;6845;p8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6" name="Google Shape;6846;p8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7" name="Google Shape;6847;p8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8" name="Google Shape;6848;p80"/>
          <p:cNvGrpSpPr/>
          <p:nvPr/>
        </p:nvGrpSpPr>
        <p:grpSpPr>
          <a:xfrm>
            <a:off x="7169084" y="3538890"/>
            <a:ext cx="253265" cy="339253"/>
            <a:chOff x="3938800" y="4399275"/>
            <a:chExt cx="359700" cy="481825"/>
          </a:xfrm>
        </p:grpSpPr>
        <p:sp>
          <p:nvSpPr>
            <p:cNvPr id="6849" name="Google Shape;6849;p8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0" name="Google Shape;6850;p8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1" name="Google Shape;6851;p8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2" name="Google Shape;6852;p8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3" name="Google Shape;6853;p8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54" name="Google Shape;6854;p80"/>
          <p:cNvGrpSpPr/>
          <p:nvPr/>
        </p:nvGrpSpPr>
        <p:grpSpPr>
          <a:xfrm>
            <a:off x="7639862" y="3538890"/>
            <a:ext cx="159039" cy="339253"/>
            <a:chOff x="4584850" y="4399275"/>
            <a:chExt cx="225875" cy="481825"/>
          </a:xfrm>
        </p:grpSpPr>
        <p:sp>
          <p:nvSpPr>
            <p:cNvPr id="6855" name="Google Shape;6855;p8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6" name="Google Shape;6856;p8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57" name="Google Shape;6857;p80"/>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858" name="Google Shape;6858;p80"/>
          <p:cNvGrpSpPr/>
          <p:nvPr/>
        </p:nvGrpSpPr>
        <p:grpSpPr>
          <a:xfrm>
            <a:off x="1049680" y="3951795"/>
            <a:ext cx="339253" cy="339253"/>
            <a:chOff x="5642550" y="4399275"/>
            <a:chExt cx="481825" cy="481825"/>
          </a:xfrm>
        </p:grpSpPr>
        <p:sp>
          <p:nvSpPr>
            <p:cNvPr id="6859" name="Google Shape;6859;p8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0" name="Google Shape;6860;p8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61" name="Google Shape;6861;p80"/>
          <p:cNvGrpSpPr/>
          <p:nvPr/>
        </p:nvGrpSpPr>
        <p:grpSpPr>
          <a:xfrm>
            <a:off x="2859815" y="3963703"/>
            <a:ext cx="363316" cy="315437"/>
            <a:chOff x="6218300" y="4416175"/>
            <a:chExt cx="516000" cy="448000"/>
          </a:xfrm>
        </p:grpSpPr>
        <p:sp>
          <p:nvSpPr>
            <p:cNvPr id="6862" name="Google Shape;6862;p8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3" name="Google Shape;6863;p8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4" name="Google Shape;6864;p8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65" name="Google Shape;6865;p80"/>
          <p:cNvGrpSpPr/>
          <p:nvPr/>
        </p:nvGrpSpPr>
        <p:grpSpPr>
          <a:xfrm>
            <a:off x="5918879" y="3951792"/>
            <a:ext cx="339253" cy="339253"/>
            <a:chOff x="899850" y="4992125"/>
            <a:chExt cx="481825" cy="481825"/>
          </a:xfrm>
        </p:grpSpPr>
        <p:sp>
          <p:nvSpPr>
            <p:cNvPr id="6866" name="Google Shape;6866;p8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7" name="Google Shape;6867;p8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8" name="Google Shape;6868;p8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69" name="Google Shape;6869;p80"/>
          <p:cNvGrpSpPr/>
          <p:nvPr/>
        </p:nvGrpSpPr>
        <p:grpSpPr>
          <a:xfrm>
            <a:off x="5461708" y="3951792"/>
            <a:ext cx="339253" cy="339253"/>
            <a:chOff x="1492675" y="4992125"/>
            <a:chExt cx="481825" cy="481825"/>
          </a:xfrm>
        </p:grpSpPr>
        <p:sp>
          <p:nvSpPr>
            <p:cNvPr id="6870" name="Google Shape;6870;p8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1" name="Google Shape;6871;p8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72" name="Google Shape;6872;p80"/>
          <p:cNvGrpSpPr/>
          <p:nvPr/>
        </p:nvGrpSpPr>
        <p:grpSpPr>
          <a:xfrm>
            <a:off x="5004462" y="3951792"/>
            <a:ext cx="339253" cy="339253"/>
            <a:chOff x="2085525" y="4992125"/>
            <a:chExt cx="481825" cy="481825"/>
          </a:xfrm>
        </p:grpSpPr>
        <p:sp>
          <p:nvSpPr>
            <p:cNvPr id="6873" name="Google Shape;6873;p8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4" name="Google Shape;6874;p8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75" name="Google Shape;6875;p80"/>
          <p:cNvGrpSpPr/>
          <p:nvPr/>
        </p:nvGrpSpPr>
        <p:grpSpPr>
          <a:xfrm>
            <a:off x="6833221" y="3951792"/>
            <a:ext cx="339253" cy="339253"/>
            <a:chOff x="2678350" y="4992125"/>
            <a:chExt cx="481825" cy="481825"/>
          </a:xfrm>
        </p:grpSpPr>
        <p:sp>
          <p:nvSpPr>
            <p:cNvPr id="6876" name="Google Shape;6876;p8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7" name="Google Shape;6877;p8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8" name="Google Shape;6878;p8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79" name="Google Shape;6879;p80"/>
          <p:cNvGrpSpPr/>
          <p:nvPr/>
        </p:nvGrpSpPr>
        <p:grpSpPr>
          <a:xfrm>
            <a:off x="4628816" y="3951792"/>
            <a:ext cx="339253" cy="339253"/>
            <a:chOff x="3271200" y="4992125"/>
            <a:chExt cx="481825" cy="481825"/>
          </a:xfrm>
        </p:grpSpPr>
        <p:sp>
          <p:nvSpPr>
            <p:cNvPr id="6880" name="Google Shape;6880;p8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1" name="Google Shape;6881;p8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2" name="Google Shape;6882;p8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3" name="Google Shape;6883;p80"/>
          <p:cNvGrpSpPr/>
          <p:nvPr/>
        </p:nvGrpSpPr>
        <p:grpSpPr>
          <a:xfrm>
            <a:off x="7290263" y="3952822"/>
            <a:ext cx="339411" cy="337193"/>
            <a:chOff x="3863900" y="4993625"/>
            <a:chExt cx="482050" cy="478900"/>
          </a:xfrm>
        </p:grpSpPr>
        <p:sp>
          <p:nvSpPr>
            <p:cNvPr id="6884" name="Google Shape;6884;p80"/>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5" name="Google Shape;6885;p80"/>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6" name="Google Shape;6886;p80"/>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7" name="Google Shape;6887;p80"/>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8" name="Google Shape;6888;p80"/>
          <p:cNvGrpSpPr/>
          <p:nvPr/>
        </p:nvGrpSpPr>
        <p:grpSpPr>
          <a:xfrm>
            <a:off x="7747437" y="3952822"/>
            <a:ext cx="339411" cy="337193"/>
            <a:chOff x="4456725" y="4993625"/>
            <a:chExt cx="482050" cy="478900"/>
          </a:xfrm>
        </p:grpSpPr>
        <p:sp>
          <p:nvSpPr>
            <p:cNvPr id="6889" name="Google Shape;6889;p80"/>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0" name="Google Shape;6890;p80"/>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1" name="Google Shape;6891;p80"/>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2" name="Google Shape;6892;p80"/>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3" name="Google Shape;6893;p80"/>
          <p:cNvGrpSpPr/>
          <p:nvPr/>
        </p:nvGrpSpPr>
        <p:grpSpPr>
          <a:xfrm>
            <a:off x="6376030" y="3952813"/>
            <a:ext cx="339411" cy="337211"/>
            <a:chOff x="5049575" y="4993600"/>
            <a:chExt cx="482050" cy="478925"/>
          </a:xfrm>
        </p:grpSpPr>
        <p:sp>
          <p:nvSpPr>
            <p:cNvPr id="6894" name="Google Shape;6894;p8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5" name="Google Shape;6895;p8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6" name="Google Shape;6896;p8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7" name="Google Shape;6897;p8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ransition spd="slow">
    <p:push dir="u"/>
  </p:transition>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01"/>
        <p:cNvGrpSpPr/>
        <p:nvPr/>
      </p:nvGrpSpPr>
      <p:grpSpPr>
        <a:xfrm>
          <a:off x="0" y="0"/>
          <a:ext cx="0" cy="0"/>
          <a:chOff x="0" y="0"/>
          <a:chExt cx="0" cy="0"/>
        </a:xfrm>
      </p:grpSpPr>
      <p:sp>
        <p:nvSpPr>
          <p:cNvPr id="6902" name="Google Shape;6902;p81"/>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903" name="Google Shape;6903;p81"/>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904" name="Google Shape;6904;p81"/>
          <p:cNvGrpSpPr/>
          <p:nvPr/>
        </p:nvGrpSpPr>
        <p:grpSpPr>
          <a:xfrm>
            <a:off x="876361" y="1533504"/>
            <a:ext cx="322099" cy="370529"/>
            <a:chOff x="-42971725" y="3217825"/>
            <a:chExt cx="275675" cy="317125"/>
          </a:xfrm>
        </p:grpSpPr>
        <p:sp>
          <p:nvSpPr>
            <p:cNvPr id="6905" name="Google Shape;6905;p8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81"/>
          <p:cNvGrpSpPr/>
          <p:nvPr/>
        </p:nvGrpSpPr>
        <p:grpSpPr>
          <a:xfrm>
            <a:off x="848276" y="2002160"/>
            <a:ext cx="378270" cy="337551"/>
            <a:chOff x="-42996150" y="3612600"/>
            <a:chExt cx="323750" cy="288900"/>
          </a:xfrm>
        </p:grpSpPr>
        <p:sp>
          <p:nvSpPr>
            <p:cNvPr id="6909" name="Google Shape;6909;p8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81"/>
          <p:cNvGrpSpPr/>
          <p:nvPr/>
        </p:nvGrpSpPr>
        <p:grpSpPr>
          <a:xfrm>
            <a:off x="851036" y="2411530"/>
            <a:ext cx="372749" cy="370909"/>
            <a:chOff x="-42994575" y="3950300"/>
            <a:chExt cx="319025" cy="317450"/>
          </a:xfrm>
        </p:grpSpPr>
        <p:sp>
          <p:nvSpPr>
            <p:cNvPr id="6913" name="Google Shape;6913;p8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81"/>
          <p:cNvGrpSpPr/>
          <p:nvPr/>
        </p:nvGrpSpPr>
        <p:grpSpPr>
          <a:xfrm>
            <a:off x="3004431" y="1558362"/>
            <a:ext cx="371785" cy="370879"/>
            <a:chOff x="-41111350" y="3239100"/>
            <a:chExt cx="318200" cy="317425"/>
          </a:xfrm>
        </p:grpSpPr>
        <p:sp>
          <p:nvSpPr>
            <p:cNvPr id="6917" name="Google Shape;6917;p8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81"/>
          <p:cNvGrpSpPr/>
          <p:nvPr/>
        </p:nvGrpSpPr>
        <p:grpSpPr>
          <a:xfrm>
            <a:off x="3000751" y="1993894"/>
            <a:ext cx="379146" cy="370967"/>
            <a:chOff x="-41117650" y="3605525"/>
            <a:chExt cx="324500" cy="317500"/>
          </a:xfrm>
        </p:grpSpPr>
        <p:sp>
          <p:nvSpPr>
            <p:cNvPr id="6922" name="Google Shape;6922;p8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5" name="Google Shape;6925;p81"/>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6" name="Google Shape;6926;p81"/>
          <p:cNvGrpSpPr/>
          <p:nvPr/>
        </p:nvGrpSpPr>
        <p:grpSpPr>
          <a:xfrm>
            <a:off x="1827005" y="2885417"/>
            <a:ext cx="216271" cy="371814"/>
            <a:chOff x="-39205300" y="3220175"/>
            <a:chExt cx="185100" cy="318225"/>
          </a:xfrm>
        </p:grpSpPr>
        <p:sp>
          <p:nvSpPr>
            <p:cNvPr id="6927" name="Google Shape;6927;p8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81"/>
          <p:cNvGrpSpPr/>
          <p:nvPr/>
        </p:nvGrpSpPr>
        <p:grpSpPr>
          <a:xfrm>
            <a:off x="1792533" y="3345488"/>
            <a:ext cx="300016" cy="369273"/>
            <a:chOff x="-39248625" y="3588600"/>
            <a:chExt cx="256775" cy="316050"/>
          </a:xfrm>
        </p:grpSpPr>
        <p:sp>
          <p:nvSpPr>
            <p:cNvPr id="6930" name="Google Shape;6930;p8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2" name="Google Shape;6932;p81"/>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1"/>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4" name="Google Shape;6934;p81"/>
          <p:cNvGrpSpPr/>
          <p:nvPr/>
        </p:nvGrpSpPr>
        <p:grpSpPr>
          <a:xfrm>
            <a:off x="1243246" y="1533504"/>
            <a:ext cx="429504" cy="370879"/>
            <a:chOff x="-42651700" y="3217825"/>
            <a:chExt cx="367600" cy="317425"/>
          </a:xfrm>
        </p:grpSpPr>
        <p:sp>
          <p:nvSpPr>
            <p:cNvPr id="6935" name="Google Shape;6935;p8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81"/>
          <p:cNvGrpSpPr/>
          <p:nvPr/>
        </p:nvGrpSpPr>
        <p:grpSpPr>
          <a:xfrm>
            <a:off x="1278678" y="1973154"/>
            <a:ext cx="358640" cy="363226"/>
            <a:chOff x="-42617300" y="3587775"/>
            <a:chExt cx="306950" cy="310875"/>
          </a:xfrm>
        </p:grpSpPr>
        <p:sp>
          <p:nvSpPr>
            <p:cNvPr id="6940" name="Google Shape;6940;p8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2" name="Google Shape;6942;p81"/>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3" name="Google Shape;6943;p81"/>
          <p:cNvGrpSpPr/>
          <p:nvPr/>
        </p:nvGrpSpPr>
        <p:grpSpPr>
          <a:xfrm>
            <a:off x="3450506" y="1557895"/>
            <a:ext cx="376926" cy="370324"/>
            <a:chOff x="-40748275" y="3238700"/>
            <a:chExt cx="322600" cy="316950"/>
          </a:xfrm>
        </p:grpSpPr>
        <p:sp>
          <p:nvSpPr>
            <p:cNvPr id="6944" name="Google Shape;6944;p8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81"/>
          <p:cNvGrpSpPr/>
          <p:nvPr/>
        </p:nvGrpSpPr>
        <p:grpSpPr>
          <a:xfrm>
            <a:off x="3453062" y="2025879"/>
            <a:ext cx="371814" cy="338690"/>
            <a:chOff x="-40745125" y="3632900"/>
            <a:chExt cx="318225" cy="289875"/>
          </a:xfrm>
        </p:grpSpPr>
        <p:sp>
          <p:nvSpPr>
            <p:cNvPr id="6951" name="Google Shape;6951;p8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81"/>
          <p:cNvGrpSpPr/>
          <p:nvPr/>
        </p:nvGrpSpPr>
        <p:grpSpPr>
          <a:xfrm>
            <a:off x="3457209" y="2437089"/>
            <a:ext cx="363518" cy="370178"/>
            <a:chOff x="-40742750" y="3972175"/>
            <a:chExt cx="311125" cy="316825"/>
          </a:xfrm>
        </p:grpSpPr>
        <p:sp>
          <p:nvSpPr>
            <p:cNvPr id="6959" name="Google Shape;6959;p8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81"/>
          <p:cNvGrpSpPr/>
          <p:nvPr/>
        </p:nvGrpSpPr>
        <p:grpSpPr>
          <a:xfrm>
            <a:off x="2239871" y="2887257"/>
            <a:ext cx="266892" cy="369974"/>
            <a:chOff x="-38860325" y="3221750"/>
            <a:chExt cx="228425" cy="316650"/>
          </a:xfrm>
        </p:grpSpPr>
        <p:sp>
          <p:nvSpPr>
            <p:cNvPr id="6962" name="Google Shape;6962;p8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81"/>
          <p:cNvGrpSpPr/>
          <p:nvPr/>
        </p:nvGrpSpPr>
        <p:grpSpPr>
          <a:xfrm>
            <a:off x="2190678" y="3349314"/>
            <a:ext cx="380081" cy="367111"/>
            <a:chOff x="-38905225" y="3591875"/>
            <a:chExt cx="325300" cy="314200"/>
          </a:xfrm>
        </p:grpSpPr>
        <p:sp>
          <p:nvSpPr>
            <p:cNvPr id="6967" name="Google Shape;6967;p8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0" name="Google Shape;6970;p81"/>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1" name="Google Shape;6971;p81"/>
          <p:cNvGrpSpPr/>
          <p:nvPr/>
        </p:nvGrpSpPr>
        <p:grpSpPr>
          <a:xfrm>
            <a:off x="3997427" y="3334394"/>
            <a:ext cx="290815" cy="369740"/>
            <a:chOff x="-37370925" y="3579105"/>
            <a:chExt cx="248900" cy="316450"/>
          </a:xfrm>
        </p:grpSpPr>
        <p:sp>
          <p:nvSpPr>
            <p:cNvPr id="6972" name="Google Shape;6972;p8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4" name="Google Shape;6974;p81"/>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1"/>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6" name="Google Shape;6976;p81"/>
          <p:cNvGrpSpPr/>
          <p:nvPr/>
        </p:nvGrpSpPr>
        <p:grpSpPr>
          <a:xfrm>
            <a:off x="1690803" y="2412465"/>
            <a:ext cx="371814" cy="369974"/>
            <a:chOff x="-42259725" y="3951100"/>
            <a:chExt cx="318225" cy="316650"/>
          </a:xfrm>
        </p:grpSpPr>
        <p:sp>
          <p:nvSpPr>
            <p:cNvPr id="6977" name="Google Shape;6977;p8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81"/>
          <p:cNvGrpSpPr/>
          <p:nvPr/>
        </p:nvGrpSpPr>
        <p:grpSpPr>
          <a:xfrm>
            <a:off x="3889164" y="1591486"/>
            <a:ext cx="370879" cy="337755"/>
            <a:chOff x="-40378075" y="3267450"/>
            <a:chExt cx="317425" cy="289075"/>
          </a:xfrm>
        </p:grpSpPr>
        <p:sp>
          <p:nvSpPr>
            <p:cNvPr id="6980" name="Google Shape;6980;p8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81"/>
          <p:cNvGrpSpPr/>
          <p:nvPr/>
        </p:nvGrpSpPr>
        <p:grpSpPr>
          <a:xfrm>
            <a:off x="3892830" y="1992754"/>
            <a:ext cx="363548" cy="369974"/>
            <a:chOff x="-40372575" y="3604550"/>
            <a:chExt cx="311150" cy="316650"/>
          </a:xfrm>
        </p:grpSpPr>
        <p:sp>
          <p:nvSpPr>
            <p:cNvPr id="6985" name="Google Shape;6985;p8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8" name="Google Shape;6988;p81"/>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9" name="Google Shape;6989;p81"/>
          <p:cNvGrpSpPr/>
          <p:nvPr/>
        </p:nvGrpSpPr>
        <p:grpSpPr>
          <a:xfrm>
            <a:off x="2616780" y="2885417"/>
            <a:ext cx="399038" cy="372165"/>
            <a:chOff x="-38542250" y="3220175"/>
            <a:chExt cx="341525" cy="318525"/>
          </a:xfrm>
        </p:grpSpPr>
        <p:sp>
          <p:nvSpPr>
            <p:cNvPr id="6990" name="Google Shape;6990;p8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81"/>
          <p:cNvGrpSpPr/>
          <p:nvPr/>
        </p:nvGrpSpPr>
        <p:grpSpPr>
          <a:xfrm>
            <a:off x="2638712" y="3344787"/>
            <a:ext cx="369974" cy="369068"/>
            <a:chOff x="-38537400" y="3588000"/>
            <a:chExt cx="316650" cy="315875"/>
          </a:xfrm>
        </p:grpSpPr>
        <p:sp>
          <p:nvSpPr>
            <p:cNvPr id="6994" name="Google Shape;6994;p8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81"/>
          <p:cNvGrpSpPr/>
          <p:nvPr/>
        </p:nvGrpSpPr>
        <p:grpSpPr>
          <a:xfrm>
            <a:off x="2637792" y="3802316"/>
            <a:ext cx="371814" cy="369974"/>
            <a:chOff x="-38538975" y="3954250"/>
            <a:chExt cx="318225" cy="316650"/>
          </a:xfrm>
        </p:grpSpPr>
        <p:sp>
          <p:nvSpPr>
            <p:cNvPr id="6999" name="Google Shape;6999;p8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81"/>
          <p:cNvGrpSpPr/>
          <p:nvPr/>
        </p:nvGrpSpPr>
        <p:grpSpPr>
          <a:xfrm>
            <a:off x="3955104" y="3797243"/>
            <a:ext cx="375465" cy="371814"/>
            <a:chOff x="-37385100" y="3949908"/>
            <a:chExt cx="321350" cy="318225"/>
          </a:xfrm>
        </p:grpSpPr>
        <p:sp>
          <p:nvSpPr>
            <p:cNvPr id="7002" name="Google Shape;7002;p8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81"/>
          <p:cNvGrpSpPr/>
          <p:nvPr/>
        </p:nvGrpSpPr>
        <p:grpSpPr>
          <a:xfrm>
            <a:off x="2130763" y="1532803"/>
            <a:ext cx="370909" cy="370675"/>
            <a:chOff x="-41895050" y="3217225"/>
            <a:chExt cx="317450" cy="317250"/>
          </a:xfrm>
        </p:grpSpPr>
        <p:sp>
          <p:nvSpPr>
            <p:cNvPr id="7005" name="Google Shape;7005;p8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81"/>
          <p:cNvGrpSpPr/>
          <p:nvPr/>
        </p:nvGrpSpPr>
        <p:grpSpPr>
          <a:xfrm>
            <a:off x="2130310" y="1969737"/>
            <a:ext cx="371814" cy="369974"/>
            <a:chOff x="-41893475" y="3584850"/>
            <a:chExt cx="318225" cy="316650"/>
          </a:xfrm>
        </p:grpSpPr>
        <p:sp>
          <p:nvSpPr>
            <p:cNvPr id="7011" name="Google Shape;7011;p8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5" name="Google Shape;7015;p81"/>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1"/>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7" name="Google Shape;7017;p81"/>
          <p:cNvGrpSpPr/>
          <p:nvPr/>
        </p:nvGrpSpPr>
        <p:grpSpPr>
          <a:xfrm>
            <a:off x="900338" y="3365029"/>
            <a:ext cx="337522" cy="370909"/>
            <a:chOff x="-39998250" y="3605325"/>
            <a:chExt cx="288875" cy="317450"/>
          </a:xfrm>
        </p:grpSpPr>
        <p:sp>
          <p:nvSpPr>
            <p:cNvPr id="7018" name="Google Shape;7018;p8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81"/>
          <p:cNvGrpSpPr/>
          <p:nvPr/>
        </p:nvGrpSpPr>
        <p:grpSpPr>
          <a:xfrm>
            <a:off x="884112" y="3823493"/>
            <a:ext cx="369974" cy="369945"/>
            <a:chOff x="-40011050" y="3972375"/>
            <a:chExt cx="316650" cy="316625"/>
          </a:xfrm>
        </p:grpSpPr>
        <p:sp>
          <p:nvSpPr>
            <p:cNvPr id="7021" name="Google Shape;7021;p8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81"/>
          <p:cNvGrpSpPr/>
          <p:nvPr/>
        </p:nvGrpSpPr>
        <p:grpSpPr>
          <a:xfrm>
            <a:off x="3116043" y="2888192"/>
            <a:ext cx="266921" cy="369039"/>
            <a:chOff x="-38129425" y="3222550"/>
            <a:chExt cx="228450" cy="315850"/>
          </a:xfrm>
        </p:grpSpPr>
        <p:sp>
          <p:nvSpPr>
            <p:cNvPr id="7024" name="Google Shape;7024;p8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81"/>
          <p:cNvGrpSpPr/>
          <p:nvPr/>
        </p:nvGrpSpPr>
        <p:grpSpPr>
          <a:xfrm>
            <a:off x="3071012" y="3344787"/>
            <a:ext cx="371785" cy="369974"/>
            <a:chOff x="-38172725" y="3588000"/>
            <a:chExt cx="318200" cy="316650"/>
          </a:xfrm>
        </p:grpSpPr>
        <p:sp>
          <p:nvSpPr>
            <p:cNvPr id="7027" name="Google Shape;7027;p8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81"/>
          <p:cNvGrpSpPr/>
          <p:nvPr/>
        </p:nvGrpSpPr>
        <p:grpSpPr>
          <a:xfrm>
            <a:off x="3146914" y="3803222"/>
            <a:ext cx="219981" cy="369974"/>
            <a:chOff x="-38109725" y="3955025"/>
            <a:chExt cx="188275" cy="316650"/>
          </a:xfrm>
        </p:grpSpPr>
        <p:sp>
          <p:nvSpPr>
            <p:cNvPr id="7036" name="Google Shape;7036;p8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8" name="Google Shape;7038;p81"/>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9" name="Google Shape;7039;p81"/>
          <p:cNvGrpSpPr/>
          <p:nvPr/>
        </p:nvGrpSpPr>
        <p:grpSpPr>
          <a:xfrm>
            <a:off x="2562313" y="1534643"/>
            <a:ext cx="373654" cy="369068"/>
            <a:chOff x="-41530375" y="3218800"/>
            <a:chExt cx="319800" cy="315875"/>
          </a:xfrm>
        </p:grpSpPr>
        <p:sp>
          <p:nvSpPr>
            <p:cNvPr id="7040" name="Google Shape;7040;p8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81"/>
          <p:cNvGrpSpPr/>
          <p:nvPr/>
        </p:nvGrpSpPr>
        <p:grpSpPr>
          <a:xfrm>
            <a:off x="2564607" y="2049801"/>
            <a:ext cx="369068" cy="289004"/>
            <a:chOff x="-41526450" y="3653375"/>
            <a:chExt cx="315875" cy="247350"/>
          </a:xfrm>
        </p:grpSpPr>
        <p:sp>
          <p:nvSpPr>
            <p:cNvPr id="7043" name="Google Shape;7043;p8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81"/>
          <p:cNvGrpSpPr/>
          <p:nvPr/>
        </p:nvGrpSpPr>
        <p:grpSpPr>
          <a:xfrm>
            <a:off x="2565994" y="2412465"/>
            <a:ext cx="366293" cy="369974"/>
            <a:chOff x="-41526450" y="3951100"/>
            <a:chExt cx="313500" cy="316650"/>
          </a:xfrm>
        </p:grpSpPr>
        <p:sp>
          <p:nvSpPr>
            <p:cNvPr id="7046" name="Google Shape;7046;p8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81"/>
          <p:cNvGrpSpPr/>
          <p:nvPr/>
        </p:nvGrpSpPr>
        <p:grpSpPr>
          <a:xfrm>
            <a:off x="1331249" y="2906594"/>
            <a:ext cx="339595" cy="371814"/>
            <a:chOff x="-39625900" y="3238300"/>
            <a:chExt cx="290650" cy="318225"/>
          </a:xfrm>
        </p:grpSpPr>
        <p:sp>
          <p:nvSpPr>
            <p:cNvPr id="7050" name="Google Shape;7050;p8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2" name="Google Shape;7052;p81"/>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3" name="Google Shape;7053;p81"/>
          <p:cNvGrpSpPr/>
          <p:nvPr/>
        </p:nvGrpSpPr>
        <p:grpSpPr>
          <a:xfrm>
            <a:off x="1325300" y="3823055"/>
            <a:ext cx="366293" cy="370441"/>
            <a:chOff x="-39647175" y="3972000"/>
            <a:chExt cx="313500" cy="317050"/>
          </a:xfrm>
        </p:grpSpPr>
        <p:sp>
          <p:nvSpPr>
            <p:cNvPr id="7054" name="Google Shape;7054;p8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81"/>
          <p:cNvGrpSpPr/>
          <p:nvPr/>
        </p:nvGrpSpPr>
        <p:grpSpPr>
          <a:xfrm>
            <a:off x="3494427" y="2887053"/>
            <a:ext cx="375495" cy="370879"/>
            <a:chOff x="-37808850" y="3221575"/>
            <a:chExt cx="321375" cy="317425"/>
          </a:xfrm>
        </p:grpSpPr>
        <p:sp>
          <p:nvSpPr>
            <p:cNvPr id="7058" name="Google Shape;7058;p8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81"/>
          <p:cNvGrpSpPr/>
          <p:nvPr/>
        </p:nvGrpSpPr>
        <p:grpSpPr>
          <a:xfrm>
            <a:off x="3503201" y="3409084"/>
            <a:ext cx="372749" cy="241158"/>
            <a:chOff x="-37806500" y="3643030"/>
            <a:chExt cx="319025" cy="206400"/>
          </a:xfrm>
        </p:grpSpPr>
        <p:sp>
          <p:nvSpPr>
            <p:cNvPr id="7061" name="Google Shape;7061;p8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81"/>
          <p:cNvGrpSpPr/>
          <p:nvPr/>
        </p:nvGrpSpPr>
        <p:grpSpPr>
          <a:xfrm>
            <a:off x="3505508" y="3801381"/>
            <a:ext cx="368134" cy="371814"/>
            <a:chOff x="-37804925" y="3953450"/>
            <a:chExt cx="315075" cy="318225"/>
          </a:xfrm>
        </p:grpSpPr>
        <p:sp>
          <p:nvSpPr>
            <p:cNvPr id="7064" name="Google Shape;7064;p8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7" name="Google Shape;7067;p81"/>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8" name="Google Shape;7068;p81"/>
          <p:cNvGrpSpPr/>
          <p:nvPr/>
        </p:nvGrpSpPr>
        <p:grpSpPr>
          <a:xfrm>
            <a:off x="4860977" y="1553988"/>
            <a:ext cx="355663" cy="308725"/>
            <a:chOff x="-28462125" y="3199700"/>
            <a:chExt cx="298550" cy="259150"/>
          </a:xfrm>
        </p:grpSpPr>
        <p:sp>
          <p:nvSpPr>
            <p:cNvPr id="7069" name="Google Shape;7069;p8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81"/>
          <p:cNvGrpSpPr/>
          <p:nvPr/>
        </p:nvGrpSpPr>
        <p:grpSpPr>
          <a:xfrm>
            <a:off x="4861930" y="1988678"/>
            <a:ext cx="353757" cy="352833"/>
            <a:chOff x="-28461325" y="3545475"/>
            <a:chExt cx="296950" cy="296175"/>
          </a:xfrm>
        </p:grpSpPr>
        <p:sp>
          <p:nvSpPr>
            <p:cNvPr id="7073" name="Google Shape;7073;p8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81"/>
          <p:cNvGrpSpPr/>
          <p:nvPr/>
        </p:nvGrpSpPr>
        <p:grpSpPr>
          <a:xfrm>
            <a:off x="4858162" y="2438722"/>
            <a:ext cx="361292" cy="352803"/>
            <a:chOff x="-28463700" y="3914875"/>
            <a:chExt cx="303275" cy="296150"/>
          </a:xfrm>
        </p:grpSpPr>
        <p:sp>
          <p:nvSpPr>
            <p:cNvPr id="7080" name="Google Shape;7080;p8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81"/>
          <p:cNvGrpSpPr/>
          <p:nvPr/>
        </p:nvGrpSpPr>
        <p:grpSpPr>
          <a:xfrm>
            <a:off x="7092947" y="1594805"/>
            <a:ext cx="351880" cy="227092"/>
            <a:chOff x="-26573400" y="3224125"/>
            <a:chExt cx="295375" cy="190625"/>
          </a:xfrm>
        </p:grpSpPr>
        <p:sp>
          <p:nvSpPr>
            <p:cNvPr id="7083" name="Google Shape;7083;p8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81"/>
          <p:cNvGrpSpPr/>
          <p:nvPr/>
        </p:nvGrpSpPr>
        <p:grpSpPr>
          <a:xfrm>
            <a:off x="7092947" y="1989140"/>
            <a:ext cx="351880" cy="351910"/>
            <a:chOff x="-26573400" y="3546250"/>
            <a:chExt cx="295375" cy="295400"/>
          </a:xfrm>
        </p:grpSpPr>
        <p:sp>
          <p:nvSpPr>
            <p:cNvPr id="7086" name="Google Shape;7086;p8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81"/>
          <p:cNvGrpSpPr/>
          <p:nvPr/>
        </p:nvGrpSpPr>
        <p:grpSpPr>
          <a:xfrm>
            <a:off x="7081228" y="2439049"/>
            <a:ext cx="375319" cy="352148"/>
            <a:chOff x="-26583625" y="3917025"/>
            <a:chExt cx="315050" cy="295600"/>
          </a:xfrm>
        </p:grpSpPr>
        <p:sp>
          <p:nvSpPr>
            <p:cNvPr id="7092" name="Google Shape;7092;p8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6" name="Google Shape;7096;p81"/>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81"/>
          <p:cNvGrpSpPr/>
          <p:nvPr/>
        </p:nvGrpSpPr>
        <p:grpSpPr>
          <a:xfrm>
            <a:off x="5779742" y="3398079"/>
            <a:ext cx="289039" cy="352833"/>
            <a:chOff x="-24694925" y="3518700"/>
            <a:chExt cx="242625" cy="296175"/>
          </a:xfrm>
        </p:grpSpPr>
        <p:sp>
          <p:nvSpPr>
            <p:cNvPr id="7098" name="Google Shape;7098;p8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81"/>
          <p:cNvGrpSpPr/>
          <p:nvPr/>
        </p:nvGrpSpPr>
        <p:grpSpPr>
          <a:xfrm>
            <a:off x="5779280" y="3848107"/>
            <a:ext cx="289962" cy="352833"/>
            <a:chOff x="-24709100" y="3888875"/>
            <a:chExt cx="243400" cy="296175"/>
          </a:xfrm>
        </p:grpSpPr>
        <p:sp>
          <p:nvSpPr>
            <p:cNvPr id="7103" name="Google Shape;7103;p8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81"/>
          <p:cNvGrpSpPr/>
          <p:nvPr/>
        </p:nvGrpSpPr>
        <p:grpSpPr>
          <a:xfrm>
            <a:off x="7979280" y="2920770"/>
            <a:ext cx="356556" cy="349557"/>
            <a:chOff x="-22863675" y="3131775"/>
            <a:chExt cx="299300" cy="293425"/>
          </a:xfrm>
        </p:grpSpPr>
        <p:sp>
          <p:nvSpPr>
            <p:cNvPr id="7107" name="Google Shape;7107;p8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81"/>
          <p:cNvGrpSpPr/>
          <p:nvPr/>
        </p:nvGrpSpPr>
        <p:grpSpPr>
          <a:xfrm>
            <a:off x="5322144" y="1531949"/>
            <a:ext cx="310602" cy="352803"/>
            <a:chOff x="-28069875" y="3175300"/>
            <a:chExt cx="260725" cy="296150"/>
          </a:xfrm>
        </p:grpSpPr>
        <p:sp>
          <p:nvSpPr>
            <p:cNvPr id="7111" name="Google Shape;7111;p8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0" name="Google Shape;7120;p81"/>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1" name="Google Shape;7121;p81"/>
          <p:cNvGrpSpPr/>
          <p:nvPr/>
        </p:nvGrpSpPr>
        <p:grpSpPr>
          <a:xfrm>
            <a:off x="5363423" y="2439183"/>
            <a:ext cx="228045" cy="351880"/>
            <a:chOff x="-28032075" y="3916450"/>
            <a:chExt cx="191425" cy="295375"/>
          </a:xfrm>
        </p:grpSpPr>
        <p:sp>
          <p:nvSpPr>
            <p:cNvPr id="7122" name="Google Shape;7122;p8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81"/>
          <p:cNvGrpSpPr/>
          <p:nvPr/>
        </p:nvGrpSpPr>
        <p:grpSpPr>
          <a:xfrm>
            <a:off x="7528769" y="1531934"/>
            <a:ext cx="352833" cy="352833"/>
            <a:chOff x="-26201650" y="3176075"/>
            <a:chExt cx="296175" cy="296175"/>
          </a:xfrm>
        </p:grpSpPr>
        <p:sp>
          <p:nvSpPr>
            <p:cNvPr id="7126" name="Google Shape;7126;p8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81"/>
          <p:cNvGrpSpPr/>
          <p:nvPr/>
        </p:nvGrpSpPr>
        <p:grpSpPr>
          <a:xfrm>
            <a:off x="7528293" y="1989155"/>
            <a:ext cx="353786" cy="351880"/>
            <a:chOff x="-26204800" y="3547050"/>
            <a:chExt cx="296975" cy="295375"/>
          </a:xfrm>
        </p:grpSpPr>
        <p:sp>
          <p:nvSpPr>
            <p:cNvPr id="7129" name="Google Shape;7129;p8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1" name="Google Shape;7131;p81"/>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2" name="Google Shape;7132;p81"/>
          <p:cNvGrpSpPr/>
          <p:nvPr/>
        </p:nvGrpSpPr>
        <p:grpSpPr>
          <a:xfrm>
            <a:off x="6199548" y="2919133"/>
            <a:ext cx="345328" cy="352833"/>
            <a:chOff x="-24353875" y="3147725"/>
            <a:chExt cx="289875" cy="296175"/>
          </a:xfrm>
        </p:grpSpPr>
        <p:sp>
          <p:nvSpPr>
            <p:cNvPr id="7133" name="Google Shape;7133;p8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81"/>
          <p:cNvGrpSpPr/>
          <p:nvPr/>
        </p:nvGrpSpPr>
        <p:grpSpPr>
          <a:xfrm>
            <a:off x="6207530" y="3398540"/>
            <a:ext cx="329365" cy="351910"/>
            <a:chOff x="-24344425" y="3519475"/>
            <a:chExt cx="276475" cy="295400"/>
          </a:xfrm>
        </p:grpSpPr>
        <p:sp>
          <p:nvSpPr>
            <p:cNvPr id="7136" name="Google Shape;7136;p8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81"/>
          <p:cNvGrpSpPr/>
          <p:nvPr/>
        </p:nvGrpSpPr>
        <p:grpSpPr>
          <a:xfrm>
            <a:off x="6197210" y="3850460"/>
            <a:ext cx="350004" cy="348128"/>
            <a:chOff x="-24353075" y="3891250"/>
            <a:chExt cx="293800" cy="292225"/>
          </a:xfrm>
        </p:grpSpPr>
        <p:sp>
          <p:nvSpPr>
            <p:cNvPr id="7139" name="Google Shape;7139;p8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81"/>
          <p:cNvGrpSpPr/>
          <p:nvPr/>
        </p:nvGrpSpPr>
        <p:grpSpPr>
          <a:xfrm>
            <a:off x="7980681" y="3398763"/>
            <a:ext cx="353757" cy="351463"/>
            <a:chOff x="-22845575" y="3504075"/>
            <a:chExt cx="296950" cy="295025"/>
          </a:xfrm>
        </p:grpSpPr>
        <p:sp>
          <p:nvSpPr>
            <p:cNvPr id="7142" name="Google Shape;7142;p8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81"/>
          <p:cNvGrpSpPr/>
          <p:nvPr/>
        </p:nvGrpSpPr>
        <p:grpSpPr>
          <a:xfrm>
            <a:off x="5773862" y="1532411"/>
            <a:ext cx="299344" cy="351880"/>
            <a:chOff x="-27691025" y="3175300"/>
            <a:chExt cx="251275" cy="295375"/>
          </a:xfrm>
        </p:grpSpPr>
        <p:sp>
          <p:nvSpPr>
            <p:cNvPr id="7145" name="Google Shape;7145;p8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81"/>
          <p:cNvGrpSpPr/>
          <p:nvPr/>
        </p:nvGrpSpPr>
        <p:grpSpPr>
          <a:xfrm>
            <a:off x="5746179" y="2051087"/>
            <a:ext cx="354710" cy="228015"/>
            <a:chOff x="-27721750" y="3598250"/>
            <a:chExt cx="297750" cy="191400"/>
          </a:xfrm>
        </p:grpSpPr>
        <p:sp>
          <p:nvSpPr>
            <p:cNvPr id="7150" name="Google Shape;7150;p8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81"/>
          <p:cNvGrpSpPr/>
          <p:nvPr/>
        </p:nvGrpSpPr>
        <p:grpSpPr>
          <a:xfrm>
            <a:off x="5747579" y="2444633"/>
            <a:ext cx="351910" cy="340980"/>
            <a:chOff x="-27719400" y="3925600"/>
            <a:chExt cx="295400" cy="286225"/>
          </a:xfrm>
        </p:grpSpPr>
        <p:sp>
          <p:nvSpPr>
            <p:cNvPr id="7153" name="Google Shape;7153;p8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81"/>
          <p:cNvGrpSpPr/>
          <p:nvPr/>
        </p:nvGrpSpPr>
        <p:grpSpPr>
          <a:xfrm>
            <a:off x="7968851" y="1531473"/>
            <a:ext cx="353757" cy="353757"/>
            <a:chOff x="-25834600" y="3176875"/>
            <a:chExt cx="296950" cy="296950"/>
          </a:xfrm>
        </p:grpSpPr>
        <p:sp>
          <p:nvSpPr>
            <p:cNvPr id="7156" name="Google Shape;7156;p8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81"/>
          <p:cNvGrpSpPr/>
          <p:nvPr/>
        </p:nvGrpSpPr>
        <p:grpSpPr>
          <a:xfrm>
            <a:off x="7968851" y="1999474"/>
            <a:ext cx="353757" cy="331241"/>
            <a:chOff x="-25834600" y="3564375"/>
            <a:chExt cx="296950" cy="278050"/>
          </a:xfrm>
        </p:grpSpPr>
        <p:sp>
          <p:nvSpPr>
            <p:cNvPr id="7162" name="Google Shape;7162;p8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81"/>
          <p:cNvGrpSpPr/>
          <p:nvPr/>
        </p:nvGrpSpPr>
        <p:grpSpPr>
          <a:xfrm>
            <a:off x="7966974" y="2438826"/>
            <a:ext cx="357509" cy="352595"/>
            <a:chOff x="-25834600" y="3915850"/>
            <a:chExt cx="300100" cy="295975"/>
          </a:xfrm>
        </p:grpSpPr>
        <p:sp>
          <p:nvSpPr>
            <p:cNvPr id="7171" name="Google Shape;7171;p8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81"/>
          <p:cNvGrpSpPr/>
          <p:nvPr/>
        </p:nvGrpSpPr>
        <p:grpSpPr>
          <a:xfrm>
            <a:off x="6702402" y="2920056"/>
            <a:ext cx="228968" cy="350987"/>
            <a:chOff x="-23930925" y="3149300"/>
            <a:chExt cx="192200" cy="294625"/>
          </a:xfrm>
        </p:grpSpPr>
        <p:sp>
          <p:nvSpPr>
            <p:cNvPr id="7175" name="Google Shape;7175;p8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81"/>
          <p:cNvGrpSpPr/>
          <p:nvPr/>
        </p:nvGrpSpPr>
        <p:grpSpPr>
          <a:xfrm>
            <a:off x="6659232" y="3398540"/>
            <a:ext cx="315307" cy="351910"/>
            <a:chOff x="-23962425" y="3519475"/>
            <a:chExt cx="264675" cy="295400"/>
          </a:xfrm>
        </p:grpSpPr>
        <p:sp>
          <p:nvSpPr>
            <p:cNvPr id="7180" name="Google Shape;7180;p8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2" name="Google Shape;7182;p81"/>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3" name="Google Shape;7183;p81"/>
          <p:cNvGrpSpPr/>
          <p:nvPr/>
        </p:nvGrpSpPr>
        <p:grpSpPr>
          <a:xfrm>
            <a:off x="8037908" y="3848584"/>
            <a:ext cx="239302" cy="351880"/>
            <a:chOff x="-22788075" y="3904625"/>
            <a:chExt cx="200875" cy="295375"/>
          </a:xfrm>
        </p:grpSpPr>
        <p:sp>
          <p:nvSpPr>
            <p:cNvPr id="7184" name="Google Shape;7184;p8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81"/>
          <p:cNvGrpSpPr/>
          <p:nvPr/>
        </p:nvGrpSpPr>
        <p:grpSpPr>
          <a:xfrm>
            <a:off x="6193206" y="1531949"/>
            <a:ext cx="354710" cy="352803"/>
            <a:chOff x="-27351575" y="3175300"/>
            <a:chExt cx="297750" cy="296150"/>
          </a:xfrm>
        </p:grpSpPr>
        <p:sp>
          <p:nvSpPr>
            <p:cNvPr id="7189" name="Google Shape;7189;p8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81"/>
          <p:cNvGrpSpPr/>
          <p:nvPr/>
        </p:nvGrpSpPr>
        <p:grpSpPr>
          <a:xfrm>
            <a:off x="6235914" y="1988559"/>
            <a:ext cx="269293" cy="353072"/>
            <a:chOff x="-27313750" y="3545275"/>
            <a:chExt cx="226050" cy="296375"/>
          </a:xfrm>
        </p:grpSpPr>
        <p:sp>
          <p:nvSpPr>
            <p:cNvPr id="7194" name="Google Shape;7194;p8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81"/>
          <p:cNvGrpSpPr/>
          <p:nvPr/>
        </p:nvGrpSpPr>
        <p:grpSpPr>
          <a:xfrm>
            <a:off x="6193206" y="2436830"/>
            <a:ext cx="354710" cy="356586"/>
            <a:chOff x="-27351575" y="3915650"/>
            <a:chExt cx="297750" cy="299325"/>
          </a:xfrm>
        </p:grpSpPr>
        <p:sp>
          <p:nvSpPr>
            <p:cNvPr id="7198" name="Google Shape;7198;p8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81"/>
          <p:cNvGrpSpPr/>
          <p:nvPr/>
        </p:nvGrpSpPr>
        <p:grpSpPr>
          <a:xfrm>
            <a:off x="4880696" y="2919029"/>
            <a:ext cx="319060" cy="353042"/>
            <a:chOff x="-25445525" y="3175900"/>
            <a:chExt cx="267825" cy="296350"/>
          </a:xfrm>
        </p:grpSpPr>
        <p:sp>
          <p:nvSpPr>
            <p:cNvPr id="7201" name="Google Shape;7201;p8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81"/>
          <p:cNvGrpSpPr/>
          <p:nvPr/>
        </p:nvGrpSpPr>
        <p:grpSpPr>
          <a:xfrm>
            <a:off x="4862410" y="3409352"/>
            <a:ext cx="355633" cy="330288"/>
            <a:chOff x="-25465200" y="3565175"/>
            <a:chExt cx="298525" cy="277250"/>
          </a:xfrm>
        </p:grpSpPr>
        <p:sp>
          <p:nvSpPr>
            <p:cNvPr id="7205" name="Google Shape;7205;p8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81"/>
          <p:cNvGrpSpPr/>
          <p:nvPr/>
        </p:nvGrpSpPr>
        <p:grpSpPr>
          <a:xfrm>
            <a:off x="4861948" y="3848882"/>
            <a:ext cx="356556" cy="351285"/>
            <a:chOff x="-25465200" y="3916150"/>
            <a:chExt cx="299300" cy="294875"/>
          </a:xfrm>
        </p:grpSpPr>
        <p:sp>
          <p:nvSpPr>
            <p:cNvPr id="7208" name="Google Shape;7208;p8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81"/>
          <p:cNvGrpSpPr/>
          <p:nvPr/>
        </p:nvGrpSpPr>
        <p:grpSpPr>
          <a:xfrm>
            <a:off x="7089388" y="2919148"/>
            <a:ext cx="351880" cy="352803"/>
            <a:chOff x="-23615075" y="3148525"/>
            <a:chExt cx="295375" cy="296150"/>
          </a:xfrm>
        </p:grpSpPr>
        <p:sp>
          <p:nvSpPr>
            <p:cNvPr id="7211" name="Google Shape;7211;p8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5" name="Google Shape;7215;p81"/>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6" name="Google Shape;7216;p81"/>
          <p:cNvGrpSpPr/>
          <p:nvPr/>
        </p:nvGrpSpPr>
        <p:grpSpPr>
          <a:xfrm>
            <a:off x="7088911" y="3858427"/>
            <a:ext cx="352833" cy="332194"/>
            <a:chOff x="-23615075" y="3906200"/>
            <a:chExt cx="296175" cy="278850"/>
          </a:xfrm>
        </p:grpSpPr>
        <p:sp>
          <p:nvSpPr>
            <p:cNvPr id="7217" name="Google Shape;7217;p8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0" name="Google Shape;7220;p81"/>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1" name="Google Shape;7221;p81"/>
          <p:cNvGrpSpPr/>
          <p:nvPr/>
        </p:nvGrpSpPr>
        <p:grpSpPr>
          <a:xfrm>
            <a:off x="6637880" y="1532068"/>
            <a:ext cx="353757" cy="352565"/>
            <a:chOff x="-26980600" y="3175500"/>
            <a:chExt cx="296950" cy="295950"/>
          </a:xfrm>
        </p:grpSpPr>
        <p:sp>
          <p:nvSpPr>
            <p:cNvPr id="7222" name="Google Shape;7222;p8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5" name="Google Shape;7225;p81"/>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6" name="Google Shape;7226;p81"/>
          <p:cNvGrpSpPr/>
          <p:nvPr/>
        </p:nvGrpSpPr>
        <p:grpSpPr>
          <a:xfrm>
            <a:off x="6638357" y="2470604"/>
            <a:ext cx="352803" cy="289039"/>
            <a:chOff x="-26981375" y="3951875"/>
            <a:chExt cx="296150" cy="242625"/>
          </a:xfrm>
        </p:grpSpPr>
        <p:sp>
          <p:nvSpPr>
            <p:cNvPr id="7227" name="Google Shape;7227;p8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81"/>
          <p:cNvGrpSpPr/>
          <p:nvPr/>
        </p:nvGrpSpPr>
        <p:grpSpPr>
          <a:xfrm>
            <a:off x="5303399" y="2918195"/>
            <a:ext cx="351910" cy="354710"/>
            <a:chOff x="-25094250" y="3176075"/>
            <a:chExt cx="295400" cy="297750"/>
          </a:xfrm>
        </p:grpSpPr>
        <p:sp>
          <p:nvSpPr>
            <p:cNvPr id="7231" name="Google Shape;7231;p8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81"/>
          <p:cNvGrpSpPr/>
          <p:nvPr/>
        </p:nvGrpSpPr>
        <p:grpSpPr>
          <a:xfrm>
            <a:off x="5303399" y="3398556"/>
            <a:ext cx="351910" cy="351880"/>
            <a:chOff x="-25094250" y="3547050"/>
            <a:chExt cx="295400" cy="295375"/>
          </a:xfrm>
        </p:grpSpPr>
        <p:sp>
          <p:nvSpPr>
            <p:cNvPr id="7235" name="Google Shape;7235;p8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0" name="Google Shape;7240;p81"/>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1" name="Google Shape;7241;p81"/>
          <p:cNvGrpSpPr/>
          <p:nvPr/>
        </p:nvGrpSpPr>
        <p:grpSpPr>
          <a:xfrm>
            <a:off x="7535476" y="2919148"/>
            <a:ext cx="352803" cy="352803"/>
            <a:chOff x="-23245675" y="3148525"/>
            <a:chExt cx="296150" cy="296150"/>
          </a:xfrm>
        </p:grpSpPr>
        <p:sp>
          <p:nvSpPr>
            <p:cNvPr id="7242" name="Google Shape;7242;p8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5" name="Google Shape;7245;p81"/>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6" name="Google Shape;7246;p81"/>
          <p:cNvGrpSpPr/>
          <p:nvPr/>
        </p:nvGrpSpPr>
        <p:grpSpPr>
          <a:xfrm>
            <a:off x="7535938" y="3848122"/>
            <a:ext cx="351880" cy="352803"/>
            <a:chOff x="-23244900" y="3888100"/>
            <a:chExt cx="295375" cy="296150"/>
          </a:xfrm>
        </p:grpSpPr>
        <p:sp>
          <p:nvSpPr>
            <p:cNvPr id="7247" name="Google Shape;7247;p8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8" name="Google Shape;7258;p81"/>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push dir="u"/>
  </p:transition>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62"/>
        <p:cNvGrpSpPr/>
        <p:nvPr/>
      </p:nvGrpSpPr>
      <p:grpSpPr>
        <a:xfrm>
          <a:off x="0" y="0"/>
          <a:ext cx="0" cy="0"/>
          <a:chOff x="0" y="0"/>
          <a:chExt cx="0" cy="0"/>
        </a:xfrm>
      </p:grpSpPr>
      <p:sp>
        <p:nvSpPr>
          <p:cNvPr id="7263" name="Google Shape;7263;p82"/>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264" name="Google Shape;7264;p82"/>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7265" name="Google Shape;7265;p82"/>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6" name="Google Shape;7266;p82"/>
          <p:cNvGrpSpPr/>
          <p:nvPr/>
        </p:nvGrpSpPr>
        <p:grpSpPr>
          <a:xfrm>
            <a:off x="850004" y="1975418"/>
            <a:ext cx="367261" cy="367261"/>
            <a:chOff x="-65145700" y="3727425"/>
            <a:chExt cx="317425" cy="317425"/>
          </a:xfrm>
        </p:grpSpPr>
        <p:sp>
          <p:nvSpPr>
            <p:cNvPr id="7267" name="Google Shape;7267;p8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82"/>
          <p:cNvGrpSpPr/>
          <p:nvPr/>
        </p:nvGrpSpPr>
        <p:grpSpPr>
          <a:xfrm>
            <a:off x="853201" y="2404333"/>
            <a:ext cx="360868" cy="367261"/>
            <a:chOff x="-65144125" y="4094450"/>
            <a:chExt cx="311900" cy="317425"/>
          </a:xfrm>
        </p:grpSpPr>
        <p:sp>
          <p:nvSpPr>
            <p:cNvPr id="7270" name="Google Shape;7270;p8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3" name="Google Shape;7273;p82"/>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4" name="Google Shape;7274;p82"/>
          <p:cNvGrpSpPr/>
          <p:nvPr/>
        </p:nvGrpSpPr>
        <p:grpSpPr>
          <a:xfrm>
            <a:off x="3056770" y="1975028"/>
            <a:ext cx="370645" cy="368042"/>
            <a:chOff x="-63250675" y="3744075"/>
            <a:chExt cx="320350" cy="318100"/>
          </a:xfrm>
        </p:grpSpPr>
        <p:sp>
          <p:nvSpPr>
            <p:cNvPr id="7275" name="Google Shape;7275;p8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82"/>
          <p:cNvGrpSpPr/>
          <p:nvPr/>
        </p:nvGrpSpPr>
        <p:grpSpPr>
          <a:xfrm>
            <a:off x="3058462" y="2404333"/>
            <a:ext cx="367261" cy="367261"/>
            <a:chOff x="-63250675" y="4110200"/>
            <a:chExt cx="317425" cy="317425"/>
          </a:xfrm>
        </p:grpSpPr>
        <p:sp>
          <p:nvSpPr>
            <p:cNvPr id="7279" name="Google Shape;7279;p8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82"/>
          <p:cNvGrpSpPr/>
          <p:nvPr/>
        </p:nvGrpSpPr>
        <p:grpSpPr>
          <a:xfrm>
            <a:off x="1737509" y="2901428"/>
            <a:ext cx="359075" cy="358844"/>
            <a:chOff x="-61351725" y="3372400"/>
            <a:chExt cx="310350" cy="310150"/>
          </a:xfrm>
        </p:grpSpPr>
        <p:sp>
          <p:nvSpPr>
            <p:cNvPr id="7289" name="Google Shape;7289;p8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82"/>
          <p:cNvGrpSpPr/>
          <p:nvPr/>
        </p:nvGrpSpPr>
        <p:grpSpPr>
          <a:xfrm>
            <a:off x="1733864" y="3364484"/>
            <a:ext cx="366364" cy="333534"/>
            <a:chOff x="-61354875" y="3751050"/>
            <a:chExt cx="316650" cy="288275"/>
          </a:xfrm>
        </p:grpSpPr>
        <p:sp>
          <p:nvSpPr>
            <p:cNvPr id="7293" name="Google Shape;7293;p8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82"/>
          <p:cNvGrpSpPr/>
          <p:nvPr/>
        </p:nvGrpSpPr>
        <p:grpSpPr>
          <a:xfrm>
            <a:off x="1733864" y="3806124"/>
            <a:ext cx="366364" cy="367290"/>
            <a:chOff x="-61354875" y="4101525"/>
            <a:chExt cx="316650" cy="317450"/>
          </a:xfrm>
        </p:grpSpPr>
        <p:sp>
          <p:nvSpPr>
            <p:cNvPr id="7297" name="Google Shape;7297;p8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82"/>
          <p:cNvGrpSpPr/>
          <p:nvPr/>
        </p:nvGrpSpPr>
        <p:grpSpPr>
          <a:xfrm>
            <a:off x="3950299" y="2898000"/>
            <a:ext cx="368157" cy="365699"/>
            <a:chOff x="-59470075" y="3308975"/>
            <a:chExt cx="318200" cy="316075"/>
          </a:xfrm>
        </p:grpSpPr>
        <p:sp>
          <p:nvSpPr>
            <p:cNvPr id="7300" name="Google Shape;7300;p8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82"/>
          <p:cNvGrpSpPr/>
          <p:nvPr/>
        </p:nvGrpSpPr>
        <p:grpSpPr>
          <a:xfrm>
            <a:off x="1295729" y="1533705"/>
            <a:ext cx="367261" cy="364686"/>
            <a:chOff x="-64781025" y="3361050"/>
            <a:chExt cx="317425" cy="315200"/>
          </a:xfrm>
        </p:grpSpPr>
        <p:sp>
          <p:nvSpPr>
            <p:cNvPr id="7310" name="Google Shape;7310;p8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4" name="Google Shape;7314;p82"/>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2"/>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2"/>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7" name="Google Shape;7317;p82"/>
          <p:cNvGrpSpPr/>
          <p:nvPr/>
        </p:nvGrpSpPr>
        <p:grpSpPr>
          <a:xfrm>
            <a:off x="3500129" y="1975144"/>
            <a:ext cx="382765" cy="367810"/>
            <a:chOff x="-62890750" y="3747425"/>
            <a:chExt cx="330825" cy="317900"/>
          </a:xfrm>
        </p:grpSpPr>
        <p:sp>
          <p:nvSpPr>
            <p:cNvPr id="7318" name="Google Shape;7318;p8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82"/>
          <p:cNvGrpSpPr/>
          <p:nvPr/>
        </p:nvGrpSpPr>
        <p:grpSpPr>
          <a:xfrm>
            <a:off x="3507881" y="2404781"/>
            <a:ext cx="367261" cy="366364"/>
            <a:chOff x="-62884425" y="4111775"/>
            <a:chExt cx="317425" cy="316650"/>
          </a:xfrm>
        </p:grpSpPr>
        <p:sp>
          <p:nvSpPr>
            <p:cNvPr id="7333" name="Google Shape;7333;p8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82"/>
          <p:cNvGrpSpPr/>
          <p:nvPr/>
        </p:nvGrpSpPr>
        <p:grpSpPr>
          <a:xfrm>
            <a:off x="2180515" y="2900850"/>
            <a:ext cx="365438" cy="360001"/>
            <a:chOff x="-60991775" y="3376900"/>
            <a:chExt cx="315850" cy="311150"/>
          </a:xfrm>
        </p:grpSpPr>
        <p:sp>
          <p:nvSpPr>
            <p:cNvPr id="7336" name="Google Shape;7336;p8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82"/>
          <p:cNvGrpSpPr/>
          <p:nvPr/>
        </p:nvGrpSpPr>
        <p:grpSpPr>
          <a:xfrm>
            <a:off x="2180052" y="3351714"/>
            <a:ext cx="366364" cy="359075"/>
            <a:chOff x="-60988625" y="3740800"/>
            <a:chExt cx="316650" cy="310350"/>
          </a:xfrm>
        </p:grpSpPr>
        <p:sp>
          <p:nvSpPr>
            <p:cNvPr id="7340" name="Google Shape;7340;p8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82"/>
          <p:cNvGrpSpPr/>
          <p:nvPr/>
        </p:nvGrpSpPr>
        <p:grpSpPr>
          <a:xfrm>
            <a:off x="2180052" y="3807165"/>
            <a:ext cx="366364" cy="365207"/>
            <a:chOff x="-60987850" y="4100950"/>
            <a:chExt cx="316650" cy="315650"/>
          </a:xfrm>
        </p:grpSpPr>
        <p:sp>
          <p:nvSpPr>
            <p:cNvPr id="7344" name="Google Shape;7344;p8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82"/>
          <p:cNvGrpSpPr/>
          <p:nvPr/>
        </p:nvGrpSpPr>
        <p:grpSpPr>
          <a:xfrm>
            <a:off x="3949836" y="3352625"/>
            <a:ext cx="369083" cy="357253"/>
            <a:chOff x="-59447250" y="3706150"/>
            <a:chExt cx="319000" cy="308775"/>
          </a:xfrm>
        </p:grpSpPr>
        <p:sp>
          <p:nvSpPr>
            <p:cNvPr id="7350" name="Google Shape;7350;p8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82"/>
          <p:cNvGrpSpPr/>
          <p:nvPr/>
        </p:nvGrpSpPr>
        <p:grpSpPr>
          <a:xfrm>
            <a:off x="1738564" y="1533936"/>
            <a:ext cx="368186" cy="364224"/>
            <a:chOff x="-64406125" y="3362225"/>
            <a:chExt cx="318225" cy="314800"/>
          </a:xfrm>
        </p:grpSpPr>
        <p:sp>
          <p:nvSpPr>
            <p:cNvPr id="7355" name="Google Shape;7355;p8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7" name="Google Shape;7357;p82"/>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8" name="Google Shape;7358;p82"/>
          <p:cNvGrpSpPr/>
          <p:nvPr/>
        </p:nvGrpSpPr>
        <p:grpSpPr>
          <a:xfrm>
            <a:off x="1739027" y="2404781"/>
            <a:ext cx="367261" cy="366364"/>
            <a:chOff x="-64410850" y="4094450"/>
            <a:chExt cx="317425" cy="316650"/>
          </a:xfrm>
        </p:grpSpPr>
        <p:sp>
          <p:nvSpPr>
            <p:cNvPr id="7359" name="Google Shape;7359;p8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2" name="Google Shape;7362;p82"/>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3" name="Google Shape;7363;p82"/>
          <p:cNvGrpSpPr/>
          <p:nvPr/>
        </p:nvGrpSpPr>
        <p:grpSpPr>
          <a:xfrm>
            <a:off x="3960575" y="1974854"/>
            <a:ext cx="365467" cy="368389"/>
            <a:chOff x="-62516625" y="3743175"/>
            <a:chExt cx="315875" cy="318400"/>
          </a:xfrm>
        </p:grpSpPr>
        <p:sp>
          <p:nvSpPr>
            <p:cNvPr id="7364" name="Google Shape;7364;p8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82"/>
          <p:cNvGrpSpPr/>
          <p:nvPr/>
        </p:nvGrpSpPr>
        <p:grpSpPr>
          <a:xfrm>
            <a:off x="3967415" y="2424826"/>
            <a:ext cx="351786" cy="326274"/>
            <a:chOff x="-62511900" y="4129100"/>
            <a:chExt cx="304050" cy="282000"/>
          </a:xfrm>
        </p:grpSpPr>
        <p:sp>
          <p:nvSpPr>
            <p:cNvPr id="7367" name="Google Shape;7367;p8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82"/>
          <p:cNvGrpSpPr/>
          <p:nvPr/>
        </p:nvGrpSpPr>
        <p:grpSpPr>
          <a:xfrm>
            <a:off x="2645537" y="2897220"/>
            <a:ext cx="310770" cy="367261"/>
            <a:chOff x="-60597975" y="3367475"/>
            <a:chExt cx="268600" cy="317425"/>
          </a:xfrm>
        </p:grpSpPr>
        <p:sp>
          <p:nvSpPr>
            <p:cNvPr id="7373" name="Google Shape;7373;p8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8" name="Google Shape;7378;p82"/>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9" name="Google Shape;7379;p82"/>
          <p:cNvGrpSpPr/>
          <p:nvPr/>
        </p:nvGrpSpPr>
        <p:grpSpPr>
          <a:xfrm>
            <a:off x="2617740" y="3858536"/>
            <a:ext cx="366364" cy="262465"/>
            <a:chOff x="-60621600" y="4145650"/>
            <a:chExt cx="316650" cy="226850"/>
          </a:xfrm>
        </p:grpSpPr>
        <p:sp>
          <p:nvSpPr>
            <p:cNvPr id="7380" name="Google Shape;7380;p8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82"/>
          <p:cNvGrpSpPr/>
          <p:nvPr/>
        </p:nvGrpSpPr>
        <p:grpSpPr>
          <a:xfrm>
            <a:off x="3954392" y="3807035"/>
            <a:ext cx="359972" cy="365467"/>
            <a:chOff x="-59400775" y="4084200"/>
            <a:chExt cx="311125" cy="315875"/>
          </a:xfrm>
        </p:grpSpPr>
        <p:sp>
          <p:nvSpPr>
            <p:cNvPr id="7384" name="Google Shape;7384;p8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82"/>
          <p:cNvGrpSpPr/>
          <p:nvPr/>
        </p:nvGrpSpPr>
        <p:grpSpPr>
          <a:xfrm>
            <a:off x="2178486" y="1532866"/>
            <a:ext cx="365438" cy="366364"/>
            <a:chOff x="-64044600" y="3360375"/>
            <a:chExt cx="315850" cy="316650"/>
          </a:xfrm>
        </p:grpSpPr>
        <p:sp>
          <p:nvSpPr>
            <p:cNvPr id="7391" name="Google Shape;7391;p8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82"/>
          <p:cNvGrpSpPr/>
          <p:nvPr/>
        </p:nvGrpSpPr>
        <p:grpSpPr>
          <a:xfrm>
            <a:off x="2204909" y="1975418"/>
            <a:ext cx="312592" cy="367261"/>
            <a:chOff x="-64022550" y="3727425"/>
            <a:chExt cx="270175" cy="317425"/>
          </a:xfrm>
        </p:grpSpPr>
        <p:sp>
          <p:nvSpPr>
            <p:cNvPr id="7395" name="Google Shape;7395;p8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82"/>
          <p:cNvGrpSpPr/>
          <p:nvPr/>
        </p:nvGrpSpPr>
        <p:grpSpPr>
          <a:xfrm>
            <a:off x="2229047" y="2404318"/>
            <a:ext cx="264317" cy="367290"/>
            <a:chOff x="-64001300" y="4093650"/>
            <a:chExt cx="228450" cy="317450"/>
          </a:xfrm>
        </p:grpSpPr>
        <p:sp>
          <p:nvSpPr>
            <p:cNvPr id="7399" name="Google Shape;7399;p8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82"/>
          <p:cNvGrpSpPr/>
          <p:nvPr/>
        </p:nvGrpSpPr>
        <p:grpSpPr>
          <a:xfrm>
            <a:off x="848051" y="2897610"/>
            <a:ext cx="359972" cy="366480"/>
            <a:chOff x="-62148800" y="3377700"/>
            <a:chExt cx="311125" cy="316750"/>
          </a:xfrm>
        </p:grpSpPr>
        <p:sp>
          <p:nvSpPr>
            <p:cNvPr id="7404" name="Google Shape;7404;p8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82"/>
          <p:cNvGrpSpPr/>
          <p:nvPr/>
        </p:nvGrpSpPr>
        <p:grpSpPr>
          <a:xfrm>
            <a:off x="843958" y="3347607"/>
            <a:ext cx="368157" cy="367290"/>
            <a:chOff x="-62154300" y="3743950"/>
            <a:chExt cx="318200" cy="317450"/>
          </a:xfrm>
        </p:grpSpPr>
        <p:sp>
          <p:nvSpPr>
            <p:cNvPr id="7407" name="Google Shape;7407;p8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82"/>
          <p:cNvGrpSpPr/>
          <p:nvPr/>
        </p:nvGrpSpPr>
        <p:grpSpPr>
          <a:xfrm>
            <a:off x="843944" y="3806587"/>
            <a:ext cx="368186" cy="366364"/>
            <a:chOff x="-62151950" y="4111775"/>
            <a:chExt cx="318225" cy="316650"/>
          </a:xfrm>
        </p:grpSpPr>
        <p:sp>
          <p:nvSpPr>
            <p:cNvPr id="7410" name="Google Shape;7410;p8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82"/>
          <p:cNvGrpSpPr/>
          <p:nvPr/>
        </p:nvGrpSpPr>
        <p:grpSpPr>
          <a:xfrm>
            <a:off x="3062568" y="2897133"/>
            <a:ext cx="368157" cy="367434"/>
            <a:chOff x="-60254550" y="3367325"/>
            <a:chExt cx="318200" cy="317575"/>
          </a:xfrm>
        </p:grpSpPr>
        <p:sp>
          <p:nvSpPr>
            <p:cNvPr id="7415" name="Google Shape;7415;p8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2"/>
          <p:cNvGrpSpPr/>
          <p:nvPr/>
        </p:nvGrpSpPr>
        <p:grpSpPr>
          <a:xfrm>
            <a:off x="3063465" y="3348127"/>
            <a:ext cx="366364" cy="366248"/>
            <a:chOff x="-60255350" y="3733825"/>
            <a:chExt cx="316650" cy="316550"/>
          </a:xfrm>
        </p:grpSpPr>
        <p:sp>
          <p:nvSpPr>
            <p:cNvPr id="7420" name="Google Shape;7420;p8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82"/>
          <p:cNvGrpSpPr/>
          <p:nvPr/>
        </p:nvGrpSpPr>
        <p:grpSpPr>
          <a:xfrm>
            <a:off x="3091262" y="3807035"/>
            <a:ext cx="310770" cy="365467"/>
            <a:chOff x="-60232500" y="4101525"/>
            <a:chExt cx="268600" cy="315875"/>
          </a:xfrm>
        </p:grpSpPr>
        <p:sp>
          <p:nvSpPr>
            <p:cNvPr id="7428" name="Google Shape;7428;p8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0" name="Google Shape;7430;p82"/>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1" name="Google Shape;7431;p82"/>
          <p:cNvGrpSpPr/>
          <p:nvPr/>
        </p:nvGrpSpPr>
        <p:grpSpPr>
          <a:xfrm>
            <a:off x="2624262" y="1532866"/>
            <a:ext cx="368186" cy="366364"/>
            <a:chOff x="-63679950" y="3360375"/>
            <a:chExt cx="318225" cy="316650"/>
          </a:xfrm>
        </p:grpSpPr>
        <p:sp>
          <p:nvSpPr>
            <p:cNvPr id="7432" name="Google Shape;7432;p8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6" name="Google Shape;7436;p82"/>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7" name="Google Shape;7437;p82"/>
          <p:cNvGrpSpPr/>
          <p:nvPr/>
        </p:nvGrpSpPr>
        <p:grpSpPr>
          <a:xfrm>
            <a:off x="2622889" y="2404203"/>
            <a:ext cx="370934" cy="367521"/>
            <a:chOff x="-63679950" y="4093450"/>
            <a:chExt cx="320600" cy="317650"/>
          </a:xfrm>
        </p:grpSpPr>
        <p:sp>
          <p:nvSpPr>
            <p:cNvPr id="7438" name="Google Shape;7438;p8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82"/>
          <p:cNvGrpSpPr/>
          <p:nvPr/>
        </p:nvGrpSpPr>
        <p:grpSpPr>
          <a:xfrm>
            <a:off x="1283006" y="2897205"/>
            <a:ext cx="366364" cy="367290"/>
            <a:chOff x="-61784125" y="3377700"/>
            <a:chExt cx="316650" cy="317450"/>
          </a:xfrm>
        </p:grpSpPr>
        <p:sp>
          <p:nvSpPr>
            <p:cNvPr id="7442" name="Google Shape;7442;p8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82"/>
          <p:cNvGrpSpPr/>
          <p:nvPr/>
        </p:nvGrpSpPr>
        <p:grpSpPr>
          <a:xfrm>
            <a:off x="1283006" y="3347607"/>
            <a:ext cx="366364" cy="367290"/>
            <a:chOff x="-61783350" y="3743950"/>
            <a:chExt cx="316650" cy="317450"/>
          </a:xfrm>
        </p:grpSpPr>
        <p:sp>
          <p:nvSpPr>
            <p:cNvPr id="7450" name="Google Shape;7450;p8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2" name="Google Shape;7452;p82"/>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2"/>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2"/>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5" name="Google Shape;7455;p82"/>
          <p:cNvGrpSpPr/>
          <p:nvPr/>
        </p:nvGrpSpPr>
        <p:grpSpPr>
          <a:xfrm>
            <a:off x="3504430" y="3807440"/>
            <a:ext cx="369112" cy="364657"/>
            <a:chOff x="-59869425" y="4102225"/>
            <a:chExt cx="319025" cy="315175"/>
          </a:xfrm>
        </p:grpSpPr>
        <p:sp>
          <p:nvSpPr>
            <p:cNvPr id="7456" name="Google Shape;7456;p8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82"/>
          <p:cNvGrpSpPr/>
          <p:nvPr/>
        </p:nvGrpSpPr>
        <p:grpSpPr>
          <a:xfrm>
            <a:off x="2623233" y="4276262"/>
            <a:ext cx="366364" cy="365467"/>
            <a:chOff x="-59029025" y="3711650"/>
            <a:chExt cx="316650" cy="315875"/>
          </a:xfrm>
        </p:grpSpPr>
        <p:sp>
          <p:nvSpPr>
            <p:cNvPr id="7461" name="Google Shape;7461;p8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82"/>
          <p:cNvGrpSpPr/>
          <p:nvPr/>
        </p:nvGrpSpPr>
        <p:grpSpPr>
          <a:xfrm>
            <a:off x="4859311" y="1532317"/>
            <a:ext cx="351940" cy="348188"/>
            <a:chOff x="581525" y="3254850"/>
            <a:chExt cx="297750" cy="294575"/>
          </a:xfrm>
        </p:grpSpPr>
        <p:sp>
          <p:nvSpPr>
            <p:cNvPr id="7469" name="Google Shape;7469;p8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82"/>
          <p:cNvGrpSpPr/>
          <p:nvPr/>
        </p:nvGrpSpPr>
        <p:grpSpPr>
          <a:xfrm>
            <a:off x="4858380" y="1971253"/>
            <a:ext cx="353802" cy="351497"/>
            <a:chOff x="580725" y="3617925"/>
            <a:chExt cx="299325" cy="297375"/>
          </a:xfrm>
        </p:grpSpPr>
        <p:sp>
          <p:nvSpPr>
            <p:cNvPr id="7473" name="Google Shape;7473;p8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82"/>
          <p:cNvGrpSpPr/>
          <p:nvPr/>
        </p:nvGrpSpPr>
        <p:grpSpPr>
          <a:xfrm>
            <a:off x="4860242" y="2418443"/>
            <a:ext cx="350079" cy="350079"/>
            <a:chOff x="583100" y="3982600"/>
            <a:chExt cx="296175" cy="296175"/>
          </a:xfrm>
        </p:grpSpPr>
        <p:sp>
          <p:nvSpPr>
            <p:cNvPr id="7479" name="Google Shape;7479;p8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82"/>
          <p:cNvGrpSpPr/>
          <p:nvPr/>
        </p:nvGrpSpPr>
        <p:grpSpPr>
          <a:xfrm>
            <a:off x="7092856" y="1532067"/>
            <a:ext cx="307231" cy="348690"/>
            <a:chOff x="2423775" y="3226875"/>
            <a:chExt cx="259925" cy="295000"/>
          </a:xfrm>
        </p:grpSpPr>
        <p:sp>
          <p:nvSpPr>
            <p:cNvPr id="7487" name="Google Shape;7487;p8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82"/>
          <p:cNvGrpSpPr/>
          <p:nvPr/>
        </p:nvGrpSpPr>
        <p:grpSpPr>
          <a:xfrm>
            <a:off x="7070043" y="1973352"/>
            <a:ext cx="352857" cy="347301"/>
            <a:chOff x="2404875" y="3592725"/>
            <a:chExt cx="298525" cy="293825"/>
          </a:xfrm>
        </p:grpSpPr>
        <p:sp>
          <p:nvSpPr>
            <p:cNvPr id="7491" name="Google Shape;7491;p8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82"/>
          <p:cNvGrpSpPr/>
          <p:nvPr/>
        </p:nvGrpSpPr>
        <p:grpSpPr>
          <a:xfrm>
            <a:off x="7070974" y="2418917"/>
            <a:ext cx="350995" cy="349133"/>
            <a:chOff x="2404875" y="3955825"/>
            <a:chExt cx="296950" cy="295375"/>
          </a:xfrm>
        </p:grpSpPr>
        <p:sp>
          <p:nvSpPr>
            <p:cNvPr id="7495" name="Google Shape;7495;p8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82"/>
          <p:cNvGrpSpPr/>
          <p:nvPr/>
        </p:nvGrpSpPr>
        <p:grpSpPr>
          <a:xfrm>
            <a:off x="5764954" y="2883111"/>
            <a:ext cx="349163" cy="350079"/>
            <a:chOff x="4263650" y="3235150"/>
            <a:chExt cx="295400" cy="296175"/>
          </a:xfrm>
        </p:grpSpPr>
        <p:sp>
          <p:nvSpPr>
            <p:cNvPr id="7500" name="Google Shape;7500;p8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82"/>
          <p:cNvGrpSpPr/>
          <p:nvPr/>
        </p:nvGrpSpPr>
        <p:grpSpPr>
          <a:xfrm>
            <a:off x="5762634" y="3342272"/>
            <a:ext cx="353802" cy="327739"/>
            <a:chOff x="4266025" y="3609275"/>
            <a:chExt cx="299325" cy="277275"/>
          </a:xfrm>
        </p:grpSpPr>
        <p:sp>
          <p:nvSpPr>
            <p:cNvPr id="7506" name="Google Shape;7506;p8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82"/>
          <p:cNvGrpSpPr/>
          <p:nvPr/>
        </p:nvGrpSpPr>
        <p:grpSpPr>
          <a:xfrm>
            <a:off x="5763092" y="3807659"/>
            <a:ext cx="352886" cy="349133"/>
            <a:chOff x="4263650" y="3963700"/>
            <a:chExt cx="298550" cy="295375"/>
          </a:xfrm>
        </p:grpSpPr>
        <p:sp>
          <p:nvSpPr>
            <p:cNvPr id="7509" name="Google Shape;7509;p8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82"/>
          <p:cNvGrpSpPr/>
          <p:nvPr/>
        </p:nvGrpSpPr>
        <p:grpSpPr>
          <a:xfrm>
            <a:off x="8041429" y="2883111"/>
            <a:ext cx="226264" cy="350079"/>
            <a:chOff x="6164975" y="3211525"/>
            <a:chExt cx="191425" cy="296175"/>
          </a:xfrm>
        </p:grpSpPr>
        <p:sp>
          <p:nvSpPr>
            <p:cNvPr id="7517" name="Google Shape;7517;p8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82"/>
          <p:cNvGrpSpPr/>
          <p:nvPr/>
        </p:nvGrpSpPr>
        <p:grpSpPr>
          <a:xfrm>
            <a:off x="5303466" y="1531387"/>
            <a:ext cx="352886" cy="350049"/>
            <a:chOff x="946175" y="3253275"/>
            <a:chExt cx="298550" cy="296150"/>
          </a:xfrm>
        </p:grpSpPr>
        <p:sp>
          <p:nvSpPr>
            <p:cNvPr id="7525" name="Google Shape;7525;p8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82"/>
          <p:cNvGrpSpPr/>
          <p:nvPr/>
        </p:nvGrpSpPr>
        <p:grpSpPr>
          <a:xfrm>
            <a:off x="5304397" y="1973351"/>
            <a:ext cx="351024" cy="347301"/>
            <a:chOff x="946175" y="3619500"/>
            <a:chExt cx="296975" cy="293825"/>
          </a:xfrm>
        </p:grpSpPr>
        <p:sp>
          <p:nvSpPr>
            <p:cNvPr id="7531" name="Google Shape;7531;p8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82"/>
          <p:cNvGrpSpPr/>
          <p:nvPr/>
        </p:nvGrpSpPr>
        <p:grpSpPr>
          <a:xfrm>
            <a:off x="5303939" y="2417985"/>
            <a:ext cx="351940" cy="350995"/>
            <a:chOff x="944600" y="3981825"/>
            <a:chExt cx="297750" cy="296950"/>
          </a:xfrm>
        </p:grpSpPr>
        <p:sp>
          <p:nvSpPr>
            <p:cNvPr id="7538" name="Google Shape;7538;p8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82"/>
          <p:cNvGrpSpPr/>
          <p:nvPr/>
        </p:nvGrpSpPr>
        <p:grpSpPr>
          <a:xfrm>
            <a:off x="7520875" y="1531845"/>
            <a:ext cx="350079" cy="349133"/>
            <a:chOff x="2768750" y="3227275"/>
            <a:chExt cx="296175" cy="295375"/>
          </a:xfrm>
        </p:grpSpPr>
        <p:sp>
          <p:nvSpPr>
            <p:cNvPr id="7543" name="Google Shape;7543;p8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82"/>
          <p:cNvGrpSpPr/>
          <p:nvPr/>
        </p:nvGrpSpPr>
        <p:grpSpPr>
          <a:xfrm>
            <a:off x="7541826" y="1972717"/>
            <a:ext cx="308177" cy="348572"/>
            <a:chOff x="2786075" y="3591800"/>
            <a:chExt cx="260725" cy="294900"/>
          </a:xfrm>
        </p:grpSpPr>
        <p:sp>
          <p:nvSpPr>
            <p:cNvPr id="7552" name="Google Shape;7552;p8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82"/>
          <p:cNvGrpSpPr/>
          <p:nvPr/>
        </p:nvGrpSpPr>
        <p:grpSpPr>
          <a:xfrm>
            <a:off x="7582324" y="2418444"/>
            <a:ext cx="227180" cy="350079"/>
            <a:chOff x="2819150" y="3955025"/>
            <a:chExt cx="192200" cy="296175"/>
          </a:xfrm>
        </p:grpSpPr>
        <p:sp>
          <p:nvSpPr>
            <p:cNvPr id="7558" name="Google Shape;7558;p8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82"/>
          <p:cNvGrpSpPr/>
          <p:nvPr/>
        </p:nvGrpSpPr>
        <p:grpSpPr>
          <a:xfrm>
            <a:off x="6206097" y="2884042"/>
            <a:ext cx="349133" cy="348217"/>
            <a:chOff x="4629125" y="3235150"/>
            <a:chExt cx="295375" cy="294600"/>
          </a:xfrm>
        </p:grpSpPr>
        <p:sp>
          <p:nvSpPr>
            <p:cNvPr id="7563" name="Google Shape;7563;p8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82"/>
          <p:cNvGrpSpPr/>
          <p:nvPr/>
        </p:nvGrpSpPr>
        <p:grpSpPr>
          <a:xfrm>
            <a:off x="6206082" y="3331575"/>
            <a:ext cx="349163" cy="349133"/>
            <a:chOff x="4628325" y="3599825"/>
            <a:chExt cx="295400" cy="295375"/>
          </a:xfrm>
        </p:grpSpPr>
        <p:sp>
          <p:nvSpPr>
            <p:cNvPr id="7569" name="Google Shape;7569;p8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82"/>
          <p:cNvGrpSpPr/>
          <p:nvPr/>
        </p:nvGrpSpPr>
        <p:grpSpPr>
          <a:xfrm>
            <a:off x="6227033" y="3807186"/>
            <a:ext cx="307261" cy="350079"/>
            <a:chOff x="4645650" y="3962900"/>
            <a:chExt cx="259950" cy="296175"/>
          </a:xfrm>
        </p:grpSpPr>
        <p:sp>
          <p:nvSpPr>
            <p:cNvPr id="7582" name="Google Shape;7582;p8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82"/>
          <p:cNvGrpSpPr/>
          <p:nvPr/>
        </p:nvGrpSpPr>
        <p:grpSpPr>
          <a:xfrm>
            <a:off x="7979994" y="3332048"/>
            <a:ext cx="349133" cy="348188"/>
            <a:chOff x="6143725" y="3582500"/>
            <a:chExt cx="295375" cy="294575"/>
          </a:xfrm>
        </p:grpSpPr>
        <p:sp>
          <p:nvSpPr>
            <p:cNvPr id="7589" name="Google Shape;7589;p8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82"/>
          <p:cNvGrpSpPr/>
          <p:nvPr/>
        </p:nvGrpSpPr>
        <p:grpSpPr>
          <a:xfrm>
            <a:off x="5748820" y="1531387"/>
            <a:ext cx="350995" cy="350049"/>
            <a:chOff x="1310075" y="3253275"/>
            <a:chExt cx="296950" cy="296150"/>
          </a:xfrm>
        </p:grpSpPr>
        <p:sp>
          <p:nvSpPr>
            <p:cNvPr id="7597" name="Google Shape;7597;p8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0" name="Google Shape;7600;p82"/>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1" name="Google Shape;7601;p82"/>
          <p:cNvGrpSpPr/>
          <p:nvPr/>
        </p:nvGrpSpPr>
        <p:grpSpPr>
          <a:xfrm>
            <a:off x="5748347" y="2417646"/>
            <a:ext cx="351941" cy="351675"/>
            <a:chOff x="1310075" y="3980250"/>
            <a:chExt cx="297750" cy="297525"/>
          </a:xfrm>
        </p:grpSpPr>
        <p:sp>
          <p:nvSpPr>
            <p:cNvPr id="7602" name="Google Shape;7602;p8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82"/>
          <p:cNvGrpSpPr/>
          <p:nvPr/>
        </p:nvGrpSpPr>
        <p:grpSpPr>
          <a:xfrm>
            <a:off x="8013136" y="1531845"/>
            <a:ext cx="266305" cy="349133"/>
            <a:chOff x="3167275" y="3227275"/>
            <a:chExt cx="225300" cy="295375"/>
          </a:xfrm>
        </p:grpSpPr>
        <p:sp>
          <p:nvSpPr>
            <p:cNvPr id="7607" name="Google Shape;7607;p8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2" name="Google Shape;7612;p82"/>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3" name="Google Shape;7613;p82"/>
          <p:cNvGrpSpPr/>
          <p:nvPr/>
        </p:nvGrpSpPr>
        <p:grpSpPr>
          <a:xfrm>
            <a:off x="7970318" y="2418902"/>
            <a:ext cx="351940" cy="349163"/>
            <a:chOff x="3133425" y="3955025"/>
            <a:chExt cx="297750" cy="295400"/>
          </a:xfrm>
        </p:grpSpPr>
        <p:sp>
          <p:nvSpPr>
            <p:cNvPr id="7614" name="Google Shape;7614;p8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82"/>
          <p:cNvGrpSpPr/>
          <p:nvPr/>
        </p:nvGrpSpPr>
        <p:grpSpPr>
          <a:xfrm>
            <a:off x="6650491" y="2882490"/>
            <a:ext cx="350079" cy="351320"/>
            <a:chOff x="4991425" y="3234750"/>
            <a:chExt cx="296175" cy="297225"/>
          </a:xfrm>
        </p:grpSpPr>
        <p:sp>
          <p:nvSpPr>
            <p:cNvPr id="7618" name="Google Shape;7618;p8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82"/>
          <p:cNvGrpSpPr/>
          <p:nvPr/>
        </p:nvGrpSpPr>
        <p:grpSpPr>
          <a:xfrm>
            <a:off x="6650491" y="3352053"/>
            <a:ext cx="350079" cy="308177"/>
            <a:chOff x="4991425" y="3617150"/>
            <a:chExt cx="296175" cy="260725"/>
          </a:xfrm>
        </p:grpSpPr>
        <p:sp>
          <p:nvSpPr>
            <p:cNvPr id="7625" name="Google Shape;7625;p8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82"/>
          <p:cNvGrpSpPr/>
          <p:nvPr/>
        </p:nvGrpSpPr>
        <p:grpSpPr>
          <a:xfrm>
            <a:off x="6727764" y="3807644"/>
            <a:ext cx="195532" cy="349163"/>
            <a:chOff x="5056800" y="3962900"/>
            <a:chExt cx="165425" cy="295400"/>
          </a:xfrm>
        </p:grpSpPr>
        <p:sp>
          <p:nvSpPr>
            <p:cNvPr id="7633" name="Google Shape;7633;p8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82"/>
          <p:cNvGrpSpPr/>
          <p:nvPr/>
        </p:nvGrpSpPr>
        <p:grpSpPr>
          <a:xfrm>
            <a:off x="7979062" y="3807660"/>
            <a:ext cx="350995" cy="349133"/>
            <a:chOff x="6168925" y="3936925"/>
            <a:chExt cx="296950" cy="295375"/>
          </a:xfrm>
        </p:grpSpPr>
        <p:sp>
          <p:nvSpPr>
            <p:cNvPr id="7637" name="Google Shape;7637;p8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82"/>
          <p:cNvGrpSpPr/>
          <p:nvPr/>
        </p:nvGrpSpPr>
        <p:grpSpPr>
          <a:xfrm>
            <a:off x="6192756" y="1531845"/>
            <a:ext cx="348188" cy="349133"/>
            <a:chOff x="1674750" y="3254050"/>
            <a:chExt cx="294575" cy="295375"/>
          </a:xfrm>
        </p:grpSpPr>
        <p:sp>
          <p:nvSpPr>
            <p:cNvPr id="7644" name="Google Shape;7644;p8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2"/>
          <p:cNvGrpSpPr/>
          <p:nvPr/>
        </p:nvGrpSpPr>
        <p:grpSpPr>
          <a:xfrm>
            <a:off x="6207177" y="1972435"/>
            <a:ext cx="319347" cy="349133"/>
            <a:chOff x="1687350" y="3618725"/>
            <a:chExt cx="270175" cy="295375"/>
          </a:xfrm>
        </p:grpSpPr>
        <p:sp>
          <p:nvSpPr>
            <p:cNvPr id="7648" name="Google Shape;7648;p8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82"/>
          <p:cNvGrpSpPr/>
          <p:nvPr/>
        </p:nvGrpSpPr>
        <p:grpSpPr>
          <a:xfrm>
            <a:off x="6190880" y="2418916"/>
            <a:ext cx="351940" cy="349133"/>
            <a:chOff x="1672375" y="3982600"/>
            <a:chExt cx="297750" cy="295375"/>
          </a:xfrm>
        </p:grpSpPr>
        <p:sp>
          <p:nvSpPr>
            <p:cNvPr id="7652" name="Google Shape;7652;p8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82"/>
          <p:cNvGrpSpPr/>
          <p:nvPr/>
        </p:nvGrpSpPr>
        <p:grpSpPr>
          <a:xfrm>
            <a:off x="4882872" y="2883111"/>
            <a:ext cx="350079" cy="350079"/>
            <a:chOff x="3497300" y="3227275"/>
            <a:chExt cx="296175" cy="296175"/>
          </a:xfrm>
        </p:grpSpPr>
        <p:sp>
          <p:nvSpPr>
            <p:cNvPr id="7656" name="Google Shape;7656;p8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82"/>
          <p:cNvGrpSpPr/>
          <p:nvPr/>
        </p:nvGrpSpPr>
        <p:grpSpPr>
          <a:xfrm>
            <a:off x="4883345" y="3332506"/>
            <a:ext cx="349133" cy="347272"/>
            <a:chOff x="3497300" y="3591950"/>
            <a:chExt cx="295375" cy="293800"/>
          </a:xfrm>
        </p:grpSpPr>
        <p:sp>
          <p:nvSpPr>
            <p:cNvPr id="7665" name="Google Shape;7665;p8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82"/>
          <p:cNvGrpSpPr/>
          <p:nvPr/>
        </p:nvGrpSpPr>
        <p:grpSpPr>
          <a:xfrm>
            <a:off x="4883345" y="3807644"/>
            <a:ext cx="349133" cy="349163"/>
            <a:chOff x="3497300" y="3955025"/>
            <a:chExt cx="295375" cy="295400"/>
          </a:xfrm>
        </p:grpSpPr>
        <p:sp>
          <p:nvSpPr>
            <p:cNvPr id="7674" name="Google Shape;7674;p8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82"/>
          <p:cNvGrpSpPr/>
          <p:nvPr/>
        </p:nvGrpSpPr>
        <p:grpSpPr>
          <a:xfrm>
            <a:off x="7107917" y="2883835"/>
            <a:ext cx="327739" cy="348631"/>
            <a:chOff x="5364750" y="3235150"/>
            <a:chExt cx="277275" cy="294950"/>
          </a:xfrm>
        </p:grpSpPr>
        <p:sp>
          <p:nvSpPr>
            <p:cNvPr id="7678" name="Google Shape;7678;p8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82"/>
          <p:cNvGrpSpPr/>
          <p:nvPr/>
        </p:nvGrpSpPr>
        <p:grpSpPr>
          <a:xfrm>
            <a:off x="7096274" y="3330171"/>
            <a:ext cx="351024" cy="351940"/>
            <a:chOff x="5355300" y="3598250"/>
            <a:chExt cx="296975" cy="297750"/>
          </a:xfrm>
        </p:grpSpPr>
        <p:sp>
          <p:nvSpPr>
            <p:cNvPr id="7687" name="Google Shape;7687;p8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82"/>
          <p:cNvGrpSpPr/>
          <p:nvPr/>
        </p:nvGrpSpPr>
        <p:grpSpPr>
          <a:xfrm>
            <a:off x="7100470" y="3869093"/>
            <a:ext cx="342632" cy="226264"/>
            <a:chOff x="5358450" y="4015675"/>
            <a:chExt cx="289875" cy="191425"/>
          </a:xfrm>
        </p:grpSpPr>
        <p:sp>
          <p:nvSpPr>
            <p:cNvPr id="7696" name="Google Shape;7696;p8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82"/>
          <p:cNvGrpSpPr/>
          <p:nvPr/>
        </p:nvGrpSpPr>
        <p:grpSpPr>
          <a:xfrm>
            <a:off x="6226953" y="4251624"/>
            <a:ext cx="351024" cy="325464"/>
            <a:chOff x="6543825" y="3202075"/>
            <a:chExt cx="296975" cy="275350"/>
          </a:xfrm>
        </p:grpSpPr>
        <p:sp>
          <p:nvSpPr>
            <p:cNvPr id="7701" name="Google Shape;7701;p8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82"/>
          <p:cNvGrpSpPr/>
          <p:nvPr/>
        </p:nvGrpSpPr>
        <p:grpSpPr>
          <a:xfrm>
            <a:off x="6633934" y="1531372"/>
            <a:ext cx="350079" cy="350079"/>
            <a:chOff x="2037825" y="3254050"/>
            <a:chExt cx="296175" cy="296175"/>
          </a:xfrm>
        </p:grpSpPr>
        <p:sp>
          <p:nvSpPr>
            <p:cNvPr id="7709" name="Google Shape;7709;p8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82"/>
          <p:cNvGrpSpPr/>
          <p:nvPr/>
        </p:nvGrpSpPr>
        <p:grpSpPr>
          <a:xfrm>
            <a:off x="6632072" y="1972539"/>
            <a:ext cx="353802" cy="348926"/>
            <a:chOff x="2034675" y="3617925"/>
            <a:chExt cx="299325" cy="295200"/>
          </a:xfrm>
        </p:grpSpPr>
        <p:sp>
          <p:nvSpPr>
            <p:cNvPr id="7716" name="Google Shape;7716;p8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82"/>
          <p:cNvGrpSpPr/>
          <p:nvPr/>
        </p:nvGrpSpPr>
        <p:grpSpPr>
          <a:xfrm>
            <a:off x="6633934" y="2418916"/>
            <a:ext cx="350079" cy="349133"/>
            <a:chOff x="2037825" y="3981825"/>
            <a:chExt cx="296175" cy="295375"/>
          </a:xfrm>
        </p:grpSpPr>
        <p:sp>
          <p:nvSpPr>
            <p:cNvPr id="7722" name="Google Shape;7722;p8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82"/>
          <p:cNvGrpSpPr/>
          <p:nvPr/>
        </p:nvGrpSpPr>
        <p:grpSpPr>
          <a:xfrm>
            <a:off x="5318952" y="2915232"/>
            <a:ext cx="350079" cy="285837"/>
            <a:chOff x="3860400" y="3254050"/>
            <a:chExt cx="296175" cy="241825"/>
          </a:xfrm>
        </p:grpSpPr>
        <p:sp>
          <p:nvSpPr>
            <p:cNvPr id="7726" name="Google Shape;7726;p8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82"/>
          <p:cNvGrpSpPr/>
          <p:nvPr/>
        </p:nvGrpSpPr>
        <p:grpSpPr>
          <a:xfrm>
            <a:off x="5318479" y="3331102"/>
            <a:ext cx="351024" cy="350079"/>
            <a:chOff x="3859600" y="3591950"/>
            <a:chExt cx="296975" cy="296175"/>
          </a:xfrm>
        </p:grpSpPr>
        <p:sp>
          <p:nvSpPr>
            <p:cNvPr id="7734" name="Google Shape;7734;p8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82"/>
          <p:cNvGrpSpPr/>
          <p:nvPr/>
        </p:nvGrpSpPr>
        <p:grpSpPr>
          <a:xfrm>
            <a:off x="5318952" y="3807186"/>
            <a:ext cx="350079" cy="350079"/>
            <a:chOff x="3860400" y="3955025"/>
            <a:chExt cx="296175" cy="296175"/>
          </a:xfrm>
        </p:grpSpPr>
        <p:sp>
          <p:nvSpPr>
            <p:cNvPr id="7738" name="Google Shape;7738;p8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82"/>
          <p:cNvGrpSpPr/>
          <p:nvPr/>
        </p:nvGrpSpPr>
        <p:grpSpPr>
          <a:xfrm>
            <a:off x="7534167" y="2883584"/>
            <a:ext cx="355664" cy="349133"/>
            <a:chOff x="5716825" y="3235950"/>
            <a:chExt cx="300900" cy="295375"/>
          </a:xfrm>
        </p:grpSpPr>
        <p:sp>
          <p:nvSpPr>
            <p:cNvPr id="7744" name="Google Shape;7744;p8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82"/>
          <p:cNvGrpSpPr/>
          <p:nvPr/>
        </p:nvGrpSpPr>
        <p:grpSpPr>
          <a:xfrm>
            <a:off x="7547199" y="3342272"/>
            <a:ext cx="329601" cy="327739"/>
            <a:chOff x="5727850" y="3609275"/>
            <a:chExt cx="278850" cy="277275"/>
          </a:xfrm>
        </p:grpSpPr>
        <p:sp>
          <p:nvSpPr>
            <p:cNvPr id="7749" name="Google Shape;7749;p8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82"/>
          <p:cNvGrpSpPr/>
          <p:nvPr/>
        </p:nvGrpSpPr>
        <p:grpSpPr>
          <a:xfrm>
            <a:off x="7558383" y="3807659"/>
            <a:ext cx="307231" cy="349133"/>
            <a:chOff x="5736525" y="3963700"/>
            <a:chExt cx="259925" cy="295375"/>
          </a:xfrm>
        </p:grpSpPr>
        <p:sp>
          <p:nvSpPr>
            <p:cNvPr id="7755" name="Google Shape;7755;p8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82"/>
          <p:cNvGrpSpPr/>
          <p:nvPr/>
        </p:nvGrpSpPr>
        <p:grpSpPr>
          <a:xfrm>
            <a:off x="6649963" y="4256985"/>
            <a:ext cx="351024" cy="350079"/>
            <a:chOff x="6553275" y="3604550"/>
            <a:chExt cx="296975" cy="296175"/>
          </a:xfrm>
        </p:grpSpPr>
        <p:sp>
          <p:nvSpPr>
            <p:cNvPr id="7763" name="Google Shape;7763;p8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72"/>
        <p:cNvGrpSpPr/>
        <p:nvPr/>
      </p:nvGrpSpPr>
      <p:grpSpPr>
        <a:xfrm>
          <a:off x="0" y="0"/>
          <a:ext cx="0" cy="0"/>
          <a:chOff x="0" y="0"/>
          <a:chExt cx="0" cy="0"/>
        </a:xfrm>
      </p:grpSpPr>
      <p:sp>
        <p:nvSpPr>
          <p:cNvPr id="7773" name="Google Shape;7773;p8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74" name="Google Shape;7774;p8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775" name="Google Shape;7775;p83"/>
          <p:cNvGrpSpPr/>
          <p:nvPr/>
        </p:nvGrpSpPr>
        <p:grpSpPr>
          <a:xfrm>
            <a:off x="877057" y="1532946"/>
            <a:ext cx="294401" cy="353645"/>
            <a:chOff x="-35814600" y="3202075"/>
            <a:chExt cx="242625" cy="291450"/>
          </a:xfrm>
        </p:grpSpPr>
        <p:sp>
          <p:nvSpPr>
            <p:cNvPr id="7776" name="Google Shape;7776;p8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83"/>
          <p:cNvGrpSpPr/>
          <p:nvPr/>
        </p:nvGrpSpPr>
        <p:grpSpPr>
          <a:xfrm>
            <a:off x="847435" y="1973866"/>
            <a:ext cx="353645" cy="353888"/>
            <a:chOff x="-35839800" y="3561025"/>
            <a:chExt cx="291450" cy="291650"/>
          </a:xfrm>
        </p:grpSpPr>
        <p:sp>
          <p:nvSpPr>
            <p:cNvPr id="7784" name="Google Shape;7784;p8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1" name="Google Shape;7791;p83"/>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83"/>
          <p:cNvGrpSpPr/>
          <p:nvPr/>
        </p:nvGrpSpPr>
        <p:grpSpPr>
          <a:xfrm>
            <a:off x="3084980" y="1532946"/>
            <a:ext cx="353645" cy="353645"/>
            <a:chOff x="-34003850" y="3227275"/>
            <a:chExt cx="291450" cy="291450"/>
          </a:xfrm>
        </p:grpSpPr>
        <p:sp>
          <p:nvSpPr>
            <p:cNvPr id="7793" name="Google Shape;7793;p8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83"/>
          <p:cNvGrpSpPr/>
          <p:nvPr/>
        </p:nvGrpSpPr>
        <p:grpSpPr>
          <a:xfrm>
            <a:off x="3084510" y="1973638"/>
            <a:ext cx="354586" cy="354343"/>
            <a:chOff x="-34004625" y="3585850"/>
            <a:chExt cx="292225" cy="292025"/>
          </a:xfrm>
        </p:grpSpPr>
        <p:sp>
          <p:nvSpPr>
            <p:cNvPr id="7799" name="Google Shape;7799;p8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83"/>
          <p:cNvGrpSpPr/>
          <p:nvPr/>
        </p:nvGrpSpPr>
        <p:grpSpPr>
          <a:xfrm>
            <a:off x="3084025" y="2408839"/>
            <a:ext cx="355557" cy="354616"/>
            <a:chOff x="-34005425" y="3945575"/>
            <a:chExt cx="293025" cy="292250"/>
          </a:xfrm>
        </p:grpSpPr>
        <p:sp>
          <p:nvSpPr>
            <p:cNvPr id="7805" name="Google Shape;7805;p8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83"/>
          <p:cNvGrpSpPr/>
          <p:nvPr/>
        </p:nvGrpSpPr>
        <p:grpSpPr>
          <a:xfrm>
            <a:off x="1731124" y="2882015"/>
            <a:ext cx="358408" cy="355557"/>
            <a:chOff x="-32174975" y="3192625"/>
            <a:chExt cx="295375" cy="293025"/>
          </a:xfrm>
        </p:grpSpPr>
        <p:sp>
          <p:nvSpPr>
            <p:cNvPr id="7809" name="Google Shape;7809;p8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3" name="Google Shape;7813;p83"/>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3"/>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5" name="Google Shape;7815;p83"/>
          <p:cNvGrpSpPr/>
          <p:nvPr/>
        </p:nvGrpSpPr>
        <p:grpSpPr>
          <a:xfrm>
            <a:off x="3970274" y="2882970"/>
            <a:ext cx="354586" cy="353645"/>
            <a:chOff x="-30345325" y="3184750"/>
            <a:chExt cx="292225" cy="291450"/>
          </a:xfrm>
        </p:grpSpPr>
        <p:sp>
          <p:nvSpPr>
            <p:cNvPr id="7816" name="Google Shape;7816;p8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83"/>
          <p:cNvGrpSpPr/>
          <p:nvPr/>
        </p:nvGrpSpPr>
        <p:grpSpPr>
          <a:xfrm>
            <a:off x="1295026" y="1532946"/>
            <a:ext cx="353645" cy="353645"/>
            <a:chOff x="-35481425" y="3202075"/>
            <a:chExt cx="291450" cy="291450"/>
          </a:xfrm>
        </p:grpSpPr>
        <p:sp>
          <p:nvSpPr>
            <p:cNvPr id="7822" name="Google Shape;7822;p8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83"/>
          <p:cNvGrpSpPr/>
          <p:nvPr/>
        </p:nvGrpSpPr>
        <p:grpSpPr>
          <a:xfrm>
            <a:off x="1294556" y="1974472"/>
            <a:ext cx="354586" cy="352675"/>
            <a:chOff x="-35482200" y="3561225"/>
            <a:chExt cx="292225" cy="290650"/>
          </a:xfrm>
        </p:grpSpPr>
        <p:sp>
          <p:nvSpPr>
            <p:cNvPr id="7830" name="Google Shape;7830;p8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83"/>
          <p:cNvGrpSpPr/>
          <p:nvPr/>
        </p:nvGrpSpPr>
        <p:grpSpPr>
          <a:xfrm>
            <a:off x="1295026" y="2409340"/>
            <a:ext cx="353645" cy="353615"/>
            <a:chOff x="-35481425" y="3919600"/>
            <a:chExt cx="291450" cy="291425"/>
          </a:xfrm>
        </p:grpSpPr>
        <p:sp>
          <p:nvSpPr>
            <p:cNvPr id="7834" name="Google Shape;7834;p8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83"/>
          <p:cNvGrpSpPr/>
          <p:nvPr/>
        </p:nvGrpSpPr>
        <p:grpSpPr>
          <a:xfrm>
            <a:off x="3530661" y="1533431"/>
            <a:ext cx="357468" cy="352675"/>
            <a:chOff x="-33645475" y="3228075"/>
            <a:chExt cx="294600" cy="290650"/>
          </a:xfrm>
        </p:grpSpPr>
        <p:sp>
          <p:nvSpPr>
            <p:cNvPr id="7843" name="Google Shape;7843;p8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83"/>
          <p:cNvGrpSpPr/>
          <p:nvPr/>
        </p:nvGrpSpPr>
        <p:grpSpPr>
          <a:xfrm>
            <a:off x="3531631" y="1973516"/>
            <a:ext cx="355526" cy="354586"/>
            <a:chOff x="-33646250" y="3586425"/>
            <a:chExt cx="293000" cy="292225"/>
          </a:xfrm>
        </p:grpSpPr>
        <p:sp>
          <p:nvSpPr>
            <p:cNvPr id="7851" name="Google Shape;7851;p8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83"/>
          <p:cNvGrpSpPr/>
          <p:nvPr/>
        </p:nvGrpSpPr>
        <p:grpSpPr>
          <a:xfrm>
            <a:off x="3532101" y="2408369"/>
            <a:ext cx="354586" cy="355557"/>
            <a:chOff x="-33645475" y="3944800"/>
            <a:chExt cx="292225" cy="293025"/>
          </a:xfrm>
        </p:grpSpPr>
        <p:sp>
          <p:nvSpPr>
            <p:cNvPr id="7854" name="Google Shape;7854;p8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83"/>
          <p:cNvGrpSpPr/>
          <p:nvPr/>
        </p:nvGrpSpPr>
        <p:grpSpPr>
          <a:xfrm>
            <a:off x="2185320" y="2882106"/>
            <a:ext cx="352675" cy="355375"/>
            <a:chOff x="-31809525" y="3192625"/>
            <a:chExt cx="290650" cy="292875"/>
          </a:xfrm>
        </p:grpSpPr>
        <p:sp>
          <p:nvSpPr>
            <p:cNvPr id="7865" name="Google Shape;7865;p8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83"/>
          <p:cNvGrpSpPr/>
          <p:nvPr/>
        </p:nvGrpSpPr>
        <p:grpSpPr>
          <a:xfrm>
            <a:off x="2184835" y="3352658"/>
            <a:ext cx="353645" cy="355557"/>
            <a:chOff x="-31811100" y="3550975"/>
            <a:chExt cx="291450" cy="293025"/>
          </a:xfrm>
        </p:grpSpPr>
        <p:sp>
          <p:nvSpPr>
            <p:cNvPr id="7870" name="Google Shape;7870;p8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83"/>
          <p:cNvGrpSpPr/>
          <p:nvPr/>
        </p:nvGrpSpPr>
        <p:grpSpPr>
          <a:xfrm>
            <a:off x="2178631" y="3816962"/>
            <a:ext cx="366052" cy="356831"/>
            <a:chOff x="-31817400" y="3910025"/>
            <a:chExt cx="301675" cy="294075"/>
          </a:xfrm>
        </p:grpSpPr>
        <p:sp>
          <p:nvSpPr>
            <p:cNvPr id="7878" name="Google Shape;7878;p8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83"/>
          <p:cNvGrpSpPr/>
          <p:nvPr/>
        </p:nvGrpSpPr>
        <p:grpSpPr>
          <a:xfrm>
            <a:off x="3970259" y="3353143"/>
            <a:ext cx="354616" cy="354586"/>
            <a:chOff x="-30354000" y="3569100"/>
            <a:chExt cx="292250" cy="292225"/>
          </a:xfrm>
        </p:grpSpPr>
        <p:sp>
          <p:nvSpPr>
            <p:cNvPr id="7882" name="Google Shape;7882;p8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83"/>
          <p:cNvGrpSpPr/>
          <p:nvPr/>
        </p:nvGrpSpPr>
        <p:grpSpPr>
          <a:xfrm>
            <a:off x="1748837" y="1532946"/>
            <a:ext cx="342148" cy="353645"/>
            <a:chOff x="-35118325" y="3202075"/>
            <a:chExt cx="281975" cy="291450"/>
          </a:xfrm>
        </p:grpSpPr>
        <p:sp>
          <p:nvSpPr>
            <p:cNvPr id="7889" name="Google Shape;7889;p8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83"/>
          <p:cNvGrpSpPr/>
          <p:nvPr/>
        </p:nvGrpSpPr>
        <p:grpSpPr>
          <a:xfrm>
            <a:off x="1742618" y="1974199"/>
            <a:ext cx="354586" cy="353221"/>
            <a:chOff x="-35123050" y="3561225"/>
            <a:chExt cx="292225" cy="291100"/>
          </a:xfrm>
        </p:grpSpPr>
        <p:sp>
          <p:nvSpPr>
            <p:cNvPr id="7894" name="Google Shape;7894;p8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83"/>
          <p:cNvGrpSpPr/>
          <p:nvPr/>
        </p:nvGrpSpPr>
        <p:grpSpPr>
          <a:xfrm>
            <a:off x="1784677" y="2409340"/>
            <a:ext cx="270467" cy="353615"/>
            <a:chOff x="-35089175" y="3919600"/>
            <a:chExt cx="222900" cy="291425"/>
          </a:xfrm>
        </p:grpSpPr>
        <p:sp>
          <p:nvSpPr>
            <p:cNvPr id="7897" name="Google Shape;7897;p8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83"/>
          <p:cNvGrpSpPr/>
          <p:nvPr/>
        </p:nvGrpSpPr>
        <p:grpSpPr>
          <a:xfrm>
            <a:off x="3981673" y="1532703"/>
            <a:ext cx="336445" cy="354131"/>
            <a:chOff x="-33277650" y="3226875"/>
            <a:chExt cx="277275" cy="291850"/>
          </a:xfrm>
        </p:grpSpPr>
        <p:sp>
          <p:nvSpPr>
            <p:cNvPr id="7900" name="Google Shape;7900;p8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83"/>
          <p:cNvGrpSpPr/>
          <p:nvPr/>
        </p:nvGrpSpPr>
        <p:grpSpPr>
          <a:xfrm>
            <a:off x="3973073" y="1973987"/>
            <a:ext cx="353645" cy="353645"/>
            <a:chOff x="-33286325" y="3586425"/>
            <a:chExt cx="291450" cy="291450"/>
          </a:xfrm>
        </p:grpSpPr>
        <p:sp>
          <p:nvSpPr>
            <p:cNvPr id="7908" name="Google Shape;7908;p8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83"/>
          <p:cNvGrpSpPr/>
          <p:nvPr/>
        </p:nvGrpSpPr>
        <p:grpSpPr>
          <a:xfrm>
            <a:off x="3973073" y="2408369"/>
            <a:ext cx="353645" cy="355557"/>
            <a:chOff x="-33286325" y="3944800"/>
            <a:chExt cx="291450" cy="293025"/>
          </a:xfrm>
        </p:grpSpPr>
        <p:sp>
          <p:nvSpPr>
            <p:cNvPr id="7914" name="Google Shape;7914;p8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83"/>
          <p:cNvGrpSpPr/>
          <p:nvPr/>
        </p:nvGrpSpPr>
        <p:grpSpPr>
          <a:xfrm>
            <a:off x="2631470" y="2881529"/>
            <a:ext cx="353645" cy="356527"/>
            <a:chOff x="-31452725" y="3191825"/>
            <a:chExt cx="291450" cy="293825"/>
          </a:xfrm>
        </p:grpSpPr>
        <p:sp>
          <p:nvSpPr>
            <p:cNvPr id="7919" name="Google Shape;7919;p8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83"/>
          <p:cNvGrpSpPr/>
          <p:nvPr/>
        </p:nvGrpSpPr>
        <p:grpSpPr>
          <a:xfrm>
            <a:off x="2631000" y="3353144"/>
            <a:ext cx="354586" cy="354586"/>
            <a:chOff x="-31452725" y="3551775"/>
            <a:chExt cx="292225" cy="292225"/>
          </a:xfrm>
        </p:grpSpPr>
        <p:sp>
          <p:nvSpPr>
            <p:cNvPr id="7924" name="Google Shape;7924;p8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83"/>
          <p:cNvGrpSpPr/>
          <p:nvPr/>
        </p:nvGrpSpPr>
        <p:grpSpPr>
          <a:xfrm>
            <a:off x="2629559" y="3817129"/>
            <a:ext cx="357468" cy="356497"/>
            <a:chOff x="-31455100" y="3909350"/>
            <a:chExt cx="294600" cy="293800"/>
          </a:xfrm>
        </p:grpSpPr>
        <p:sp>
          <p:nvSpPr>
            <p:cNvPr id="7929" name="Google Shape;7929;p8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83"/>
          <p:cNvGrpSpPr/>
          <p:nvPr/>
        </p:nvGrpSpPr>
        <p:grpSpPr>
          <a:xfrm>
            <a:off x="3970744" y="3818084"/>
            <a:ext cx="353645" cy="354586"/>
            <a:chOff x="-30345325" y="3918800"/>
            <a:chExt cx="291450" cy="292225"/>
          </a:xfrm>
        </p:grpSpPr>
        <p:sp>
          <p:nvSpPr>
            <p:cNvPr id="7932" name="Google Shape;7932;p8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83"/>
          <p:cNvGrpSpPr/>
          <p:nvPr/>
        </p:nvGrpSpPr>
        <p:grpSpPr>
          <a:xfrm>
            <a:off x="2200736" y="1532946"/>
            <a:ext cx="332593" cy="353645"/>
            <a:chOff x="-34755225" y="3202075"/>
            <a:chExt cx="274100" cy="291450"/>
          </a:xfrm>
        </p:grpSpPr>
        <p:sp>
          <p:nvSpPr>
            <p:cNvPr id="7938" name="Google Shape;7938;p8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83"/>
          <p:cNvGrpSpPr/>
          <p:nvPr/>
        </p:nvGrpSpPr>
        <p:grpSpPr>
          <a:xfrm>
            <a:off x="2190209" y="1973987"/>
            <a:ext cx="353645" cy="353645"/>
            <a:chOff x="-34763900" y="3561225"/>
            <a:chExt cx="291450" cy="291450"/>
          </a:xfrm>
        </p:grpSpPr>
        <p:sp>
          <p:nvSpPr>
            <p:cNvPr id="7946" name="Google Shape;7946;p8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9" name="Google Shape;7949;p83"/>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0" name="Google Shape;7950;p83"/>
          <p:cNvGrpSpPr/>
          <p:nvPr/>
        </p:nvGrpSpPr>
        <p:grpSpPr>
          <a:xfrm>
            <a:off x="845106" y="2882499"/>
            <a:ext cx="354586" cy="354586"/>
            <a:chOff x="-32927950" y="3227275"/>
            <a:chExt cx="292225" cy="292225"/>
          </a:xfrm>
        </p:grpSpPr>
        <p:sp>
          <p:nvSpPr>
            <p:cNvPr id="7951" name="Google Shape;7951;p8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83"/>
          <p:cNvGrpSpPr/>
          <p:nvPr/>
        </p:nvGrpSpPr>
        <p:grpSpPr>
          <a:xfrm>
            <a:off x="844621" y="3353613"/>
            <a:ext cx="355557" cy="353645"/>
            <a:chOff x="-32927950" y="3586425"/>
            <a:chExt cx="293025" cy="291450"/>
          </a:xfrm>
        </p:grpSpPr>
        <p:sp>
          <p:nvSpPr>
            <p:cNvPr id="7957" name="Google Shape;7957;p8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83"/>
          <p:cNvGrpSpPr/>
          <p:nvPr/>
        </p:nvGrpSpPr>
        <p:grpSpPr>
          <a:xfrm>
            <a:off x="845106" y="3817598"/>
            <a:ext cx="354586" cy="355557"/>
            <a:chOff x="-32927950" y="3944800"/>
            <a:chExt cx="292225" cy="293025"/>
          </a:xfrm>
        </p:grpSpPr>
        <p:sp>
          <p:nvSpPr>
            <p:cNvPr id="7963" name="Google Shape;7963;p8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83"/>
          <p:cNvGrpSpPr/>
          <p:nvPr/>
        </p:nvGrpSpPr>
        <p:grpSpPr>
          <a:xfrm>
            <a:off x="3073898" y="2882849"/>
            <a:ext cx="354586" cy="353888"/>
            <a:chOff x="-31094350" y="3194000"/>
            <a:chExt cx="292225" cy="291650"/>
          </a:xfrm>
        </p:grpSpPr>
        <p:sp>
          <p:nvSpPr>
            <p:cNvPr id="7973" name="Google Shape;7973;p8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83"/>
          <p:cNvGrpSpPr/>
          <p:nvPr/>
        </p:nvGrpSpPr>
        <p:grpSpPr>
          <a:xfrm>
            <a:off x="3074368" y="3353341"/>
            <a:ext cx="353645" cy="354191"/>
            <a:chOff x="-31093575" y="3552550"/>
            <a:chExt cx="291450" cy="291900"/>
          </a:xfrm>
        </p:grpSpPr>
        <p:sp>
          <p:nvSpPr>
            <p:cNvPr id="7982" name="Google Shape;7982;p8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83"/>
          <p:cNvGrpSpPr/>
          <p:nvPr/>
        </p:nvGrpSpPr>
        <p:grpSpPr>
          <a:xfrm>
            <a:off x="3074368" y="3818569"/>
            <a:ext cx="353645" cy="353615"/>
            <a:chOff x="-31093575" y="3911725"/>
            <a:chExt cx="291450" cy="291425"/>
          </a:xfrm>
        </p:grpSpPr>
        <p:sp>
          <p:nvSpPr>
            <p:cNvPr id="7987" name="Google Shape;7987;p8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83"/>
          <p:cNvGrpSpPr/>
          <p:nvPr/>
        </p:nvGrpSpPr>
        <p:grpSpPr>
          <a:xfrm>
            <a:off x="2183798" y="4275536"/>
            <a:ext cx="356497" cy="354586"/>
            <a:chOff x="-29946000" y="3183175"/>
            <a:chExt cx="293800" cy="292225"/>
          </a:xfrm>
        </p:grpSpPr>
        <p:sp>
          <p:nvSpPr>
            <p:cNvPr id="7990" name="Google Shape;7990;p8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83"/>
          <p:cNvGrpSpPr/>
          <p:nvPr/>
        </p:nvGrpSpPr>
        <p:grpSpPr>
          <a:xfrm>
            <a:off x="2628330" y="1532689"/>
            <a:ext cx="358408" cy="354161"/>
            <a:chOff x="-34408675" y="3202075"/>
            <a:chExt cx="295375" cy="291875"/>
          </a:xfrm>
        </p:grpSpPr>
        <p:sp>
          <p:nvSpPr>
            <p:cNvPr id="7997" name="Google Shape;7997;p8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83"/>
          <p:cNvGrpSpPr/>
          <p:nvPr/>
        </p:nvGrpSpPr>
        <p:grpSpPr>
          <a:xfrm>
            <a:off x="2630241" y="1972683"/>
            <a:ext cx="354586" cy="356254"/>
            <a:chOff x="-34405525" y="3558075"/>
            <a:chExt cx="292225" cy="293600"/>
          </a:xfrm>
        </p:grpSpPr>
        <p:sp>
          <p:nvSpPr>
            <p:cNvPr id="8002" name="Google Shape;8002;p8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83"/>
          <p:cNvGrpSpPr/>
          <p:nvPr/>
        </p:nvGrpSpPr>
        <p:grpSpPr>
          <a:xfrm>
            <a:off x="2629755" y="2409340"/>
            <a:ext cx="355557" cy="353615"/>
            <a:chOff x="-34406325" y="3919600"/>
            <a:chExt cx="293025" cy="291425"/>
          </a:xfrm>
        </p:grpSpPr>
        <p:sp>
          <p:nvSpPr>
            <p:cNvPr id="8006" name="Google Shape;8006;p8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83"/>
          <p:cNvGrpSpPr/>
          <p:nvPr/>
        </p:nvGrpSpPr>
        <p:grpSpPr>
          <a:xfrm>
            <a:off x="1293653" y="2888703"/>
            <a:ext cx="353645" cy="342179"/>
            <a:chOff x="-32568800" y="3232000"/>
            <a:chExt cx="291450" cy="282000"/>
          </a:xfrm>
        </p:grpSpPr>
        <p:sp>
          <p:nvSpPr>
            <p:cNvPr id="8014" name="Google Shape;8014;p8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6" name="Google Shape;8016;p83"/>
          <p:cNvGrpSpPr/>
          <p:nvPr/>
        </p:nvGrpSpPr>
        <p:grpSpPr>
          <a:xfrm>
            <a:off x="1293183" y="3353613"/>
            <a:ext cx="354586" cy="353645"/>
            <a:chOff x="-32569575" y="3586425"/>
            <a:chExt cx="292225" cy="291450"/>
          </a:xfrm>
        </p:grpSpPr>
        <p:sp>
          <p:nvSpPr>
            <p:cNvPr id="8017" name="Google Shape;8017;p8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83"/>
          <p:cNvGrpSpPr/>
          <p:nvPr/>
        </p:nvGrpSpPr>
        <p:grpSpPr>
          <a:xfrm>
            <a:off x="1284098" y="3818205"/>
            <a:ext cx="372756" cy="354343"/>
            <a:chOff x="-32576675" y="3944600"/>
            <a:chExt cx="307200" cy="292025"/>
          </a:xfrm>
        </p:grpSpPr>
        <p:sp>
          <p:nvSpPr>
            <p:cNvPr id="8020" name="Google Shape;8020;p8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83"/>
          <p:cNvGrpSpPr/>
          <p:nvPr/>
        </p:nvGrpSpPr>
        <p:grpSpPr>
          <a:xfrm>
            <a:off x="3529065" y="2882500"/>
            <a:ext cx="354586" cy="354586"/>
            <a:chOff x="-30735200" y="3192625"/>
            <a:chExt cx="292225" cy="292225"/>
          </a:xfrm>
        </p:grpSpPr>
        <p:sp>
          <p:nvSpPr>
            <p:cNvPr id="8023" name="Google Shape;8023;p8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83"/>
          <p:cNvGrpSpPr/>
          <p:nvPr/>
        </p:nvGrpSpPr>
        <p:grpSpPr>
          <a:xfrm>
            <a:off x="3529065" y="3353932"/>
            <a:ext cx="354586" cy="353008"/>
            <a:chOff x="-30735200" y="3552550"/>
            <a:chExt cx="292225" cy="290925"/>
          </a:xfrm>
        </p:grpSpPr>
        <p:sp>
          <p:nvSpPr>
            <p:cNvPr id="8031" name="Google Shape;8031;p8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83"/>
          <p:cNvGrpSpPr/>
          <p:nvPr/>
        </p:nvGrpSpPr>
        <p:grpSpPr>
          <a:xfrm>
            <a:off x="3529065" y="3818554"/>
            <a:ext cx="354586" cy="353645"/>
            <a:chOff x="-30735200" y="3910925"/>
            <a:chExt cx="292225" cy="291450"/>
          </a:xfrm>
        </p:grpSpPr>
        <p:sp>
          <p:nvSpPr>
            <p:cNvPr id="8034" name="Google Shape;8034;p8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6" name="Google Shape;8036;p83"/>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7" name="Google Shape;8037;p83"/>
          <p:cNvGrpSpPr/>
          <p:nvPr/>
        </p:nvGrpSpPr>
        <p:grpSpPr>
          <a:xfrm>
            <a:off x="4882910" y="1531421"/>
            <a:ext cx="358971" cy="359224"/>
            <a:chOff x="-57956275" y="3197925"/>
            <a:chExt cx="319000" cy="319225"/>
          </a:xfrm>
        </p:grpSpPr>
        <p:sp>
          <p:nvSpPr>
            <p:cNvPr id="8038" name="Google Shape;8038;p8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83"/>
          <p:cNvGrpSpPr/>
          <p:nvPr/>
        </p:nvGrpSpPr>
        <p:grpSpPr>
          <a:xfrm>
            <a:off x="4905064" y="1987846"/>
            <a:ext cx="314662" cy="358971"/>
            <a:chOff x="-57940525" y="3590375"/>
            <a:chExt cx="279625" cy="319000"/>
          </a:xfrm>
        </p:grpSpPr>
        <p:sp>
          <p:nvSpPr>
            <p:cNvPr id="8046" name="Google Shape;8046;p8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83"/>
          <p:cNvGrpSpPr/>
          <p:nvPr/>
        </p:nvGrpSpPr>
        <p:grpSpPr>
          <a:xfrm>
            <a:off x="4875945" y="2429217"/>
            <a:ext cx="358099" cy="358999"/>
            <a:chOff x="-57959425" y="3982600"/>
            <a:chExt cx="318225" cy="319025"/>
          </a:xfrm>
        </p:grpSpPr>
        <p:sp>
          <p:nvSpPr>
            <p:cNvPr id="8052" name="Google Shape;8052;p8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83"/>
          <p:cNvGrpSpPr/>
          <p:nvPr/>
        </p:nvGrpSpPr>
        <p:grpSpPr>
          <a:xfrm>
            <a:off x="7076112" y="1532546"/>
            <a:ext cx="357226" cy="357226"/>
            <a:chOff x="-55987225" y="3198925"/>
            <a:chExt cx="317450" cy="317450"/>
          </a:xfrm>
        </p:grpSpPr>
        <p:sp>
          <p:nvSpPr>
            <p:cNvPr id="8057" name="Google Shape;8057;p8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83"/>
          <p:cNvGrpSpPr/>
          <p:nvPr/>
        </p:nvGrpSpPr>
        <p:grpSpPr>
          <a:xfrm>
            <a:off x="7076112" y="1988578"/>
            <a:ext cx="357226" cy="357367"/>
            <a:chOff x="-55987225" y="3591025"/>
            <a:chExt cx="317450" cy="317575"/>
          </a:xfrm>
        </p:grpSpPr>
        <p:sp>
          <p:nvSpPr>
            <p:cNvPr id="8062" name="Google Shape;8062;p8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83"/>
          <p:cNvGrpSpPr/>
          <p:nvPr/>
        </p:nvGrpSpPr>
        <p:grpSpPr>
          <a:xfrm>
            <a:off x="7090027" y="2429217"/>
            <a:ext cx="358999" cy="358999"/>
            <a:chOff x="-55988800" y="3982600"/>
            <a:chExt cx="319025" cy="319025"/>
          </a:xfrm>
        </p:grpSpPr>
        <p:sp>
          <p:nvSpPr>
            <p:cNvPr id="8068" name="Google Shape;8068;p8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83"/>
          <p:cNvGrpSpPr/>
          <p:nvPr/>
        </p:nvGrpSpPr>
        <p:grpSpPr>
          <a:xfrm>
            <a:off x="5748546" y="2887174"/>
            <a:ext cx="356326" cy="358971"/>
            <a:chOff x="-54026025" y="3192625"/>
            <a:chExt cx="316650" cy="319000"/>
          </a:xfrm>
        </p:grpSpPr>
        <p:sp>
          <p:nvSpPr>
            <p:cNvPr id="8074" name="Google Shape;8074;p8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83"/>
          <p:cNvGrpSpPr/>
          <p:nvPr/>
        </p:nvGrpSpPr>
        <p:grpSpPr>
          <a:xfrm>
            <a:off x="5768492" y="3358148"/>
            <a:ext cx="316434" cy="358099"/>
            <a:chOff x="-54007925" y="3584850"/>
            <a:chExt cx="281200" cy="318225"/>
          </a:xfrm>
        </p:grpSpPr>
        <p:sp>
          <p:nvSpPr>
            <p:cNvPr id="8083" name="Google Shape;8083;p8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83"/>
          <p:cNvGrpSpPr/>
          <p:nvPr/>
        </p:nvGrpSpPr>
        <p:grpSpPr>
          <a:xfrm>
            <a:off x="5768492" y="3820033"/>
            <a:ext cx="316434" cy="358914"/>
            <a:chOff x="-54007925" y="3975575"/>
            <a:chExt cx="281200" cy="318950"/>
          </a:xfrm>
        </p:grpSpPr>
        <p:sp>
          <p:nvSpPr>
            <p:cNvPr id="8090" name="Google Shape;8090;p8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83"/>
          <p:cNvGrpSpPr/>
          <p:nvPr/>
        </p:nvGrpSpPr>
        <p:grpSpPr>
          <a:xfrm>
            <a:off x="8003359" y="2904504"/>
            <a:ext cx="274770" cy="358492"/>
            <a:chOff x="-52005775" y="3208025"/>
            <a:chExt cx="244175" cy="318575"/>
          </a:xfrm>
        </p:grpSpPr>
        <p:sp>
          <p:nvSpPr>
            <p:cNvPr id="8095" name="Google Shape;8095;p8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3"/>
          <p:cNvGrpSpPr/>
          <p:nvPr/>
        </p:nvGrpSpPr>
        <p:grpSpPr>
          <a:xfrm>
            <a:off x="5309825" y="1532546"/>
            <a:ext cx="358099" cy="358099"/>
            <a:chOff x="-57568775" y="3198925"/>
            <a:chExt cx="318225" cy="318225"/>
          </a:xfrm>
        </p:grpSpPr>
        <p:sp>
          <p:nvSpPr>
            <p:cNvPr id="8107" name="Google Shape;8107;p8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83"/>
          <p:cNvGrpSpPr/>
          <p:nvPr/>
        </p:nvGrpSpPr>
        <p:grpSpPr>
          <a:xfrm>
            <a:off x="5331543" y="1987846"/>
            <a:ext cx="314662" cy="358099"/>
            <a:chOff x="-57549075" y="3590375"/>
            <a:chExt cx="279625" cy="318225"/>
          </a:xfrm>
        </p:grpSpPr>
        <p:sp>
          <p:nvSpPr>
            <p:cNvPr id="8114" name="Google Shape;8114;p8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83"/>
          <p:cNvGrpSpPr/>
          <p:nvPr/>
        </p:nvGrpSpPr>
        <p:grpSpPr>
          <a:xfrm>
            <a:off x="5323740" y="2429217"/>
            <a:ext cx="359871" cy="359871"/>
            <a:chOff x="-57570350" y="3982600"/>
            <a:chExt cx="319800" cy="319800"/>
          </a:xfrm>
        </p:grpSpPr>
        <p:sp>
          <p:nvSpPr>
            <p:cNvPr id="8119" name="Google Shape;8119;p8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83"/>
          <p:cNvGrpSpPr/>
          <p:nvPr/>
        </p:nvGrpSpPr>
        <p:grpSpPr>
          <a:xfrm>
            <a:off x="7538779" y="1531646"/>
            <a:ext cx="314662" cy="358999"/>
            <a:chOff x="-55576850" y="3198125"/>
            <a:chExt cx="279625" cy="319025"/>
          </a:xfrm>
        </p:grpSpPr>
        <p:sp>
          <p:nvSpPr>
            <p:cNvPr id="8124" name="Google Shape;8124;p8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3"/>
          <p:cNvGrpSpPr/>
          <p:nvPr/>
        </p:nvGrpSpPr>
        <p:grpSpPr>
          <a:xfrm>
            <a:off x="7516174" y="1987621"/>
            <a:ext cx="359871" cy="358324"/>
            <a:chOff x="-55596550" y="3590175"/>
            <a:chExt cx="319800" cy="318425"/>
          </a:xfrm>
        </p:grpSpPr>
        <p:sp>
          <p:nvSpPr>
            <p:cNvPr id="8129" name="Google Shape;8129;p8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83"/>
          <p:cNvGrpSpPr/>
          <p:nvPr/>
        </p:nvGrpSpPr>
        <p:grpSpPr>
          <a:xfrm>
            <a:off x="7531412" y="2428964"/>
            <a:ext cx="358999" cy="359252"/>
            <a:chOff x="-55595775" y="3982375"/>
            <a:chExt cx="319025" cy="319250"/>
          </a:xfrm>
        </p:grpSpPr>
        <p:sp>
          <p:nvSpPr>
            <p:cNvPr id="8134" name="Google Shape;8134;p8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83"/>
          <p:cNvGrpSpPr/>
          <p:nvPr/>
        </p:nvGrpSpPr>
        <p:grpSpPr>
          <a:xfrm>
            <a:off x="6188595" y="2887174"/>
            <a:ext cx="358999" cy="358099"/>
            <a:chOff x="-53635375" y="3192625"/>
            <a:chExt cx="319025" cy="318225"/>
          </a:xfrm>
        </p:grpSpPr>
        <p:sp>
          <p:nvSpPr>
            <p:cNvPr id="8141" name="Google Shape;8141;p8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83"/>
          <p:cNvGrpSpPr/>
          <p:nvPr/>
        </p:nvGrpSpPr>
        <p:grpSpPr>
          <a:xfrm>
            <a:off x="6210763" y="3358148"/>
            <a:ext cx="314662" cy="358999"/>
            <a:chOff x="-53615675" y="3584850"/>
            <a:chExt cx="279625" cy="319025"/>
          </a:xfrm>
        </p:grpSpPr>
        <p:sp>
          <p:nvSpPr>
            <p:cNvPr id="8145" name="Google Shape;8145;p8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83"/>
          <p:cNvGrpSpPr/>
          <p:nvPr/>
        </p:nvGrpSpPr>
        <p:grpSpPr>
          <a:xfrm>
            <a:off x="6188609" y="3821074"/>
            <a:ext cx="358971" cy="357874"/>
            <a:chOff x="-53634575" y="3976500"/>
            <a:chExt cx="319000" cy="318025"/>
          </a:xfrm>
        </p:grpSpPr>
        <p:sp>
          <p:nvSpPr>
            <p:cNvPr id="8149" name="Google Shape;8149;p8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3"/>
          <p:cNvGrpSpPr/>
          <p:nvPr/>
        </p:nvGrpSpPr>
        <p:grpSpPr>
          <a:xfrm>
            <a:off x="7983413" y="3364028"/>
            <a:ext cx="314662" cy="358436"/>
            <a:chOff x="-52023900" y="3590075"/>
            <a:chExt cx="279625" cy="318525"/>
          </a:xfrm>
        </p:grpSpPr>
        <p:sp>
          <p:nvSpPr>
            <p:cNvPr id="8158" name="Google Shape;8158;p8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83"/>
          <p:cNvGrpSpPr/>
          <p:nvPr/>
        </p:nvGrpSpPr>
        <p:grpSpPr>
          <a:xfrm>
            <a:off x="5746654" y="1532546"/>
            <a:ext cx="358971" cy="358971"/>
            <a:chOff x="-57173375" y="3198925"/>
            <a:chExt cx="319000" cy="319000"/>
          </a:xfrm>
        </p:grpSpPr>
        <p:sp>
          <p:nvSpPr>
            <p:cNvPr id="8166" name="Google Shape;8166;p8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83"/>
          <p:cNvGrpSpPr/>
          <p:nvPr/>
        </p:nvGrpSpPr>
        <p:grpSpPr>
          <a:xfrm>
            <a:off x="5747541" y="2009987"/>
            <a:ext cx="357198" cy="314690"/>
            <a:chOff x="-57176525" y="3610050"/>
            <a:chExt cx="317425" cy="279650"/>
          </a:xfrm>
        </p:grpSpPr>
        <p:sp>
          <p:nvSpPr>
            <p:cNvPr id="8171" name="Google Shape;8171;p8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83"/>
          <p:cNvGrpSpPr/>
          <p:nvPr/>
        </p:nvGrpSpPr>
        <p:grpSpPr>
          <a:xfrm>
            <a:off x="7957995" y="1532546"/>
            <a:ext cx="358099" cy="356326"/>
            <a:chOff x="-55202750" y="3198925"/>
            <a:chExt cx="318225" cy="316650"/>
          </a:xfrm>
        </p:grpSpPr>
        <p:sp>
          <p:nvSpPr>
            <p:cNvPr id="8177" name="Google Shape;8177;p8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83"/>
          <p:cNvGrpSpPr/>
          <p:nvPr/>
        </p:nvGrpSpPr>
        <p:grpSpPr>
          <a:xfrm>
            <a:off x="7968629" y="1987846"/>
            <a:ext cx="336830" cy="358099"/>
            <a:chOff x="-55194875" y="3590375"/>
            <a:chExt cx="299325" cy="318225"/>
          </a:xfrm>
        </p:grpSpPr>
        <p:sp>
          <p:nvSpPr>
            <p:cNvPr id="8180" name="Google Shape;8180;p8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83"/>
          <p:cNvGrpSpPr/>
          <p:nvPr/>
        </p:nvGrpSpPr>
        <p:grpSpPr>
          <a:xfrm>
            <a:off x="7973247" y="2430117"/>
            <a:ext cx="357198" cy="357198"/>
            <a:chOff x="-55203525" y="3983400"/>
            <a:chExt cx="317425" cy="317425"/>
          </a:xfrm>
        </p:grpSpPr>
        <p:sp>
          <p:nvSpPr>
            <p:cNvPr id="8186" name="Google Shape;8186;p8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83"/>
          <p:cNvGrpSpPr/>
          <p:nvPr/>
        </p:nvGrpSpPr>
        <p:grpSpPr>
          <a:xfrm>
            <a:off x="6639727" y="2887174"/>
            <a:ext cx="335930" cy="358971"/>
            <a:chOff x="-53232900" y="3192625"/>
            <a:chExt cx="298525" cy="319000"/>
          </a:xfrm>
        </p:grpSpPr>
        <p:sp>
          <p:nvSpPr>
            <p:cNvPr id="8190" name="Google Shape;8190;p8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83"/>
          <p:cNvGrpSpPr/>
          <p:nvPr/>
        </p:nvGrpSpPr>
        <p:grpSpPr>
          <a:xfrm>
            <a:off x="6629093" y="3358148"/>
            <a:ext cx="357198" cy="356326"/>
            <a:chOff x="-53242350" y="3584850"/>
            <a:chExt cx="317425" cy="316650"/>
          </a:xfrm>
        </p:grpSpPr>
        <p:sp>
          <p:nvSpPr>
            <p:cNvPr id="8199" name="Google Shape;8199;p8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83"/>
          <p:cNvGrpSpPr/>
          <p:nvPr/>
        </p:nvGrpSpPr>
        <p:grpSpPr>
          <a:xfrm>
            <a:off x="6650362" y="3820849"/>
            <a:ext cx="314662" cy="358999"/>
            <a:chOff x="-53224225" y="3976300"/>
            <a:chExt cx="279625" cy="319025"/>
          </a:xfrm>
        </p:grpSpPr>
        <p:sp>
          <p:nvSpPr>
            <p:cNvPr id="8205" name="Google Shape;8205;p8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83"/>
          <p:cNvGrpSpPr/>
          <p:nvPr/>
        </p:nvGrpSpPr>
        <p:grpSpPr>
          <a:xfrm>
            <a:off x="7961258" y="3828529"/>
            <a:ext cx="358971" cy="358408"/>
            <a:chOff x="-52043575" y="3983125"/>
            <a:chExt cx="319000" cy="318500"/>
          </a:xfrm>
        </p:grpSpPr>
        <p:sp>
          <p:nvSpPr>
            <p:cNvPr id="8213" name="Google Shape;8213;p8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3"/>
          <p:cNvGrpSpPr/>
          <p:nvPr/>
        </p:nvGrpSpPr>
        <p:grpSpPr>
          <a:xfrm>
            <a:off x="6215199" y="1532546"/>
            <a:ext cx="314662" cy="358971"/>
            <a:chOff x="-56766175" y="3198925"/>
            <a:chExt cx="279625" cy="319000"/>
          </a:xfrm>
        </p:grpSpPr>
        <p:sp>
          <p:nvSpPr>
            <p:cNvPr id="8223" name="Google Shape;8223;p8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83"/>
          <p:cNvGrpSpPr/>
          <p:nvPr/>
        </p:nvGrpSpPr>
        <p:grpSpPr>
          <a:xfrm>
            <a:off x="6214313" y="1987846"/>
            <a:ext cx="316434" cy="358099"/>
            <a:chOff x="-56766175" y="3590375"/>
            <a:chExt cx="281200" cy="318225"/>
          </a:xfrm>
        </p:grpSpPr>
        <p:sp>
          <p:nvSpPr>
            <p:cNvPr id="8231" name="Google Shape;8231;p8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83"/>
          <p:cNvGrpSpPr/>
          <p:nvPr/>
        </p:nvGrpSpPr>
        <p:grpSpPr>
          <a:xfrm>
            <a:off x="6251269" y="2429217"/>
            <a:ext cx="272126" cy="358099"/>
            <a:chOff x="-56747275" y="3982600"/>
            <a:chExt cx="241825" cy="318225"/>
          </a:xfrm>
        </p:grpSpPr>
        <p:sp>
          <p:nvSpPr>
            <p:cNvPr id="8236" name="Google Shape;8236;p8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83"/>
          <p:cNvGrpSpPr/>
          <p:nvPr/>
        </p:nvGrpSpPr>
        <p:grpSpPr>
          <a:xfrm>
            <a:off x="4859020" y="3371455"/>
            <a:ext cx="358999" cy="342991"/>
            <a:chOff x="-54812875" y="3596675"/>
            <a:chExt cx="319025" cy="304800"/>
          </a:xfrm>
        </p:grpSpPr>
        <p:sp>
          <p:nvSpPr>
            <p:cNvPr id="8244" name="Google Shape;8244;p8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1" name="Google Shape;8251;p83"/>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3"/>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3" name="Google Shape;8253;p83"/>
          <p:cNvGrpSpPr/>
          <p:nvPr/>
        </p:nvGrpSpPr>
        <p:grpSpPr>
          <a:xfrm>
            <a:off x="4881188" y="3827938"/>
            <a:ext cx="314662" cy="358099"/>
            <a:chOff x="-54793175" y="3982600"/>
            <a:chExt cx="279625" cy="318225"/>
          </a:xfrm>
        </p:grpSpPr>
        <p:sp>
          <p:nvSpPr>
            <p:cNvPr id="8254" name="Google Shape;8254;p8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83"/>
          <p:cNvGrpSpPr/>
          <p:nvPr/>
        </p:nvGrpSpPr>
        <p:grpSpPr>
          <a:xfrm>
            <a:off x="7092647" y="2887174"/>
            <a:ext cx="314662" cy="358099"/>
            <a:chOff x="-52832000" y="3192625"/>
            <a:chExt cx="279625" cy="318225"/>
          </a:xfrm>
        </p:grpSpPr>
        <p:sp>
          <p:nvSpPr>
            <p:cNvPr id="8262" name="Google Shape;8262;p8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83"/>
          <p:cNvGrpSpPr/>
          <p:nvPr/>
        </p:nvGrpSpPr>
        <p:grpSpPr>
          <a:xfrm>
            <a:off x="5779179" y="2428542"/>
            <a:ext cx="323524" cy="358774"/>
            <a:chOff x="-57162350" y="3982000"/>
            <a:chExt cx="287500" cy="318825"/>
          </a:xfrm>
        </p:grpSpPr>
        <p:sp>
          <p:nvSpPr>
            <p:cNvPr id="8271" name="Google Shape;8271;p8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83"/>
          <p:cNvGrpSpPr/>
          <p:nvPr/>
        </p:nvGrpSpPr>
        <p:grpSpPr>
          <a:xfrm>
            <a:off x="7070492" y="3359048"/>
            <a:ext cx="358971" cy="357198"/>
            <a:chOff x="-52851675" y="3585650"/>
            <a:chExt cx="319000" cy="317425"/>
          </a:xfrm>
        </p:grpSpPr>
        <p:sp>
          <p:nvSpPr>
            <p:cNvPr id="8280" name="Google Shape;8280;p8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3"/>
          <p:cNvGrpSpPr/>
          <p:nvPr/>
        </p:nvGrpSpPr>
        <p:grpSpPr>
          <a:xfrm>
            <a:off x="7092647" y="3820849"/>
            <a:ext cx="314662" cy="358999"/>
            <a:chOff x="-52832000" y="3976300"/>
            <a:chExt cx="279625" cy="319025"/>
          </a:xfrm>
        </p:grpSpPr>
        <p:sp>
          <p:nvSpPr>
            <p:cNvPr id="8287" name="Google Shape;8287;p8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83"/>
          <p:cNvGrpSpPr/>
          <p:nvPr/>
        </p:nvGrpSpPr>
        <p:grpSpPr>
          <a:xfrm>
            <a:off x="6209853" y="4275497"/>
            <a:ext cx="316434" cy="358099"/>
            <a:chOff x="-51633225" y="3198925"/>
            <a:chExt cx="281200" cy="318225"/>
          </a:xfrm>
        </p:grpSpPr>
        <p:sp>
          <p:nvSpPr>
            <p:cNvPr id="8293" name="Google Shape;8293;p8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83"/>
          <p:cNvGrpSpPr/>
          <p:nvPr/>
        </p:nvGrpSpPr>
        <p:grpSpPr>
          <a:xfrm>
            <a:off x="6628676" y="1533418"/>
            <a:ext cx="365188" cy="357226"/>
            <a:chOff x="-56396775" y="3199700"/>
            <a:chExt cx="324525" cy="317450"/>
          </a:xfrm>
        </p:grpSpPr>
        <p:sp>
          <p:nvSpPr>
            <p:cNvPr id="8301" name="Google Shape;8301;p8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83"/>
          <p:cNvGrpSpPr/>
          <p:nvPr/>
        </p:nvGrpSpPr>
        <p:grpSpPr>
          <a:xfrm>
            <a:off x="6631771" y="1999353"/>
            <a:ext cx="358999" cy="335958"/>
            <a:chOff x="-56394425" y="3600600"/>
            <a:chExt cx="319025" cy="298550"/>
          </a:xfrm>
        </p:grpSpPr>
        <p:sp>
          <p:nvSpPr>
            <p:cNvPr id="8308" name="Google Shape;8308;p8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83"/>
          <p:cNvGrpSpPr/>
          <p:nvPr/>
        </p:nvGrpSpPr>
        <p:grpSpPr>
          <a:xfrm>
            <a:off x="6662538" y="2430117"/>
            <a:ext cx="327068" cy="357198"/>
            <a:chOff x="-56379450" y="3983400"/>
            <a:chExt cx="290650" cy="317425"/>
          </a:xfrm>
        </p:grpSpPr>
        <p:sp>
          <p:nvSpPr>
            <p:cNvPr id="8312" name="Google Shape;8312;p8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3"/>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3"/>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83"/>
          <p:cNvGrpSpPr/>
          <p:nvPr/>
        </p:nvGrpSpPr>
        <p:grpSpPr>
          <a:xfrm>
            <a:off x="5326242" y="2894264"/>
            <a:ext cx="316434" cy="358971"/>
            <a:chOff x="-54401725" y="3198925"/>
            <a:chExt cx="281200" cy="319000"/>
          </a:xfrm>
        </p:grpSpPr>
        <p:sp>
          <p:nvSpPr>
            <p:cNvPr id="8321" name="Google Shape;8321;p8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83"/>
          <p:cNvGrpSpPr/>
          <p:nvPr/>
        </p:nvGrpSpPr>
        <p:grpSpPr>
          <a:xfrm>
            <a:off x="5327128" y="3364365"/>
            <a:ext cx="314662" cy="358099"/>
            <a:chOff x="-54401725" y="3590375"/>
            <a:chExt cx="279625" cy="318225"/>
          </a:xfrm>
        </p:grpSpPr>
        <p:sp>
          <p:nvSpPr>
            <p:cNvPr id="8333" name="Google Shape;8333;p8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83"/>
          <p:cNvGrpSpPr/>
          <p:nvPr/>
        </p:nvGrpSpPr>
        <p:grpSpPr>
          <a:xfrm>
            <a:off x="5324920" y="3827938"/>
            <a:ext cx="319079" cy="358099"/>
            <a:chOff x="-54403300" y="3982600"/>
            <a:chExt cx="283550" cy="318225"/>
          </a:xfrm>
        </p:grpSpPr>
        <p:sp>
          <p:nvSpPr>
            <p:cNvPr id="8340" name="Google Shape;8340;p8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83"/>
          <p:cNvGrpSpPr/>
          <p:nvPr/>
        </p:nvGrpSpPr>
        <p:grpSpPr>
          <a:xfrm>
            <a:off x="7512313" y="2889172"/>
            <a:ext cx="356298" cy="356973"/>
            <a:chOff x="-52458650" y="3194400"/>
            <a:chExt cx="316625" cy="317225"/>
          </a:xfrm>
        </p:grpSpPr>
        <p:sp>
          <p:nvSpPr>
            <p:cNvPr id="8346" name="Google Shape;8346;p8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83"/>
          <p:cNvGrpSpPr/>
          <p:nvPr/>
        </p:nvGrpSpPr>
        <p:grpSpPr>
          <a:xfrm>
            <a:off x="4881188" y="2894264"/>
            <a:ext cx="314662" cy="358971"/>
            <a:chOff x="-54793175" y="3198925"/>
            <a:chExt cx="279625" cy="319000"/>
          </a:xfrm>
        </p:grpSpPr>
        <p:sp>
          <p:nvSpPr>
            <p:cNvPr id="8355" name="Google Shape;8355;p8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83"/>
          <p:cNvGrpSpPr/>
          <p:nvPr/>
        </p:nvGrpSpPr>
        <p:grpSpPr>
          <a:xfrm>
            <a:off x="7521611" y="3358148"/>
            <a:ext cx="337703" cy="357845"/>
            <a:chOff x="-52450000" y="3584850"/>
            <a:chExt cx="300100" cy="318000"/>
          </a:xfrm>
        </p:grpSpPr>
        <p:sp>
          <p:nvSpPr>
            <p:cNvPr id="8363" name="Google Shape;8363;p8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83"/>
          <p:cNvGrpSpPr/>
          <p:nvPr/>
        </p:nvGrpSpPr>
        <p:grpSpPr>
          <a:xfrm>
            <a:off x="7533131" y="3822621"/>
            <a:ext cx="314662" cy="357226"/>
            <a:chOff x="-52440550" y="3977875"/>
            <a:chExt cx="279625" cy="317450"/>
          </a:xfrm>
        </p:grpSpPr>
        <p:sp>
          <p:nvSpPr>
            <p:cNvPr id="8371" name="Google Shape;8371;p8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83"/>
          <p:cNvGrpSpPr/>
          <p:nvPr/>
        </p:nvGrpSpPr>
        <p:grpSpPr>
          <a:xfrm>
            <a:off x="6645066" y="4278827"/>
            <a:ext cx="314662" cy="358999"/>
            <a:chOff x="-51623775" y="3584850"/>
            <a:chExt cx="279625" cy="319025"/>
          </a:xfrm>
        </p:grpSpPr>
        <p:sp>
          <p:nvSpPr>
            <p:cNvPr id="8380" name="Google Shape;8380;p8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92"/>
        <p:cNvGrpSpPr/>
        <p:nvPr/>
      </p:nvGrpSpPr>
      <p:grpSpPr>
        <a:xfrm>
          <a:off x="0" y="0"/>
          <a:ext cx="0" cy="0"/>
          <a:chOff x="0" y="0"/>
          <a:chExt cx="0" cy="0"/>
        </a:xfrm>
      </p:grpSpPr>
      <p:sp>
        <p:nvSpPr>
          <p:cNvPr id="8393" name="Google Shape;8393;p8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394" name="Google Shape;8394;p8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8395" name="Google Shape;8395;p84"/>
          <p:cNvGrpSpPr/>
          <p:nvPr/>
        </p:nvGrpSpPr>
        <p:grpSpPr>
          <a:xfrm>
            <a:off x="885675" y="1539249"/>
            <a:ext cx="276003" cy="357300"/>
            <a:chOff x="-50469125" y="3183175"/>
            <a:chExt cx="233150" cy="301825"/>
          </a:xfrm>
        </p:grpSpPr>
        <p:sp>
          <p:nvSpPr>
            <p:cNvPr id="8396" name="Google Shape;8396;p8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84"/>
          <p:cNvGrpSpPr/>
          <p:nvPr/>
        </p:nvGrpSpPr>
        <p:grpSpPr>
          <a:xfrm>
            <a:off x="845574" y="1974651"/>
            <a:ext cx="356205" cy="355288"/>
            <a:chOff x="-50504575" y="3550975"/>
            <a:chExt cx="300900" cy="300125"/>
          </a:xfrm>
        </p:grpSpPr>
        <p:sp>
          <p:nvSpPr>
            <p:cNvPr id="8400" name="Google Shape;8400;p8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84"/>
          <p:cNvGrpSpPr/>
          <p:nvPr/>
        </p:nvGrpSpPr>
        <p:grpSpPr>
          <a:xfrm>
            <a:off x="845574" y="2412893"/>
            <a:ext cx="356205" cy="354341"/>
            <a:chOff x="-50503000" y="3921175"/>
            <a:chExt cx="300900" cy="299325"/>
          </a:xfrm>
        </p:grpSpPr>
        <p:sp>
          <p:nvSpPr>
            <p:cNvPr id="8405" name="Google Shape;8405;p8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84"/>
          <p:cNvGrpSpPr/>
          <p:nvPr/>
        </p:nvGrpSpPr>
        <p:grpSpPr>
          <a:xfrm>
            <a:off x="3049627" y="1558811"/>
            <a:ext cx="355258" cy="356205"/>
            <a:chOff x="-48630025" y="3199700"/>
            <a:chExt cx="300100" cy="300900"/>
          </a:xfrm>
        </p:grpSpPr>
        <p:sp>
          <p:nvSpPr>
            <p:cNvPr id="8411" name="Google Shape;8411;p8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84"/>
          <p:cNvGrpSpPr/>
          <p:nvPr/>
        </p:nvGrpSpPr>
        <p:grpSpPr>
          <a:xfrm>
            <a:off x="3049627" y="1996107"/>
            <a:ext cx="355258" cy="355258"/>
            <a:chOff x="-48630025" y="3569100"/>
            <a:chExt cx="300100" cy="300100"/>
          </a:xfrm>
        </p:grpSpPr>
        <p:sp>
          <p:nvSpPr>
            <p:cNvPr id="8415" name="Google Shape;8415;p8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84"/>
          <p:cNvGrpSpPr/>
          <p:nvPr/>
        </p:nvGrpSpPr>
        <p:grpSpPr>
          <a:xfrm>
            <a:off x="3050101" y="2433403"/>
            <a:ext cx="354311" cy="353394"/>
            <a:chOff x="-48629225" y="3938500"/>
            <a:chExt cx="299300" cy="298525"/>
          </a:xfrm>
        </p:grpSpPr>
        <p:sp>
          <p:nvSpPr>
            <p:cNvPr id="8426" name="Google Shape;8426;p8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84"/>
          <p:cNvGrpSpPr/>
          <p:nvPr/>
        </p:nvGrpSpPr>
        <p:grpSpPr>
          <a:xfrm>
            <a:off x="1785504" y="2904744"/>
            <a:ext cx="311458" cy="354341"/>
            <a:chOff x="-46762575" y="3200500"/>
            <a:chExt cx="263100" cy="299325"/>
          </a:xfrm>
        </p:grpSpPr>
        <p:sp>
          <p:nvSpPr>
            <p:cNvPr id="8431" name="Google Shape;8431;p8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84"/>
          <p:cNvGrpSpPr/>
          <p:nvPr/>
        </p:nvGrpSpPr>
        <p:grpSpPr>
          <a:xfrm>
            <a:off x="1763589" y="3363466"/>
            <a:ext cx="355288" cy="312375"/>
            <a:chOff x="-46779900" y="3588000"/>
            <a:chExt cx="300125" cy="263875"/>
          </a:xfrm>
        </p:grpSpPr>
        <p:sp>
          <p:nvSpPr>
            <p:cNvPr id="8437" name="Google Shape;8437;p8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84"/>
          <p:cNvGrpSpPr/>
          <p:nvPr/>
        </p:nvGrpSpPr>
        <p:grpSpPr>
          <a:xfrm>
            <a:off x="1764062" y="3778388"/>
            <a:ext cx="354341" cy="353394"/>
            <a:chOff x="-46779100" y="3938500"/>
            <a:chExt cx="299325" cy="298525"/>
          </a:xfrm>
        </p:grpSpPr>
        <p:sp>
          <p:nvSpPr>
            <p:cNvPr id="8442" name="Google Shape;8442;p8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84"/>
          <p:cNvGrpSpPr/>
          <p:nvPr/>
        </p:nvGrpSpPr>
        <p:grpSpPr>
          <a:xfrm>
            <a:off x="3971800" y="2911255"/>
            <a:ext cx="355258" cy="355288"/>
            <a:chOff x="-44924250" y="3206000"/>
            <a:chExt cx="300100" cy="300125"/>
          </a:xfrm>
        </p:grpSpPr>
        <p:sp>
          <p:nvSpPr>
            <p:cNvPr id="8445" name="Google Shape;8445;p8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84"/>
          <p:cNvGrpSpPr/>
          <p:nvPr/>
        </p:nvGrpSpPr>
        <p:grpSpPr>
          <a:xfrm>
            <a:off x="1286286" y="1539249"/>
            <a:ext cx="355258" cy="355258"/>
            <a:chOff x="-50134375" y="3183175"/>
            <a:chExt cx="300100" cy="300100"/>
          </a:xfrm>
        </p:grpSpPr>
        <p:sp>
          <p:nvSpPr>
            <p:cNvPr id="8451" name="Google Shape;8451;p8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84"/>
          <p:cNvGrpSpPr/>
          <p:nvPr/>
        </p:nvGrpSpPr>
        <p:grpSpPr>
          <a:xfrm>
            <a:off x="1286286" y="1974651"/>
            <a:ext cx="355258" cy="355288"/>
            <a:chOff x="-50134375" y="3550975"/>
            <a:chExt cx="300100" cy="300125"/>
          </a:xfrm>
        </p:grpSpPr>
        <p:sp>
          <p:nvSpPr>
            <p:cNvPr id="8462" name="Google Shape;8462;p8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84"/>
          <p:cNvGrpSpPr/>
          <p:nvPr/>
        </p:nvGrpSpPr>
        <p:grpSpPr>
          <a:xfrm>
            <a:off x="1286286" y="2412183"/>
            <a:ext cx="355258" cy="355051"/>
            <a:chOff x="-50134375" y="3920575"/>
            <a:chExt cx="300100" cy="299925"/>
          </a:xfrm>
        </p:grpSpPr>
        <p:sp>
          <p:nvSpPr>
            <p:cNvPr id="8465" name="Google Shape;8465;p8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84"/>
          <p:cNvGrpSpPr/>
          <p:nvPr/>
        </p:nvGrpSpPr>
        <p:grpSpPr>
          <a:xfrm>
            <a:off x="3497010" y="1559758"/>
            <a:ext cx="357123" cy="355258"/>
            <a:chOff x="-48262200" y="3200500"/>
            <a:chExt cx="301675" cy="300100"/>
          </a:xfrm>
        </p:grpSpPr>
        <p:sp>
          <p:nvSpPr>
            <p:cNvPr id="8469" name="Google Shape;8469;p8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84"/>
          <p:cNvGrpSpPr/>
          <p:nvPr/>
        </p:nvGrpSpPr>
        <p:grpSpPr>
          <a:xfrm>
            <a:off x="3526383" y="1996847"/>
            <a:ext cx="298377" cy="354519"/>
            <a:chOff x="-48233050" y="3569725"/>
            <a:chExt cx="252050" cy="299475"/>
          </a:xfrm>
        </p:grpSpPr>
        <p:sp>
          <p:nvSpPr>
            <p:cNvPr id="8479" name="Google Shape;8479;p8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84"/>
          <p:cNvGrpSpPr/>
          <p:nvPr/>
        </p:nvGrpSpPr>
        <p:grpSpPr>
          <a:xfrm>
            <a:off x="3550148" y="2430591"/>
            <a:ext cx="250847" cy="358070"/>
            <a:chOff x="-48216525" y="3936125"/>
            <a:chExt cx="211900" cy="302475"/>
          </a:xfrm>
        </p:grpSpPr>
        <p:sp>
          <p:nvSpPr>
            <p:cNvPr id="8483" name="Google Shape;8483;p8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84"/>
          <p:cNvGrpSpPr/>
          <p:nvPr/>
        </p:nvGrpSpPr>
        <p:grpSpPr>
          <a:xfrm>
            <a:off x="2205866" y="2905661"/>
            <a:ext cx="355258" cy="355288"/>
            <a:chOff x="-46410500" y="3201275"/>
            <a:chExt cx="300100" cy="300125"/>
          </a:xfrm>
        </p:grpSpPr>
        <p:sp>
          <p:nvSpPr>
            <p:cNvPr id="8488" name="Google Shape;8488;p8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84"/>
          <p:cNvGrpSpPr/>
          <p:nvPr/>
        </p:nvGrpSpPr>
        <p:grpSpPr>
          <a:xfrm>
            <a:off x="2205866" y="3341092"/>
            <a:ext cx="355258" cy="356205"/>
            <a:chOff x="-46409700" y="3569100"/>
            <a:chExt cx="300100" cy="300900"/>
          </a:xfrm>
        </p:grpSpPr>
        <p:sp>
          <p:nvSpPr>
            <p:cNvPr id="8494" name="Google Shape;8494;p8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84"/>
          <p:cNvGrpSpPr/>
          <p:nvPr/>
        </p:nvGrpSpPr>
        <p:grpSpPr>
          <a:xfrm>
            <a:off x="2193747" y="3776524"/>
            <a:ext cx="379497" cy="358070"/>
            <a:chOff x="-46422300" y="3936925"/>
            <a:chExt cx="320575" cy="302475"/>
          </a:xfrm>
        </p:grpSpPr>
        <p:sp>
          <p:nvSpPr>
            <p:cNvPr id="8500" name="Google Shape;8500;p8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84"/>
          <p:cNvGrpSpPr/>
          <p:nvPr/>
        </p:nvGrpSpPr>
        <p:grpSpPr>
          <a:xfrm>
            <a:off x="3971326" y="3330852"/>
            <a:ext cx="356205" cy="355258"/>
            <a:chOff x="-44914800" y="3560450"/>
            <a:chExt cx="300900" cy="300100"/>
          </a:xfrm>
        </p:grpSpPr>
        <p:sp>
          <p:nvSpPr>
            <p:cNvPr id="8503" name="Google Shape;8503;p8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84"/>
          <p:cNvGrpSpPr/>
          <p:nvPr/>
        </p:nvGrpSpPr>
        <p:grpSpPr>
          <a:xfrm>
            <a:off x="1726378" y="1539486"/>
            <a:ext cx="354311" cy="354104"/>
            <a:chOff x="-49764975" y="3183375"/>
            <a:chExt cx="299300" cy="299125"/>
          </a:xfrm>
        </p:grpSpPr>
        <p:sp>
          <p:nvSpPr>
            <p:cNvPr id="8509" name="Google Shape;8509;p8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84"/>
          <p:cNvGrpSpPr/>
          <p:nvPr/>
        </p:nvGrpSpPr>
        <p:grpSpPr>
          <a:xfrm>
            <a:off x="1726378" y="1974947"/>
            <a:ext cx="354311" cy="355909"/>
            <a:chOff x="-49764975" y="3551225"/>
            <a:chExt cx="299300" cy="300650"/>
          </a:xfrm>
        </p:grpSpPr>
        <p:sp>
          <p:nvSpPr>
            <p:cNvPr id="8519" name="Google Shape;8519;p8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84"/>
          <p:cNvGrpSpPr/>
          <p:nvPr/>
        </p:nvGrpSpPr>
        <p:grpSpPr>
          <a:xfrm>
            <a:off x="1724040" y="2411710"/>
            <a:ext cx="358987" cy="355525"/>
            <a:chOff x="-49766550" y="3920175"/>
            <a:chExt cx="303250" cy="300325"/>
          </a:xfrm>
        </p:grpSpPr>
        <p:sp>
          <p:nvSpPr>
            <p:cNvPr id="8531" name="Google Shape;8531;p8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84"/>
          <p:cNvGrpSpPr/>
          <p:nvPr/>
        </p:nvGrpSpPr>
        <p:grpSpPr>
          <a:xfrm>
            <a:off x="3939571" y="1559758"/>
            <a:ext cx="357123" cy="354341"/>
            <a:chOff x="-47892800" y="3200500"/>
            <a:chExt cx="301675" cy="299325"/>
          </a:xfrm>
        </p:grpSpPr>
        <p:sp>
          <p:nvSpPr>
            <p:cNvPr id="8536" name="Google Shape;8536;p8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84"/>
          <p:cNvGrpSpPr/>
          <p:nvPr/>
        </p:nvGrpSpPr>
        <p:grpSpPr>
          <a:xfrm>
            <a:off x="4003437" y="1996107"/>
            <a:ext cx="229391" cy="355258"/>
            <a:chOff x="-47839250" y="3569100"/>
            <a:chExt cx="193775" cy="300100"/>
          </a:xfrm>
        </p:grpSpPr>
        <p:sp>
          <p:nvSpPr>
            <p:cNvPr id="8543" name="Google Shape;8543;p8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84"/>
          <p:cNvGrpSpPr/>
          <p:nvPr/>
        </p:nvGrpSpPr>
        <p:grpSpPr>
          <a:xfrm>
            <a:off x="3940503" y="2432456"/>
            <a:ext cx="355258" cy="356205"/>
            <a:chOff x="-47892800" y="3937700"/>
            <a:chExt cx="300100" cy="300900"/>
          </a:xfrm>
        </p:grpSpPr>
        <p:sp>
          <p:nvSpPr>
            <p:cNvPr id="8550" name="Google Shape;8550;p8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84"/>
          <p:cNvGrpSpPr/>
          <p:nvPr/>
        </p:nvGrpSpPr>
        <p:grpSpPr>
          <a:xfrm>
            <a:off x="2645798" y="2926170"/>
            <a:ext cx="355258" cy="311458"/>
            <a:chOff x="-46042675" y="3218600"/>
            <a:chExt cx="300100" cy="263100"/>
          </a:xfrm>
        </p:grpSpPr>
        <p:sp>
          <p:nvSpPr>
            <p:cNvPr id="8559" name="Google Shape;8559;p8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84"/>
          <p:cNvGrpSpPr/>
          <p:nvPr/>
        </p:nvGrpSpPr>
        <p:grpSpPr>
          <a:xfrm>
            <a:off x="2645798" y="3340619"/>
            <a:ext cx="355258" cy="323118"/>
            <a:chOff x="-46042675" y="3568700"/>
            <a:chExt cx="300100" cy="272950"/>
          </a:xfrm>
        </p:grpSpPr>
        <p:sp>
          <p:nvSpPr>
            <p:cNvPr id="8566" name="Google Shape;8566;p8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84"/>
          <p:cNvGrpSpPr/>
          <p:nvPr/>
        </p:nvGrpSpPr>
        <p:grpSpPr>
          <a:xfrm>
            <a:off x="2687749" y="3777589"/>
            <a:ext cx="271357" cy="356057"/>
            <a:chOff x="-46007225" y="3937825"/>
            <a:chExt cx="229225" cy="300775"/>
          </a:xfrm>
        </p:grpSpPr>
        <p:sp>
          <p:nvSpPr>
            <p:cNvPr id="8571" name="Google Shape;8571;p8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4"/>
          <p:cNvGrpSpPr/>
          <p:nvPr/>
        </p:nvGrpSpPr>
        <p:grpSpPr>
          <a:xfrm>
            <a:off x="3993241" y="3767675"/>
            <a:ext cx="312375" cy="357596"/>
            <a:chOff x="-44895900" y="3929450"/>
            <a:chExt cx="263875" cy="302075"/>
          </a:xfrm>
        </p:grpSpPr>
        <p:sp>
          <p:nvSpPr>
            <p:cNvPr id="8582" name="Google Shape;8582;p8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84"/>
          <p:cNvGrpSpPr/>
          <p:nvPr/>
        </p:nvGrpSpPr>
        <p:grpSpPr>
          <a:xfrm>
            <a:off x="2167060" y="1550436"/>
            <a:ext cx="356205" cy="332885"/>
            <a:chOff x="-49397175" y="3192625"/>
            <a:chExt cx="300900" cy="281200"/>
          </a:xfrm>
        </p:grpSpPr>
        <p:sp>
          <p:nvSpPr>
            <p:cNvPr id="8589" name="Google Shape;8589;p8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84"/>
          <p:cNvGrpSpPr/>
          <p:nvPr/>
        </p:nvGrpSpPr>
        <p:grpSpPr>
          <a:xfrm>
            <a:off x="2193163" y="1974651"/>
            <a:ext cx="304000" cy="356205"/>
            <a:chOff x="-49375900" y="3550975"/>
            <a:chExt cx="256800" cy="300900"/>
          </a:xfrm>
        </p:grpSpPr>
        <p:sp>
          <p:nvSpPr>
            <p:cNvPr id="8597" name="Google Shape;8597;p8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84"/>
          <p:cNvGrpSpPr/>
          <p:nvPr/>
        </p:nvGrpSpPr>
        <p:grpSpPr>
          <a:xfrm>
            <a:off x="2188516" y="2411946"/>
            <a:ext cx="313293" cy="356205"/>
            <a:chOff x="-49378250" y="3920375"/>
            <a:chExt cx="264650" cy="300900"/>
          </a:xfrm>
        </p:grpSpPr>
        <p:sp>
          <p:nvSpPr>
            <p:cNvPr id="8609" name="Google Shape;8609;p8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84"/>
          <p:cNvGrpSpPr/>
          <p:nvPr/>
        </p:nvGrpSpPr>
        <p:grpSpPr>
          <a:xfrm>
            <a:off x="907504" y="2904744"/>
            <a:ext cx="312375" cy="357123"/>
            <a:chOff x="-47505300" y="3200500"/>
            <a:chExt cx="263875" cy="301675"/>
          </a:xfrm>
        </p:grpSpPr>
        <p:sp>
          <p:nvSpPr>
            <p:cNvPr id="8617" name="Google Shape;8617;p8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84"/>
          <p:cNvGrpSpPr/>
          <p:nvPr/>
        </p:nvGrpSpPr>
        <p:grpSpPr>
          <a:xfrm>
            <a:off x="885604" y="3341092"/>
            <a:ext cx="356176" cy="355051"/>
            <a:chOff x="-47524975" y="3569100"/>
            <a:chExt cx="300875" cy="299925"/>
          </a:xfrm>
        </p:grpSpPr>
        <p:sp>
          <p:nvSpPr>
            <p:cNvPr id="8631" name="Google Shape;8631;p8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84"/>
          <p:cNvGrpSpPr/>
          <p:nvPr/>
        </p:nvGrpSpPr>
        <p:grpSpPr>
          <a:xfrm>
            <a:off x="886062" y="3820354"/>
            <a:ext cx="355258" cy="270410"/>
            <a:chOff x="-47523400" y="3973950"/>
            <a:chExt cx="300100" cy="228425"/>
          </a:xfrm>
        </p:grpSpPr>
        <p:sp>
          <p:nvSpPr>
            <p:cNvPr id="8637" name="Google Shape;8637;p8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84"/>
          <p:cNvGrpSpPr/>
          <p:nvPr/>
        </p:nvGrpSpPr>
        <p:grpSpPr>
          <a:xfrm>
            <a:off x="3091183" y="2903353"/>
            <a:ext cx="354341" cy="357596"/>
            <a:chOff x="-45673275" y="3199325"/>
            <a:chExt cx="299325" cy="302075"/>
          </a:xfrm>
        </p:grpSpPr>
        <p:sp>
          <p:nvSpPr>
            <p:cNvPr id="8643" name="Google Shape;8643;p8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84"/>
          <p:cNvGrpSpPr/>
          <p:nvPr/>
        </p:nvGrpSpPr>
        <p:grpSpPr>
          <a:xfrm>
            <a:off x="3090251" y="3361602"/>
            <a:ext cx="356205" cy="314240"/>
            <a:chOff x="-45674075" y="3586425"/>
            <a:chExt cx="300900" cy="265450"/>
          </a:xfrm>
        </p:grpSpPr>
        <p:sp>
          <p:nvSpPr>
            <p:cNvPr id="8647" name="Google Shape;8647;p8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84"/>
          <p:cNvGrpSpPr/>
          <p:nvPr/>
        </p:nvGrpSpPr>
        <p:grpSpPr>
          <a:xfrm>
            <a:off x="3091183" y="3777441"/>
            <a:ext cx="354341" cy="356205"/>
            <a:chOff x="-45673275" y="3937700"/>
            <a:chExt cx="299325" cy="300900"/>
          </a:xfrm>
        </p:grpSpPr>
        <p:sp>
          <p:nvSpPr>
            <p:cNvPr id="8650" name="Google Shape;8650;p8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84"/>
          <p:cNvGrpSpPr/>
          <p:nvPr/>
        </p:nvGrpSpPr>
        <p:grpSpPr>
          <a:xfrm>
            <a:off x="2205349" y="4270225"/>
            <a:ext cx="356205" cy="356205"/>
            <a:chOff x="-44512325" y="3176075"/>
            <a:chExt cx="300900" cy="300900"/>
          </a:xfrm>
        </p:grpSpPr>
        <p:sp>
          <p:nvSpPr>
            <p:cNvPr id="8657" name="Google Shape;8657;p8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4"/>
          <p:cNvGrpSpPr/>
          <p:nvPr/>
        </p:nvGrpSpPr>
        <p:grpSpPr>
          <a:xfrm>
            <a:off x="2608689" y="1539249"/>
            <a:ext cx="354341" cy="354341"/>
            <a:chOff x="-49027775" y="3183175"/>
            <a:chExt cx="299325" cy="299325"/>
          </a:xfrm>
        </p:grpSpPr>
        <p:sp>
          <p:nvSpPr>
            <p:cNvPr id="8661" name="Google Shape;8661;p8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84"/>
          <p:cNvGrpSpPr/>
          <p:nvPr/>
        </p:nvGrpSpPr>
        <p:grpSpPr>
          <a:xfrm>
            <a:off x="2608230" y="1974651"/>
            <a:ext cx="355258" cy="357152"/>
            <a:chOff x="-49027775" y="3550975"/>
            <a:chExt cx="300100" cy="301700"/>
          </a:xfrm>
        </p:grpSpPr>
        <p:sp>
          <p:nvSpPr>
            <p:cNvPr id="8666" name="Google Shape;8666;p8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84"/>
          <p:cNvGrpSpPr/>
          <p:nvPr/>
        </p:nvGrpSpPr>
        <p:grpSpPr>
          <a:xfrm>
            <a:off x="2606306" y="2411710"/>
            <a:ext cx="359106" cy="355525"/>
            <a:chOff x="-49031025" y="3920175"/>
            <a:chExt cx="303350" cy="300325"/>
          </a:xfrm>
        </p:grpSpPr>
        <p:sp>
          <p:nvSpPr>
            <p:cNvPr id="8677" name="Google Shape;8677;p8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84"/>
          <p:cNvGrpSpPr/>
          <p:nvPr/>
        </p:nvGrpSpPr>
        <p:grpSpPr>
          <a:xfrm>
            <a:off x="1322411" y="2904744"/>
            <a:ext cx="356176" cy="354341"/>
            <a:chOff x="-47155575" y="3200500"/>
            <a:chExt cx="300875" cy="299325"/>
          </a:xfrm>
        </p:grpSpPr>
        <p:sp>
          <p:nvSpPr>
            <p:cNvPr id="8684" name="Google Shape;8684;p8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84"/>
          <p:cNvGrpSpPr/>
          <p:nvPr/>
        </p:nvGrpSpPr>
        <p:grpSpPr>
          <a:xfrm>
            <a:off x="1322870" y="3341092"/>
            <a:ext cx="355258" cy="355258"/>
            <a:chOff x="-47154800" y="3569100"/>
            <a:chExt cx="300100" cy="300100"/>
          </a:xfrm>
        </p:grpSpPr>
        <p:sp>
          <p:nvSpPr>
            <p:cNvPr id="8691" name="Google Shape;8691;p8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84"/>
          <p:cNvGrpSpPr/>
          <p:nvPr/>
        </p:nvGrpSpPr>
        <p:grpSpPr>
          <a:xfrm>
            <a:off x="1323343" y="3779305"/>
            <a:ext cx="354311" cy="353423"/>
            <a:chOff x="-47154000" y="3939275"/>
            <a:chExt cx="299300" cy="298550"/>
          </a:xfrm>
        </p:grpSpPr>
        <p:sp>
          <p:nvSpPr>
            <p:cNvPr id="8698" name="Google Shape;8698;p8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84"/>
          <p:cNvGrpSpPr/>
          <p:nvPr/>
        </p:nvGrpSpPr>
        <p:grpSpPr>
          <a:xfrm>
            <a:off x="3548633" y="2904744"/>
            <a:ext cx="312375" cy="354341"/>
            <a:chOff x="-45286550" y="3200500"/>
            <a:chExt cx="263875" cy="299325"/>
          </a:xfrm>
        </p:grpSpPr>
        <p:sp>
          <p:nvSpPr>
            <p:cNvPr id="8703" name="Google Shape;8703;p8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4"/>
          <p:cNvGrpSpPr/>
          <p:nvPr/>
        </p:nvGrpSpPr>
        <p:grpSpPr>
          <a:xfrm>
            <a:off x="3548633" y="3342039"/>
            <a:ext cx="312375" cy="354311"/>
            <a:chOff x="-45286550" y="3569900"/>
            <a:chExt cx="263875" cy="299300"/>
          </a:xfrm>
        </p:grpSpPr>
        <p:sp>
          <p:nvSpPr>
            <p:cNvPr id="8707" name="Google Shape;8707;p8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84"/>
          <p:cNvGrpSpPr/>
          <p:nvPr/>
        </p:nvGrpSpPr>
        <p:grpSpPr>
          <a:xfrm>
            <a:off x="3559820" y="3778388"/>
            <a:ext cx="290001" cy="355258"/>
            <a:chOff x="-45277900" y="3938500"/>
            <a:chExt cx="244975" cy="300100"/>
          </a:xfrm>
        </p:grpSpPr>
        <p:sp>
          <p:nvSpPr>
            <p:cNvPr id="8714" name="Google Shape;8714;p8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84"/>
          <p:cNvGrpSpPr/>
          <p:nvPr/>
        </p:nvGrpSpPr>
        <p:grpSpPr>
          <a:xfrm>
            <a:off x="2645769" y="4247490"/>
            <a:ext cx="355258" cy="355258"/>
            <a:chOff x="-44502875" y="3576975"/>
            <a:chExt cx="300100" cy="300100"/>
          </a:xfrm>
        </p:grpSpPr>
        <p:sp>
          <p:nvSpPr>
            <p:cNvPr id="8719" name="Google Shape;8719;p8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84"/>
          <p:cNvGrpSpPr/>
          <p:nvPr/>
        </p:nvGrpSpPr>
        <p:grpSpPr>
          <a:xfrm>
            <a:off x="4858981" y="1973145"/>
            <a:ext cx="356196" cy="354670"/>
            <a:chOff x="-13946200" y="3647075"/>
            <a:chExt cx="353650" cy="352100"/>
          </a:xfrm>
        </p:grpSpPr>
        <p:sp>
          <p:nvSpPr>
            <p:cNvPr id="8723" name="Google Shape;8723;p8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84"/>
          <p:cNvGrpSpPr/>
          <p:nvPr/>
        </p:nvGrpSpPr>
        <p:grpSpPr>
          <a:xfrm>
            <a:off x="6642374" y="1532628"/>
            <a:ext cx="357002" cy="354267"/>
            <a:chOff x="-12163025" y="3214275"/>
            <a:chExt cx="354450" cy="351700"/>
          </a:xfrm>
        </p:grpSpPr>
        <p:sp>
          <p:nvSpPr>
            <p:cNvPr id="8730" name="Google Shape;8730;p8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84"/>
          <p:cNvGrpSpPr/>
          <p:nvPr/>
        </p:nvGrpSpPr>
        <p:grpSpPr>
          <a:xfrm>
            <a:off x="6643154" y="1972365"/>
            <a:ext cx="355441" cy="356232"/>
            <a:chOff x="-12160675" y="3647875"/>
            <a:chExt cx="352900" cy="353650"/>
          </a:xfrm>
        </p:grpSpPr>
        <p:sp>
          <p:nvSpPr>
            <p:cNvPr id="8734" name="Google Shape;8734;p8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84"/>
          <p:cNvGrpSpPr/>
          <p:nvPr/>
        </p:nvGrpSpPr>
        <p:grpSpPr>
          <a:xfrm>
            <a:off x="6653870" y="2416821"/>
            <a:ext cx="354635" cy="356232"/>
            <a:chOff x="-12160675" y="4081850"/>
            <a:chExt cx="352100" cy="353650"/>
          </a:xfrm>
        </p:grpSpPr>
        <p:sp>
          <p:nvSpPr>
            <p:cNvPr id="8742" name="Google Shape;8742;p8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84"/>
          <p:cNvGrpSpPr/>
          <p:nvPr/>
        </p:nvGrpSpPr>
        <p:grpSpPr>
          <a:xfrm>
            <a:off x="4858836" y="2891264"/>
            <a:ext cx="355416" cy="355652"/>
            <a:chOff x="-10391650" y="3180600"/>
            <a:chExt cx="352875" cy="353075"/>
          </a:xfrm>
        </p:grpSpPr>
        <p:sp>
          <p:nvSpPr>
            <p:cNvPr id="8749" name="Google Shape;8749;p8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84"/>
          <p:cNvGrpSpPr/>
          <p:nvPr/>
        </p:nvGrpSpPr>
        <p:grpSpPr>
          <a:xfrm>
            <a:off x="4858835" y="3368062"/>
            <a:ext cx="354635" cy="353890"/>
            <a:chOff x="-10390875" y="3616350"/>
            <a:chExt cx="352100" cy="351325"/>
          </a:xfrm>
        </p:grpSpPr>
        <p:sp>
          <p:nvSpPr>
            <p:cNvPr id="8756" name="Google Shape;8756;p8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84"/>
          <p:cNvGrpSpPr/>
          <p:nvPr/>
        </p:nvGrpSpPr>
        <p:grpSpPr>
          <a:xfrm>
            <a:off x="7525810" y="2892727"/>
            <a:ext cx="312585" cy="354670"/>
            <a:chOff x="-10370400" y="4049550"/>
            <a:chExt cx="310350" cy="352100"/>
          </a:xfrm>
        </p:grpSpPr>
        <p:sp>
          <p:nvSpPr>
            <p:cNvPr id="8760" name="Google Shape;8760;p8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84"/>
          <p:cNvGrpSpPr/>
          <p:nvPr/>
        </p:nvGrpSpPr>
        <p:grpSpPr>
          <a:xfrm>
            <a:off x="6630066" y="2891668"/>
            <a:ext cx="379236" cy="354847"/>
            <a:chOff x="-8674650" y="3210975"/>
            <a:chExt cx="376525" cy="352275"/>
          </a:xfrm>
        </p:grpSpPr>
        <p:sp>
          <p:nvSpPr>
            <p:cNvPr id="8766" name="Google Shape;8766;p8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84"/>
          <p:cNvGrpSpPr/>
          <p:nvPr/>
        </p:nvGrpSpPr>
        <p:grpSpPr>
          <a:xfrm>
            <a:off x="5301563" y="1973145"/>
            <a:ext cx="356221" cy="354670"/>
            <a:chOff x="-13512225" y="3647075"/>
            <a:chExt cx="353675" cy="352100"/>
          </a:xfrm>
        </p:grpSpPr>
        <p:sp>
          <p:nvSpPr>
            <p:cNvPr id="8773" name="Google Shape;8773;p8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84"/>
          <p:cNvGrpSpPr/>
          <p:nvPr/>
        </p:nvGrpSpPr>
        <p:grpSpPr>
          <a:xfrm>
            <a:off x="5311876" y="2417211"/>
            <a:ext cx="356221" cy="355451"/>
            <a:chOff x="-13512225" y="4080275"/>
            <a:chExt cx="353675" cy="352875"/>
          </a:xfrm>
        </p:grpSpPr>
        <p:sp>
          <p:nvSpPr>
            <p:cNvPr id="8784" name="Google Shape;8784;p8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84"/>
          <p:cNvGrpSpPr/>
          <p:nvPr/>
        </p:nvGrpSpPr>
        <p:grpSpPr>
          <a:xfrm>
            <a:off x="7084956" y="1564572"/>
            <a:ext cx="356196" cy="290379"/>
            <a:chOff x="-11728250" y="3245400"/>
            <a:chExt cx="353650" cy="288275"/>
          </a:xfrm>
        </p:grpSpPr>
        <p:sp>
          <p:nvSpPr>
            <p:cNvPr id="8796" name="Google Shape;8796;p8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84"/>
          <p:cNvGrpSpPr/>
          <p:nvPr/>
        </p:nvGrpSpPr>
        <p:grpSpPr>
          <a:xfrm>
            <a:off x="7117464" y="2417211"/>
            <a:ext cx="311804" cy="355451"/>
            <a:chOff x="-11703850" y="4081850"/>
            <a:chExt cx="309575" cy="352875"/>
          </a:xfrm>
        </p:grpSpPr>
        <p:sp>
          <p:nvSpPr>
            <p:cNvPr id="8802" name="Google Shape;8802;p8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4"/>
          <p:cNvGrpSpPr/>
          <p:nvPr/>
        </p:nvGrpSpPr>
        <p:grpSpPr>
          <a:xfrm>
            <a:off x="5306120" y="2891364"/>
            <a:ext cx="357002" cy="355451"/>
            <a:chOff x="-9958475" y="3180025"/>
            <a:chExt cx="354450" cy="352875"/>
          </a:xfrm>
        </p:grpSpPr>
        <p:sp>
          <p:nvSpPr>
            <p:cNvPr id="8811" name="Google Shape;8811;p8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84"/>
          <p:cNvGrpSpPr/>
          <p:nvPr/>
        </p:nvGrpSpPr>
        <p:grpSpPr>
          <a:xfrm>
            <a:off x="5315247" y="3367345"/>
            <a:ext cx="337966" cy="355325"/>
            <a:chOff x="-9949025" y="3615575"/>
            <a:chExt cx="335550" cy="352750"/>
          </a:xfrm>
        </p:grpSpPr>
        <p:sp>
          <p:nvSpPr>
            <p:cNvPr id="8815" name="Google Shape;8815;p8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4"/>
          <p:cNvGrpSpPr/>
          <p:nvPr/>
        </p:nvGrpSpPr>
        <p:grpSpPr>
          <a:xfrm>
            <a:off x="7950093" y="2890851"/>
            <a:ext cx="360175" cy="358423"/>
            <a:chOff x="-9961625" y="4048175"/>
            <a:chExt cx="357600" cy="355825"/>
          </a:xfrm>
        </p:grpSpPr>
        <p:sp>
          <p:nvSpPr>
            <p:cNvPr id="8819" name="Google Shape;8819;p8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84"/>
          <p:cNvGrpSpPr/>
          <p:nvPr/>
        </p:nvGrpSpPr>
        <p:grpSpPr>
          <a:xfrm>
            <a:off x="6636814" y="3366363"/>
            <a:ext cx="364959" cy="357289"/>
            <a:chOff x="-8680950" y="3624225"/>
            <a:chExt cx="362350" cy="354700"/>
          </a:xfrm>
        </p:grpSpPr>
        <p:sp>
          <p:nvSpPr>
            <p:cNvPr id="8826" name="Google Shape;8826;p8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84"/>
          <p:cNvGrpSpPr/>
          <p:nvPr/>
        </p:nvGrpSpPr>
        <p:grpSpPr>
          <a:xfrm>
            <a:off x="5773058" y="1532024"/>
            <a:ext cx="313365" cy="355476"/>
            <a:chOff x="-13056975" y="3212300"/>
            <a:chExt cx="311125" cy="352900"/>
          </a:xfrm>
        </p:grpSpPr>
        <p:sp>
          <p:nvSpPr>
            <p:cNvPr id="8833" name="Google Shape;8833;p8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84"/>
          <p:cNvGrpSpPr/>
          <p:nvPr/>
        </p:nvGrpSpPr>
        <p:grpSpPr>
          <a:xfrm>
            <a:off x="5750446" y="1972818"/>
            <a:ext cx="358588" cy="355325"/>
            <a:chOff x="-13077450" y="3647075"/>
            <a:chExt cx="356025" cy="352750"/>
          </a:xfrm>
        </p:grpSpPr>
        <p:sp>
          <p:nvSpPr>
            <p:cNvPr id="8838" name="Google Shape;8838;p8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84"/>
          <p:cNvGrpSpPr/>
          <p:nvPr/>
        </p:nvGrpSpPr>
        <p:grpSpPr>
          <a:xfrm>
            <a:off x="5761552" y="2416418"/>
            <a:ext cx="357002" cy="357037"/>
            <a:chOff x="-13079025" y="4079475"/>
            <a:chExt cx="354450" cy="354450"/>
          </a:xfrm>
        </p:grpSpPr>
        <p:sp>
          <p:nvSpPr>
            <p:cNvPr id="8842" name="Google Shape;8842;p8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84"/>
          <p:cNvGrpSpPr/>
          <p:nvPr/>
        </p:nvGrpSpPr>
        <p:grpSpPr>
          <a:xfrm>
            <a:off x="7534619" y="1532427"/>
            <a:ext cx="356221" cy="354670"/>
            <a:chOff x="-11292700" y="3213875"/>
            <a:chExt cx="353675" cy="352100"/>
          </a:xfrm>
        </p:grpSpPr>
        <p:sp>
          <p:nvSpPr>
            <p:cNvPr id="8847" name="Google Shape;8847;p8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84"/>
          <p:cNvGrpSpPr/>
          <p:nvPr/>
        </p:nvGrpSpPr>
        <p:grpSpPr>
          <a:xfrm>
            <a:off x="7528677" y="1972365"/>
            <a:ext cx="368106" cy="356232"/>
            <a:chOff x="-11299000" y="3647875"/>
            <a:chExt cx="365475" cy="353650"/>
          </a:xfrm>
        </p:grpSpPr>
        <p:sp>
          <p:nvSpPr>
            <p:cNvPr id="8855" name="Google Shape;8855;p8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84"/>
          <p:cNvGrpSpPr/>
          <p:nvPr/>
        </p:nvGrpSpPr>
        <p:grpSpPr>
          <a:xfrm>
            <a:off x="7544139" y="2428316"/>
            <a:ext cx="357808" cy="333240"/>
            <a:chOff x="-11295075" y="4092875"/>
            <a:chExt cx="355250" cy="330825"/>
          </a:xfrm>
        </p:grpSpPr>
        <p:sp>
          <p:nvSpPr>
            <p:cNvPr id="8862" name="Google Shape;8862;p8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84"/>
          <p:cNvGrpSpPr/>
          <p:nvPr/>
        </p:nvGrpSpPr>
        <p:grpSpPr>
          <a:xfrm>
            <a:off x="5769739" y="2891364"/>
            <a:ext cx="312585" cy="355451"/>
            <a:chOff x="-9500075" y="3180800"/>
            <a:chExt cx="310350" cy="352875"/>
          </a:xfrm>
        </p:grpSpPr>
        <p:sp>
          <p:nvSpPr>
            <p:cNvPr id="8868" name="Google Shape;8868;p8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84"/>
          <p:cNvGrpSpPr/>
          <p:nvPr/>
        </p:nvGrpSpPr>
        <p:grpSpPr>
          <a:xfrm>
            <a:off x="5747530" y="3366879"/>
            <a:ext cx="356221" cy="356257"/>
            <a:chOff x="-9523700" y="3614000"/>
            <a:chExt cx="353675" cy="353675"/>
          </a:xfrm>
        </p:grpSpPr>
        <p:sp>
          <p:nvSpPr>
            <p:cNvPr id="8878" name="Google Shape;8878;p8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84"/>
          <p:cNvGrpSpPr/>
          <p:nvPr/>
        </p:nvGrpSpPr>
        <p:grpSpPr>
          <a:xfrm>
            <a:off x="7532481" y="3389521"/>
            <a:ext cx="356221" cy="354670"/>
            <a:chOff x="-9523700" y="4049550"/>
            <a:chExt cx="353675" cy="352100"/>
          </a:xfrm>
        </p:grpSpPr>
        <p:sp>
          <p:nvSpPr>
            <p:cNvPr id="8888" name="Google Shape;8888;p8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84"/>
          <p:cNvGrpSpPr/>
          <p:nvPr/>
        </p:nvGrpSpPr>
        <p:grpSpPr>
          <a:xfrm>
            <a:off x="7088596" y="3389494"/>
            <a:ext cx="357002" cy="311029"/>
            <a:chOff x="-8209150" y="3659675"/>
            <a:chExt cx="354450" cy="308775"/>
          </a:xfrm>
        </p:grpSpPr>
        <p:sp>
          <p:nvSpPr>
            <p:cNvPr id="8896" name="Google Shape;8896;p8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84"/>
          <p:cNvGrpSpPr/>
          <p:nvPr/>
        </p:nvGrpSpPr>
        <p:grpSpPr>
          <a:xfrm>
            <a:off x="6202157" y="2418407"/>
            <a:ext cx="356221" cy="353059"/>
            <a:chOff x="-12643475" y="4081850"/>
            <a:chExt cx="353675" cy="350500"/>
          </a:xfrm>
        </p:grpSpPr>
        <p:sp>
          <p:nvSpPr>
            <p:cNvPr id="8903" name="Google Shape;8903;p8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7" name="Google Shape;8907;p84"/>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8" name="Google Shape;8908;p84"/>
          <p:cNvGrpSpPr/>
          <p:nvPr/>
        </p:nvGrpSpPr>
        <p:grpSpPr>
          <a:xfrm>
            <a:off x="7984757" y="2428316"/>
            <a:ext cx="356221" cy="333240"/>
            <a:chOff x="-10858725" y="4092875"/>
            <a:chExt cx="353675" cy="330825"/>
          </a:xfrm>
        </p:grpSpPr>
        <p:sp>
          <p:nvSpPr>
            <p:cNvPr id="8909" name="Google Shape;8909;p8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84"/>
          <p:cNvGrpSpPr/>
          <p:nvPr/>
        </p:nvGrpSpPr>
        <p:grpSpPr>
          <a:xfrm>
            <a:off x="6243280" y="3367282"/>
            <a:ext cx="252278" cy="355451"/>
            <a:chOff x="-9039300" y="3614000"/>
            <a:chExt cx="250475" cy="352875"/>
          </a:xfrm>
        </p:grpSpPr>
        <p:sp>
          <p:nvSpPr>
            <p:cNvPr id="8916" name="Google Shape;8916;p8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84"/>
          <p:cNvGrpSpPr/>
          <p:nvPr/>
        </p:nvGrpSpPr>
        <p:grpSpPr>
          <a:xfrm>
            <a:off x="7975246" y="3389521"/>
            <a:ext cx="354635" cy="354670"/>
            <a:chOff x="-9088150" y="4049550"/>
            <a:chExt cx="352100" cy="352100"/>
          </a:xfrm>
        </p:grpSpPr>
        <p:sp>
          <p:nvSpPr>
            <p:cNvPr id="8919" name="Google Shape;8919;p8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84"/>
          <p:cNvGrpSpPr/>
          <p:nvPr/>
        </p:nvGrpSpPr>
        <p:grpSpPr>
          <a:xfrm>
            <a:off x="7109610" y="2891754"/>
            <a:ext cx="315757" cy="354670"/>
            <a:chOff x="-8191825" y="3174500"/>
            <a:chExt cx="313500" cy="352100"/>
          </a:xfrm>
        </p:grpSpPr>
        <p:sp>
          <p:nvSpPr>
            <p:cNvPr id="8926" name="Google Shape;8926;p8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84"/>
          <p:cNvGrpSpPr/>
          <p:nvPr/>
        </p:nvGrpSpPr>
        <p:grpSpPr>
          <a:xfrm>
            <a:off x="4858968" y="1532275"/>
            <a:ext cx="356221" cy="354973"/>
            <a:chOff x="-13947000" y="3212800"/>
            <a:chExt cx="353675" cy="352400"/>
          </a:xfrm>
        </p:grpSpPr>
        <p:sp>
          <p:nvSpPr>
            <p:cNvPr id="8930" name="Google Shape;8930;p8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2" name="Google Shape;8932;p84"/>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3" name="Google Shape;8933;p84"/>
          <p:cNvGrpSpPr/>
          <p:nvPr/>
        </p:nvGrpSpPr>
        <p:grpSpPr>
          <a:xfrm>
            <a:off x="5301563" y="1531633"/>
            <a:ext cx="356221" cy="356257"/>
            <a:chOff x="-13512225" y="3211525"/>
            <a:chExt cx="353675" cy="353675"/>
          </a:xfrm>
        </p:grpSpPr>
        <p:sp>
          <p:nvSpPr>
            <p:cNvPr id="8934" name="Google Shape;8934;p8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84"/>
          <p:cNvGrpSpPr/>
          <p:nvPr/>
        </p:nvGrpSpPr>
        <p:grpSpPr>
          <a:xfrm>
            <a:off x="6191845" y="1532024"/>
            <a:ext cx="356221" cy="355476"/>
            <a:chOff x="-12643475" y="3212300"/>
            <a:chExt cx="353675" cy="352900"/>
          </a:xfrm>
        </p:grpSpPr>
        <p:sp>
          <p:nvSpPr>
            <p:cNvPr id="8940" name="Google Shape;8940;p8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84"/>
          <p:cNvGrpSpPr/>
          <p:nvPr/>
        </p:nvGrpSpPr>
        <p:grpSpPr>
          <a:xfrm>
            <a:off x="6191845" y="1983798"/>
            <a:ext cx="356221" cy="333366"/>
            <a:chOff x="-12643475" y="3657325"/>
            <a:chExt cx="353675" cy="330950"/>
          </a:xfrm>
        </p:grpSpPr>
        <p:sp>
          <p:nvSpPr>
            <p:cNvPr id="8950" name="Google Shape;8950;p8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84"/>
          <p:cNvGrpSpPr/>
          <p:nvPr/>
        </p:nvGrpSpPr>
        <p:grpSpPr>
          <a:xfrm>
            <a:off x="7974847" y="1532427"/>
            <a:ext cx="355416" cy="354670"/>
            <a:chOff x="-10857925" y="3213875"/>
            <a:chExt cx="352875" cy="352100"/>
          </a:xfrm>
        </p:grpSpPr>
        <p:sp>
          <p:nvSpPr>
            <p:cNvPr id="8957" name="Google Shape;8957;p8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84"/>
          <p:cNvGrpSpPr/>
          <p:nvPr/>
        </p:nvGrpSpPr>
        <p:grpSpPr>
          <a:xfrm>
            <a:off x="6191762" y="2891855"/>
            <a:ext cx="356096" cy="354469"/>
            <a:chOff x="-9089725" y="3180200"/>
            <a:chExt cx="353550" cy="351900"/>
          </a:xfrm>
        </p:grpSpPr>
        <p:sp>
          <p:nvSpPr>
            <p:cNvPr id="8968" name="Google Shape;8968;p8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84"/>
          <p:cNvGrpSpPr/>
          <p:nvPr/>
        </p:nvGrpSpPr>
        <p:grpSpPr>
          <a:xfrm>
            <a:off x="7083760" y="1971660"/>
            <a:ext cx="358588" cy="357642"/>
            <a:chOff x="7083760" y="1971660"/>
            <a:chExt cx="358588" cy="357642"/>
          </a:xfrm>
        </p:grpSpPr>
        <p:sp>
          <p:nvSpPr>
            <p:cNvPr id="8971" name="Google Shape;8971;p8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86"/>
        <p:cNvGrpSpPr/>
        <p:nvPr/>
      </p:nvGrpSpPr>
      <p:grpSpPr>
        <a:xfrm>
          <a:off x="0" y="0"/>
          <a:ext cx="0" cy="0"/>
          <a:chOff x="0" y="0"/>
          <a:chExt cx="0" cy="0"/>
        </a:xfrm>
      </p:grpSpPr>
      <p:sp>
        <p:nvSpPr>
          <p:cNvPr id="8987" name="Google Shape;8987;p8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988" name="Google Shape;8988;p85"/>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9" name="Google Shape;8989;p85"/>
          <p:cNvGrpSpPr/>
          <p:nvPr/>
        </p:nvGrpSpPr>
        <p:grpSpPr>
          <a:xfrm>
            <a:off x="748855" y="2243507"/>
            <a:ext cx="452798" cy="449473"/>
            <a:chOff x="-21322300" y="3693325"/>
            <a:chExt cx="306400" cy="304150"/>
          </a:xfrm>
        </p:grpSpPr>
        <p:sp>
          <p:nvSpPr>
            <p:cNvPr id="8990" name="Google Shape;8990;p8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85"/>
          <p:cNvGrpSpPr/>
          <p:nvPr/>
        </p:nvGrpSpPr>
        <p:grpSpPr>
          <a:xfrm>
            <a:off x="748263" y="2810244"/>
            <a:ext cx="453980" cy="422540"/>
            <a:chOff x="-21322300" y="4077125"/>
            <a:chExt cx="307200" cy="285925"/>
          </a:xfrm>
        </p:grpSpPr>
        <p:sp>
          <p:nvSpPr>
            <p:cNvPr id="8995" name="Google Shape;8995;p8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85"/>
          <p:cNvGrpSpPr/>
          <p:nvPr/>
        </p:nvGrpSpPr>
        <p:grpSpPr>
          <a:xfrm>
            <a:off x="3525440" y="1689128"/>
            <a:ext cx="451653" cy="450212"/>
            <a:chOff x="-19394200" y="3333800"/>
            <a:chExt cx="305625" cy="304650"/>
          </a:xfrm>
        </p:grpSpPr>
        <p:sp>
          <p:nvSpPr>
            <p:cNvPr id="9008" name="Google Shape;9008;p8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85"/>
          <p:cNvGrpSpPr/>
          <p:nvPr/>
        </p:nvGrpSpPr>
        <p:grpSpPr>
          <a:xfrm>
            <a:off x="3524276" y="2243580"/>
            <a:ext cx="453980" cy="449325"/>
            <a:chOff x="-19396575" y="3708500"/>
            <a:chExt cx="307200" cy="304050"/>
          </a:xfrm>
        </p:grpSpPr>
        <p:sp>
          <p:nvSpPr>
            <p:cNvPr id="9018" name="Google Shape;9018;p8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85"/>
          <p:cNvGrpSpPr/>
          <p:nvPr/>
        </p:nvGrpSpPr>
        <p:grpSpPr>
          <a:xfrm>
            <a:off x="3518457" y="2796461"/>
            <a:ext cx="465618" cy="450101"/>
            <a:chOff x="-19394200" y="4084200"/>
            <a:chExt cx="315075" cy="304575"/>
          </a:xfrm>
        </p:grpSpPr>
        <p:sp>
          <p:nvSpPr>
            <p:cNvPr id="9022" name="Google Shape;9022;p8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85"/>
          <p:cNvGrpSpPr/>
          <p:nvPr/>
        </p:nvGrpSpPr>
        <p:grpSpPr>
          <a:xfrm>
            <a:off x="6324167" y="1689001"/>
            <a:ext cx="400447" cy="450470"/>
            <a:chOff x="-17526750" y="3309200"/>
            <a:chExt cx="270975" cy="304825"/>
          </a:xfrm>
        </p:grpSpPr>
        <p:sp>
          <p:nvSpPr>
            <p:cNvPr id="9029" name="Google Shape;9029;p8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85"/>
          <p:cNvGrpSpPr/>
          <p:nvPr/>
        </p:nvGrpSpPr>
        <p:grpSpPr>
          <a:xfrm>
            <a:off x="6300319" y="2244173"/>
            <a:ext cx="448143" cy="448143"/>
            <a:chOff x="-17542500" y="3684100"/>
            <a:chExt cx="303250" cy="303250"/>
          </a:xfrm>
        </p:grpSpPr>
        <p:sp>
          <p:nvSpPr>
            <p:cNvPr id="9035" name="Google Shape;9035;p8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85"/>
          <p:cNvGrpSpPr/>
          <p:nvPr/>
        </p:nvGrpSpPr>
        <p:grpSpPr>
          <a:xfrm>
            <a:off x="6299728" y="2810817"/>
            <a:ext cx="449325" cy="421395"/>
            <a:chOff x="-17542500" y="4068450"/>
            <a:chExt cx="304050" cy="285150"/>
          </a:xfrm>
        </p:grpSpPr>
        <p:sp>
          <p:nvSpPr>
            <p:cNvPr id="9043" name="Google Shape;9043;p8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85"/>
          <p:cNvGrpSpPr/>
          <p:nvPr/>
        </p:nvGrpSpPr>
        <p:grpSpPr>
          <a:xfrm>
            <a:off x="3530150" y="3342211"/>
            <a:ext cx="343404" cy="449325"/>
            <a:chOff x="-15652200" y="3335975"/>
            <a:chExt cx="232375" cy="304050"/>
          </a:xfrm>
        </p:grpSpPr>
        <p:sp>
          <p:nvSpPr>
            <p:cNvPr id="9050" name="Google Shape;9050;p8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85"/>
          <p:cNvGrpSpPr/>
          <p:nvPr/>
        </p:nvGrpSpPr>
        <p:grpSpPr>
          <a:xfrm>
            <a:off x="1303491" y="1689573"/>
            <a:ext cx="450470" cy="449325"/>
            <a:chOff x="-20946600" y="3317850"/>
            <a:chExt cx="304825" cy="304050"/>
          </a:xfrm>
        </p:grpSpPr>
        <p:sp>
          <p:nvSpPr>
            <p:cNvPr id="9060" name="Google Shape;9060;p8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85"/>
          <p:cNvGrpSpPr/>
          <p:nvPr/>
        </p:nvGrpSpPr>
        <p:grpSpPr>
          <a:xfrm>
            <a:off x="1304064" y="2243729"/>
            <a:ext cx="449325" cy="449030"/>
            <a:chOff x="-20945825" y="3692175"/>
            <a:chExt cx="304050" cy="303850"/>
          </a:xfrm>
        </p:grpSpPr>
        <p:sp>
          <p:nvSpPr>
            <p:cNvPr id="9064" name="Google Shape;9064;p8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85"/>
          <p:cNvGrpSpPr/>
          <p:nvPr/>
        </p:nvGrpSpPr>
        <p:grpSpPr>
          <a:xfrm>
            <a:off x="1329667" y="2797442"/>
            <a:ext cx="398119" cy="448143"/>
            <a:chOff x="-20930075" y="4066100"/>
            <a:chExt cx="269400" cy="303250"/>
          </a:xfrm>
        </p:grpSpPr>
        <p:sp>
          <p:nvSpPr>
            <p:cNvPr id="9069" name="Google Shape;9069;p8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85"/>
          <p:cNvGrpSpPr/>
          <p:nvPr/>
        </p:nvGrpSpPr>
        <p:grpSpPr>
          <a:xfrm>
            <a:off x="4110888" y="1689848"/>
            <a:ext cx="372516" cy="448771"/>
            <a:chOff x="-18994100" y="3334775"/>
            <a:chExt cx="252075" cy="303675"/>
          </a:xfrm>
        </p:grpSpPr>
        <p:sp>
          <p:nvSpPr>
            <p:cNvPr id="9072" name="Google Shape;9072;p8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85"/>
          <p:cNvGrpSpPr/>
          <p:nvPr/>
        </p:nvGrpSpPr>
        <p:grpSpPr>
          <a:xfrm>
            <a:off x="4125445" y="2244743"/>
            <a:ext cx="343404" cy="446998"/>
            <a:chOff x="-18983850" y="3710075"/>
            <a:chExt cx="232375" cy="302475"/>
          </a:xfrm>
        </p:grpSpPr>
        <p:sp>
          <p:nvSpPr>
            <p:cNvPr id="9077" name="Google Shape;9077;p8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85"/>
          <p:cNvGrpSpPr/>
          <p:nvPr/>
        </p:nvGrpSpPr>
        <p:grpSpPr>
          <a:xfrm>
            <a:off x="4071911" y="2797422"/>
            <a:ext cx="450470" cy="448180"/>
            <a:chOff x="-19020075" y="4084200"/>
            <a:chExt cx="304825" cy="303275"/>
          </a:xfrm>
        </p:grpSpPr>
        <p:sp>
          <p:nvSpPr>
            <p:cNvPr id="9082" name="Google Shape;9082;p8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85"/>
          <p:cNvGrpSpPr/>
          <p:nvPr/>
        </p:nvGrpSpPr>
        <p:grpSpPr>
          <a:xfrm>
            <a:off x="6889176" y="1689001"/>
            <a:ext cx="396937" cy="450470"/>
            <a:chOff x="-17149475" y="3309200"/>
            <a:chExt cx="268600" cy="304825"/>
          </a:xfrm>
        </p:grpSpPr>
        <p:sp>
          <p:nvSpPr>
            <p:cNvPr id="9092" name="Google Shape;9092;p8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5"/>
          <p:cNvGrpSpPr/>
          <p:nvPr/>
        </p:nvGrpSpPr>
        <p:grpSpPr>
          <a:xfrm>
            <a:off x="6862982" y="2258120"/>
            <a:ext cx="449325" cy="420249"/>
            <a:chOff x="-17168375" y="3692750"/>
            <a:chExt cx="304050" cy="284375"/>
          </a:xfrm>
        </p:grpSpPr>
        <p:sp>
          <p:nvSpPr>
            <p:cNvPr id="9095" name="Google Shape;9095;p8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85"/>
          <p:cNvGrpSpPr/>
          <p:nvPr/>
        </p:nvGrpSpPr>
        <p:grpSpPr>
          <a:xfrm>
            <a:off x="6859491" y="2796852"/>
            <a:ext cx="456308" cy="449325"/>
            <a:chOff x="-17170750" y="4058800"/>
            <a:chExt cx="308775" cy="304050"/>
          </a:xfrm>
        </p:grpSpPr>
        <p:sp>
          <p:nvSpPr>
            <p:cNvPr id="9103" name="Google Shape;9103;p8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85"/>
          <p:cNvGrpSpPr/>
          <p:nvPr/>
        </p:nvGrpSpPr>
        <p:grpSpPr>
          <a:xfrm>
            <a:off x="5721388" y="3343358"/>
            <a:ext cx="450470" cy="446998"/>
            <a:chOff x="-15688425" y="3707725"/>
            <a:chExt cx="304825" cy="302475"/>
          </a:xfrm>
        </p:grpSpPr>
        <p:sp>
          <p:nvSpPr>
            <p:cNvPr id="9121" name="Google Shape;9121;p8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85"/>
          <p:cNvGrpSpPr/>
          <p:nvPr/>
        </p:nvGrpSpPr>
        <p:grpSpPr>
          <a:xfrm>
            <a:off x="1865544" y="1690441"/>
            <a:ext cx="451653" cy="447589"/>
            <a:chOff x="-20572500" y="3319025"/>
            <a:chExt cx="305625" cy="302875"/>
          </a:xfrm>
        </p:grpSpPr>
        <p:sp>
          <p:nvSpPr>
            <p:cNvPr id="9128" name="Google Shape;9128;p8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0" name="Google Shape;9130;p85"/>
          <p:cNvGrpSpPr/>
          <p:nvPr/>
        </p:nvGrpSpPr>
        <p:grpSpPr>
          <a:xfrm>
            <a:off x="1866708" y="2305410"/>
            <a:ext cx="449325" cy="325670"/>
            <a:chOff x="-20571700" y="3722875"/>
            <a:chExt cx="304050" cy="220375"/>
          </a:xfrm>
        </p:grpSpPr>
        <p:sp>
          <p:nvSpPr>
            <p:cNvPr id="9131" name="Google Shape;9131;p8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85"/>
          <p:cNvGrpSpPr/>
          <p:nvPr/>
        </p:nvGrpSpPr>
        <p:grpSpPr>
          <a:xfrm>
            <a:off x="1866135" y="2796278"/>
            <a:ext cx="450470" cy="450470"/>
            <a:chOff x="-20571700" y="4066875"/>
            <a:chExt cx="304825" cy="304825"/>
          </a:xfrm>
        </p:grpSpPr>
        <p:sp>
          <p:nvSpPr>
            <p:cNvPr id="9139" name="Google Shape;9139;p8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85"/>
          <p:cNvGrpSpPr/>
          <p:nvPr/>
        </p:nvGrpSpPr>
        <p:grpSpPr>
          <a:xfrm>
            <a:off x="4632837" y="1688259"/>
            <a:ext cx="453980" cy="451948"/>
            <a:chOff x="-18645175" y="3334200"/>
            <a:chExt cx="307200" cy="305825"/>
          </a:xfrm>
        </p:grpSpPr>
        <p:sp>
          <p:nvSpPr>
            <p:cNvPr id="9146" name="Google Shape;9146;p8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85"/>
          <p:cNvGrpSpPr/>
          <p:nvPr/>
        </p:nvGrpSpPr>
        <p:grpSpPr>
          <a:xfrm>
            <a:off x="4633429" y="2242989"/>
            <a:ext cx="452798" cy="450507"/>
            <a:chOff x="-18645175" y="3708500"/>
            <a:chExt cx="306400" cy="304850"/>
          </a:xfrm>
        </p:grpSpPr>
        <p:sp>
          <p:nvSpPr>
            <p:cNvPr id="9152" name="Google Shape;9152;p8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85"/>
          <p:cNvGrpSpPr/>
          <p:nvPr/>
        </p:nvGrpSpPr>
        <p:grpSpPr>
          <a:xfrm>
            <a:off x="4631101" y="2795630"/>
            <a:ext cx="457453" cy="451763"/>
            <a:chOff x="-18647525" y="4082625"/>
            <a:chExt cx="309550" cy="305700"/>
          </a:xfrm>
        </p:grpSpPr>
        <p:sp>
          <p:nvSpPr>
            <p:cNvPr id="9160" name="Google Shape;9160;p8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85"/>
          <p:cNvGrpSpPr/>
          <p:nvPr/>
        </p:nvGrpSpPr>
        <p:grpSpPr>
          <a:xfrm>
            <a:off x="7441485" y="1689592"/>
            <a:ext cx="395755" cy="449288"/>
            <a:chOff x="-16775350" y="3309200"/>
            <a:chExt cx="267800" cy="304025"/>
          </a:xfrm>
        </p:grpSpPr>
        <p:sp>
          <p:nvSpPr>
            <p:cNvPr id="9165" name="Google Shape;9165;p8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85"/>
          <p:cNvGrpSpPr/>
          <p:nvPr/>
        </p:nvGrpSpPr>
        <p:grpSpPr>
          <a:xfrm>
            <a:off x="7441485" y="2241827"/>
            <a:ext cx="395755" cy="452835"/>
            <a:chOff x="-16775350" y="3683300"/>
            <a:chExt cx="267800" cy="306425"/>
          </a:xfrm>
        </p:grpSpPr>
        <p:sp>
          <p:nvSpPr>
            <p:cNvPr id="9169" name="Google Shape;9169;p8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85"/>
          <p:cNvGrpSpPr/>
          <p:nvPr/>
        </p:nvGrpSpPr>
        <p:grpSpPr>
          <a:xfrm>
            <a:off x="7413536" y="2796870"/>
            <a:ext cx="451653" cy="449288"/>
            <a:chOff x="-16794250" y="4058225"/>
            <a:chExt cx="305625" cy="304025"/>
          </a:xfrm>
        </p:grpSpPr>
        <p:sp>
          <p:nvSpPr>
            <p:cNvPr id="9173" name="Google Shape;9173;p8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2" name="Google Shape;9182;p85"/>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3" name="Google Shape;9183;p85"/>
          <p:cNvGrpSpPr/>
          <p:nvPr/>
        </p:nvGrpSpPr>
        <p:grpSpPr>
          <a:xfrm>
            <a:off x="2414953" y="1689573"/>
            <a:ext cx="457453" cy="449325"/>
            <a:chOff x="-20199150" y="3317850"/>
            <a:chExt cx="309550" cy="304050"/>
          </a:xfrm>
        </p:grpSpPr>
        <p:sp>
          <p:nvSpPr>
            <p:cNvPr id="9184" name="Google Shape;9184;p8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85"/>
          <p:cNvGrpSpPr/>
          <p:nvPr/>
        </p:nvGrpSpPr>
        <p:grpSpPr>
          <a:xfrm>
            <a:off x="2417281" y="2242861"/>
            <a:ext cx="452798" cy="450766"/>
            <a:chOff x="-20199150" y="3693150"/>
            <a:chExt cx="306400" cy="305025"/>
          </a:xfrm>
        </p:grpSpPr>
        <p:sp>
          <p:nvSpPr>
            <p:cNvPr id="9192" name="Google Shape;9192;p8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85"/>
          <p:cNvGrpSpPr/>
          <p:nvPr/>
        </p:nvGrpSpPr>
        <p:grpSpPr>
          <a:xfrm>
            <a:off x="2417854" y="2795687"/>
            <a:ext cx="451653" cy="451653"/>
            <a:chOff x="-20197575" y="4066875"/>
            <a:chExt cx="305625" cy="305625"/>
          </a:xfrm>
        </p:grpSpPr>
        <p:sp>
          <p:nvSpPr>
            <p:cNvPr id="9199" name="Google Shape;9199;p8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85"/>
          <p:cNvGrpSpPr/>
          <p:nvPr/>
        </p:nvGrpSpPr>
        <p:grpSpPr>
          <a:xfrm>
            <a:off x="5200071" y="1687520"/>
            <a:ext cx="449325" cy="453426"/>
            <a:chOff x="-18271050" y="3333200"/>
            <a:chExt cx="304050" cy="306825"/>
          </a:xfrm>
        </p:grpSpPr>
        <p:sp>
          <p:nvSpPr>
            <p:cNvPr id="9208" name="Google Shape;9208;p8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85"/>
          <p:cNvGrpSpPr/>
          <p:nvPr/>
        </p:nvGrpSpPr>
        <p:grpSpPr>
          <a:xfrm>
            <a:off x="5200644" y="2244171"/>
            <a:ext cx="448180" cy="448143"/>
            <a:chOff x="-18270275" y="3710875"/>
            <a:chExt cx="303275" cy="303250"/>
          </a:xfrm>
        </p:grpSpPr>
        <p:sp>
          <p:nvSpPr>
            <p:cNvPr id="9214" name="Google Shape;9214;p8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5"/>
          <p:cNvGrpSpPr/>
          <p:nvPr/>
        </p:nvGrpSpPr>
        <p:grpSpPr>
          <a:xfrm>
            <a:off x="5254196" y="2797422"/>
            <a:ext cx="341076" cy="448180"/>
            <a:chOff x="-18234025" y="4084200"/>
            <a:chExt cx="230800" cy="303275"/>
          </a:xfrm>
        </p:grpSpPr>
        <p:sp>
          <p:nvSpPr>
            <p:cNvPr id="9221" name="Google Shape;9221;p8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85"/>
          <p:cNvGrpSpPr/>
          <p:nvPr/>
        </p:nvGrpSpPr>
        <p:grpSpPr>
          <a:xfrm>
            <a:off x="2366751" y="3341641"/>
            <a:ext cx="449325" cy="450470"/>
            <a:chOff x="-16419350" y="3308400"/>
            <a:chExt cx="304050" cy="304825"/>
          </a:xfrm>
        </p:grpSpPr>
        <p:sp>
          <p:nvSpPr>
            <p:cNvPr id="9225" name="Google Shape;9225;p8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85"/>
          <p:cNvGrpSpPr/>
          <p:nvPr/>
        </p:nvGrpSpPr>
        <p:grpSpPr>
          <a:xfrm>
            <a:off x="4638306" y="3340423"/>
            <a:ext cx="395755" cy="452872"/>
            <a:chOff x="-16401225" y="3683275"/>
            <a:chExt cx="267800" cy="306450"/>
          </a:xfrm>
        </p:grpSpPr>
        <p:sp>
          <p:nvSpPr>
            <p:cNvPr id="9233" name="Google Shape;9233;p8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85"/>
          <p:cNvGrpSpPr/>
          <p:nvPr/>
        </p:nvGrpSpPr>
        <p:grpSpPr>
          <a:xfrm>
            <a:off x="8003755" y="2797062"/>
            <a:ext cx="450470" cy="448180"/>
            <a:chOff x="-16419350" y="4058200"/>
            <a:chExt cx="304825" cy="303275"/>
          </a:xfrm>
        </p:grpSpPr>
        <p:sp>
          <p:nvSpPr>
            <p:cNvPr id="9241" name="Google Shape;9241;p8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85"/>
          <p:cNvGrpSpPr/>
          <p:nvPr/>
        </p:nvGrpSpPr>
        <p:grpSpPr>
          <a:xfrm>
            <a:off x="4030643" y="3343080"/>
            <a:ext cx="450507" cy="447589"/>
            <a:chOff x="-15296200" y="3326900"/>
            <a:chExt cx="304850" cy="302875"/>
          </a:xfrm>
        </p:grpSpPr>
        <p:sp>
          <p:nvSpPr>
            <p:cNvPr id="9249" name="Google Shape;9249;p8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85"/>
          <p:cNvGrpSpPr/>
          <p:nvPr/>
        </p:nvGrpSpPr>
        <p:grpSpPr>
          <a:xfrm>
            <a:off x="2946296" y="1706881"/>
            <a:ext cx="486566" cy="414708"/>
            <a:chOff x="-19835275" y="3330250"/>
            <a:chExt cx="329250" cy="280625"/>
          </a:xfrm>
        </p:grpSpPr>
        <p:sp>
          <p:nvSpPr>
            <p:cNvPr id="9255" name="Google Shape;9255;p8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85"/>
          <p:cNvGrpSpPr/>
          <p:nvPr/>
        </p:nvGrpSpPr>
        <p:grpSpPr>
          <a:xfrm>
            <a:off x="2964325" y="2243470"/>
            <a:ext cx="450507" cy="449547"/>
            <a:chOff x="-19822675" y="3692750"/>
            <a:chExt cx="304850" cy="304200"/>
          </a:xfrm>
        </p:grpSpPr>
        <p:sp>
          <p:nvSpPr>
            <p:cNvPr id="9259" name="Google Shape;9259;p8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85"/>
          <p:cNvGrpSpPr/>
          <p:nvPr/>
        </p:nvGrpSpPr>
        <p:grpSpPr>
          <a:xfrm>
            <a:off x="2964916" y="2796278"/>
            <a:ext cx="449325" cy="450470"/>
            <a:chOff x="-19822675" y="4066875"/>
            <a:chExt cx="304050" cy="304825"/>
          </a:xfrm>
        </p:grpSpPr>
        <p:sp>
          <p:nvSpPr>
            <p:cNvPr id="9265" name="Google Shape;9265;p8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85"/>
          <p:cNvGrpSpPr/>
          <p:nvPr/>
        </p:nvGrpSpPr>
        <p:grpSpPr>
          <a:xfrm>
            <a:off x="5773985" y="1689571"/>
            <a:ext cx="399302" cy="449325"/>
            <a:chOff x="-17878825" y="3334400"/>
            <a:chExt cx="270200" cy="304050"/>
          </a:xfrm>
        </p:grpSpPr>
        <p:sp>
          <p:nvSpPr>
            <p:cNvPr id="9272" name="Google Shape;9272;p8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85"/>
          <p:cNvGrpSpPr/>
          <p:nvPr/>
        </p:nvGrpSpPr>
        <p:grpSpPr>
          <a:xfrm>
            <a:off x="5747809" y="2242416"/>
            <a:ext cx="451653" cy="451653"/>
            <a:chOff x="-17896150" y="3709300"/>
            <a:chExt cx="305625" cy="305625"/>
          </a:xfrm>
        </p:grpSpPr>
        <p:sp>
          <p:nvSpPr>
            <p:cNvPr id="9280" name="Google Shape;9280;p8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85"/>
          <p:cNvGrpSpPr/>
          <p:nvPr/>
        </p:nvGrpSpPr>
        <p:grpSpPr>
          <a:xfrm>
            <a:off x="5775740" y="2795686"/>
            <a:ext cx="395792" cy="451653"/>
            <a:chOff x="-17878025" y="4082625"/>
            <a:chExt cx="267825" cy="305625"/>
          </a:xfrm>
        </p:grpSpPr>
        <p:sp>
          <p:nvSpPr>
            <p:cNvPr id="9285" name="Google Shape;9285;p8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85"/>
          <p:cNvGrpSpPr/>
          <p:nvPr/>
        </p:nvGrpSpPr>
        <p:grpSpPr>
          <a:xfrm>
            <a:off x="2919632" y="3355015"/>
            <a:ext cx="450507" cy="423722"/>
            <a:chOff x="-16044450" y="3317850"/>
            <a:chExt cx="304850" cy="286725"/>
          </a:xfrm>
        </p:grpSpPr>
        <p:sp>
          <p:nvSpPr>
            <p:cNvPr id="9293" name="Google Shape;9293;p8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7" name="Google Shape;9297;p85"/>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8" name="Google Shape;9298;p85"/>
          <p:cNvGrpSpPr/>
          <p:nvPr/>
        </p:nvGrpSpPr>
        <p:grpSpPr>
          <a:xfrm>
            <a:off x="8042149" y="2243724"/>
            <a:ext cx="373662" cy="449030"/>
            <a:chOff x="-16018450" y="4058400"/>
            <a:chExt cx="252850" cy="303850"/>
          </a:xfrm>
        </p:grpSpPr>
        <p:sp>
          <p:nvSpPr>
            <p:cNvPr id="9299" name="Google Shape;9299;p8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3" name="Google Shape;9303;p85"/>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43"/>
          <p:cNvSpPr txBox="1">
            <a:spLocks noGrp="1"/>
          </p:cNvSpPr>
          <p:nvPr>
            <p:ph type="title"/>
          </p:nvPr>
        </p:nvSpPr>
        <p:spPr>
          <a:xfrm>
            <a:off x="367579" y="-22730"/>
            <a:ext cx="2304742" cy="702376"/>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Touch Typing  </a:t>
            </a:r>
            <a:endParaRPr dirty="0"/>
          </a:p>
        </p:txBody>
      </p:sp>
      <p:sp>
        <p:nvSpPr>
          <p:cNvPr id="1319" name="Google Shape;1319;p43"/>
          <p:cNvSpPr txBox="1">
            <a:spLocks noGrp="1"/>
          </p:cNvSpPr>
          <p:nvPr>
            <p:ph type="subTitle" idx="1"/>
          </p:nvPr>
        </p:nvSpPr>
        <p:spPr>
          <a:xfrm>
            <a:off x="332135" y="703213"/>
            <a:ext cx="8457448" cy="1627532"/>
          </a:xfrm>
          <a:prstGeom prst="rect">
            <a:avLst/>
          </a:prstGeom>
        </p:spPr>
        <p:txBody>
          <a:bodyPr spcFirstLastPara="1" wrap="square" lIns="0" tIns="0" rIns="0" bIns="0" anchor="ctr" anchorCtr="0">
            <a:noAutofit/>
          </a:bodyPr>
          <a:lstStyle/>
          <a:p>
            <a:pPr marL="285750" lvl="0" indent="-285750" algn="just" rtl="0">
              <a:spcBef>
                <a:spcPts val="0"/>
              </a:spcBef>
              <a:spcAft>
                <a:spcPts val="0"/>
              </a:spcAft>
              <a:buFont typeface="Wingdings" panose="05000000000000000000" pitchFamily="2" charset="2"/>
              <a:buChar char="q"/>
            </a:pPr>
            <a:r>
              <a:rPr lang="en-US" b="0" i="0" dirty="0">
                <a:solidFill>
                  <a:schemeClr val="bg1">
                    <a:lumMod val="10000"/>
                    <a:lumOff val="90000"/>
                  </a:schemeClr>
                </a:solidFill>
                <a:effectLst/>
              </a:rPr>
              <a:t>Touch typing also involves the use of the </a:t>
            </a:r>
            <a:r>
              <a:rPr lang="en-US" dirty="0">
                <a:solidFill>
                  <a:schemeClr val="bg1">
                    <a:lumMod val="10000"/>
                    <a:lumOff val="90000"/>
                  </a:schemeClr>
                </a:solidFill>
              </a:rPr>
              <a:t>home row</a:t>
            </a:r>
            <a:r>
              <a:rPr lang="en-US" b="0" i="0" dirty="0">
                <a:solidFill>
                  <a:schemeClr val="bg1">
                    <a:lumMod val="10000"/>
                    <a:lumOff val="90000"/>
                  </a:schemeClr>
                </a:solidFill>
                <a:effectLst/>
              </a:rPr>
              <a:t> method, where typists rest their wrist down, rather than lifting up and typing.</a:t>
            </a:r>
          </a:p>
          <a:p>
            <a:pPr marL="285750" lvl="0" indent="-285750" algn="just" rtl="0">
              <a:spcBef>
                <a:spcPts val="0"/>
              </a:spcBef>
              <a:spcAft>
                <a:spcPts val="0"/>
              </a:spcAft>
              <a:buFont typeface="Wingdings" panose="05000000000000000000" pitchFamily="2" charset="2"/>
              <a:buChar char="q"/>
            </a:pPr>
            <a:endParaRPr lang="en-US" b="0" i="0" dirty="0">
              <a:solidFill>
                <a:schemeClr val="bg1">
                  <a:lumMod val="10000"/>
                  <a:lumOff val="90000"/>
                </a:schemeClr>
              </a:solidFill>
              <a:effectLst/>
            </a:endParaRPr>
          </a:p>
          <a:p>
            <a:pPr marL="285750" lvl="0" indent="-285750" algn="just" rtl="0">
              <a:spcBef>
                <a:spcPts val="0"/>
              </a:spcBef>
              <a:spcAft>
                <a:spcPts val="0"/>
              </a:spcAft>
              <a:buFont typeface="Wingdings" panose="05000000000000000000" pitchFamily="2" charset="2"/>
              <a:buChar char="q"/>
            </a:pPr>
            <a:r>
              <a:rPr lang="en-US" b="0" i="0" dirty="0">
                <a:solidFill>
                  <a:schemeClr val="bg1">
                    <a:lumMod val="10000"/>
                    <a:lumOff val="90000"/>
                  </a:schemeClr>
                </a:solidFill>
                <a:effectLst/>
              </a:rPr>
              <a:t>Many touch typists also use </a:t>
            </a:r>
            <a:r>
              <a:rPr lang="en-US" dirty="0">
                <a:solidFill>
                  <a:schemeClr val="bg1">
                    <a:lumMod val="10000"/>
                    <a:lumOff val="90000"/>
                  </a:schemeClr>
                </a:solidFill>
              </a:rPr>
              <a:t>keyboard shortcuts</a:t>
            </a:r>
            <a:r>
              <a:rPr lang="en-US" b="0" i="0" dirty="0">
                <a:solidFill>
                  <a:schemeClr val="bg1">
                    <a:lumMod val="10000"/>
                    <a:lumOff val="90000"/>
                  </a:schemeClr>
                </a:solidFill>
                <a:effectLst/>
              </a:rPr>
              <a:t> when typing on a computer.</a:t>
            </a:r>
          </a:p>
          <a:p>
            <a:pPr marL="285750" lvl="0" indent="-285750" algn="just" rtl="0">
              <a:spcBef>
                <a:spcPts val="0"/>
              </a:spcBef>
              <a:spcAft>
                <a:spcPts val="0"/>
              </a:spcAft>
              <a:buFont typeface="Wingdings" panose="05000000000000000000" pitchFamily="2" charset="2"/>
              <a:buChar char="q"/>
            </a:pPr>
            <a:endParaRPr lang="en-US" b="0" i="0" dirty="0">
              <a:solidFill>
                <a:schemeClr val="bg1">
                  <a:lumMod val="10000"/>
                  <a:lumOff val="90000"/>
                </a:schemeClr>
              </a:solidFill>
              <a:effectLst/>
            </a:endParaRPr>
          </a:p>
          <a:p>
            <a:pPr marL="285750" lvl="0" indent="-285750" algn="just" rtl="0">
              <a:spcBef>
                <a:spcPts val="0"/>
              </a:spcBef>
              <a:spcAft>
                <a:spcPts val="0"/>
              </a:spcAft>
              <a:buFont typeface="Wingdings" panose="05000000000000000000" pitchFamily="2" charset="2"/>
              <a:buChar char="q"/>
            </a:pPr>
            <a:r>
              <a:rPr lang="en-US" b="0" i="0" dirty="0">
                <a:solidFill>
                  <a:schemeClr val="bg1">
                    <a:lumMod val="10000"/>
                    <a:lumOff val="90000"/>
                  </a:schemeClr>
                </a:solidFill>
                <a:effectLst/>
              </a:rPr>
              <a:t>This allows them to edit their document without having to take their hands off the keyboard to use a mouse. </a:t>
            </a:r>
            <a:endParaRPr dirty="0">
              <a:solidFill>
                <a:schemeClr val="bg1">
                  <a:lumMod val="10000"/>
                  <a:lumOff val="90000"/>
                </a:schemeClr>
              </a:solidFill>
            </a:endParaRPr>
          </a:p>
        </p:txBody>
      </p:sp>
      <p:pic>
        <p:nvPicPr>
          <p:cNvPr id="3" name="Picture 2">
            <a:extLst>
              <a:ext uri="{FF2B5EF4-FFF2-40B4-BE49-F238E27FC236}">
                <a16:creationId xmlns:a16="http://schemas.microsoft.com/office/drawing/2014/main" id="{F4BB9A93-1412-44CF-BB3D-C1AA180A8AC4}"/>
              </a:ext>
            </a:extLst>
          </p:cNvPr>
          <p:cNvPicPr>
            <a:picLocks noChangeAspect="1"/>
          </p:cNvPicPr>
          <p:nvPr/>
        </p:nvPicPr>
        <p:blipFill>
          <a:blip r:embed="rId3"/>
          <a:stretch>
            <a:fillRect/>
          </a:stretch>
        </p:blipFill>
        <p:spPr>
          <a:xfrm>
            <a:off x="2308926" y="2472735"/>
            <a:ext cx="4143375" cy="238125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iterate type="wd">
                                    <p:tmPct val="111111"/>
                                  </p:iterate>
                                  <p:childTnLst>
                                    <p:set>
                                      <p:cBhvr>
                                        <p:cTn id="6" dur="1" fill="hold">
                                          <p:stCondLst>
                                            <p:cond delay="0"/>
                                          </p:stCondLst>
                                        </p:cTn>
                                        <p:tgtEl>
                                          <p:spTgt spid="1318"/>
                                        </p:tgtEl>
                                        <p:attrNameLst>
                                          <p:attrName>style.visibility</p:attrName>
                                        </p:attrNameLst>
                                      </p:cBhvr>
                                      <p:to>
                                        <p:strVal val="visible"/>
                                      </p:to>
                                    </p:set>
                                    <p:anim calcmode="lin" valueType="num">
                                      <p:cBhvr additive="base">
                                        <p:cTn id="7" dur="600" fill="hold"/>
                                        <p:tgtEl>
                                          <p:spTgt spid="1318"/>
                                        </p:tgtEl>
                                        <p:attrNameLst>
                                          <p:attrName>ppt_x</p:attrName>
                                        </p:attrNameLst>
                                      </p:cBhvr>
                                      <p:tavLst>
                                        <p:tav tm="0">
                                          <p:val>
                                            <p:strVal val="#ppt_x"/>
                                          </p:val>
                                        </p:tav>
                                        <p:tav tm="100000">
                                          <p:val>
                                            <p:strVal val="#ppt_x"/>
                                          </p:val>
                                        </p:tav>
                                      </p:tavLst>
                                    </p:anim>
                                    <p:anim calcmode="lin" valueType="num">
                                      <p:cBhvr additive="base">
                                        <p:cTn id="8" dur="600" fill="hold"/>
                                        <p:tgtEl>
                                          <p:spTgt spid="131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319">
                                            <p:txEl>
                                              <p:pRg st="0" end="0"/>
                                            </p:txEl>
                                          </p:spTgt>
                                        </p:tgtEl>
                                        <p:attrNameLst>
                                          <p:attrName>style.visibility</p:attrName>
                                        </p:attrNameLst>
                                      </p:cBhvr>
                                      <p:to>
                                        <p:strVal val="visible"/>
                                      </p:to>
                                    </p:set>
                                    <p:animEffect transition="in" filter="fade">
                                      <p:cBhvr>
                                        <p:cTn id="13" dur="1000"/>
                                        <p:tgtEl>
                                          <p:spTgt spid="1319">
                                            <p:txEl>
                                              <p:pRg st="0" end="0"/>
                                            </p:txEl>
                                          </p:spTgt>
                                        </p:tgtEl>
                                      </p:cBhvr>
                                    </p:animEffect>
                                    <p:anim calcmode="lin" valueType="num">
                                      <p:cBhvr>
                                        <p:cTn id="14" dur="1000" fill="hold"/>
                                        <p:tgtEl>
                                          <p:spTgt spid="1319">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13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319">
                                            <p:txEl>
                                              <p:pRg st="2" end="2"/>
                                            </p:txEl>
                                          </p:spTgt>
                                        </p:tgtEl>
                                        <p:attrNameLst>
                                          <p:attrName>style.visibility</p:attrName>
                                        </p:attrNameLst>
                                      </p:cBhvr>
                                      <p:to>
                                        <p:strVal val="visible"/>
                                      </p:to>
                                    </p:set>
                                    <p:animEffect transition="in" filter="fade">
                                      <p:cBhvr>
                                        <p:cTn id="20" dur="1000"/>
                                        <p:tgtEl>
                                          <p:spTgt spid="1319">
                                            <p:txEl>
                                              <p:pRg st="2" end="2"/>
                                            </p:txEl>
                                          </p:spTgt>
                                        </p:tgtEl>
                                      </p:cBhvr>
                                    </p:animEffect>
                                    <p:anim calcmode="lin" valueType="num">
                                      <p:cBhvr>
                                        <p:cTn id="21" dur="1000" fill="hold"/>
                                        <p:tgtEl>
                                          <p:spTgt spid="1319">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131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1319">
                                            <p:txEl>
                                              <p:pRg st="4" end="4"/>
                                            </p:txEl>
                                          </p:spTgt>
                                        </p:tgtEl>
                                        <p:attrNameLst>
                                          <p:attrName>style.visibility</p:attrName>
                                        </p:attrNameLst>
                                      </p:cBhvr>
                                      <p:to>
                                        <p:strVal val="visible"/>
                                      </p:to>
                                    </p:set>
                                    <p:animEffect transition="in" filter="fade">
                                      <p:cBhvr>
                                        <p:cTn id="27" dur="1000"/>
                                        <p:tgtEl>
                                          <p:spTgt spid="1319">
                                            <p:txEl>
                                              <p:pRg st="4" end="4"/>
                                            </p:txEl>
                                          </p:spTgt>
                                        </p:tgtEl>
                                      </p:cBhvr>
                                    </p:animEffect>
                                    <p:anim calcmode="lin" valueType="num">
                                      <p:cBhvr>
                                        <p:cTn id="28" dur="1000" fill="hold"/>
                                        <p:tgtEl>
                                          <p:spTgt spid="1319">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1319">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randombar(horizontal)">
                                      <p:cBhvr>
                                        <p:cTn id="34" dur="12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8" grpId="0"/>
      <p:bldP spid="1319"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07"/>
        <p:cNvGrpSpPr/>
        <p:nvPr/>
      </p:nvGrpSpPr>
      <p:grpSpPr>
        <a:xfrm>
          <a:off x="0" y="0"/>
          <a:ext cx="0" cy="0"/>
          <a:chOff x="0" y="0"/>
          <a:chExt cx="0" cy="0"/>
        </a:xfrm>
      </p:grpSpPr>
      <p:sp>
        <p:nvSpPr>
          <p:cNvPr id="9308" name="Google Shape;9308;p8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9309" name="Google Shape;9309;p86"/>
          <p:cNvGrpSpPr/>
          <p:nvPr/>
        </p:nvGrpSpPr>
        <p:grpSpPr>
          <a:xfrm>
            <a:off x="845901" y="1689241"/>
            <a:ext cx="442337" cy="419623"/>
            <a:chOff x="-6696925" y="3272575"/>
            <a:chExt cx="307200" cy="291425"/>
          </a:xfrm>
        </p:grpSpPr>
        <p:sp>
          <p:nvSpPr>
            <p:cNvPr id="9310" name="Google Shape;9310;p8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86"/>
          <p:cNvGrpSpPr/>
          <p:nvPr/>
        </p:nvGrpSpPr>
        <p:grpSpPr>
          <a:xfrm>
            <a:off x="845884" y="2204636"/>
            <a:ext cx="442373" cy="420775"/>
            <a:chOff x="-6690625" y="3631325"/>
            <a:chExt cx="307225" cy="292225"/>
          </a:xfrm>
        </p:grpSpPr>
        <p:sp>
          <p:nvSpPr>
            <p:cNvPr id="9313" name="Google Shape;9313;p8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86"/>
          <p:cNvGrpSpPr/>
          <p:nvPr/>
        </p:nvGrpSpPr>
        <p:grpSpPr>
          <a:xfrm>
            <a:off x="868005" y="2756972"/>
            <a:ext cx="421927" cy="419371"/>
            <a:chOff x="-6689825" y="3992050"/>
            <a:chExt cx="293025" cy="291250"/>
          </a:xfrm>
        </p:grpSpPr>
        <p:sp>
          <p:nvSpPr>
            <p:cNvPr id="9319" name="Google Shape;9319;p8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1" name="Google Shape;9331;p86"/>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2" name="Google Shape;9332;p86"/>
          <p:cNvGrpSpPr/>
          <p:nvPr/>
        </p:nvGrpSpPr>
        <p:grpSpPr>
          <a:xfrm>
            <a:off x="3551317" y="2205192"/>
            <a:ext cx="423043" cy="419659"/>
            <a:chOff x="-4837325" y="3612425"/>
            <a:chExt cx="293800" cy="291450"/>
          </a:xfrm>
        </p:grpSpPr>
        <p:sp>
          <p:nvSpPr>
            <p:cNvPr id="9333" name="Google Shape;9333;p8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86"/>
          <p:cNvGrpSpPr/>
          <p:nvPr/>
        </p:nvGrpSpPr>
        <p:grpSpPr>
          <a:xfrm>
            <a:off x="3564349" y="2756826"/>
            <a:ext cx="420775" cy="419659"/>
            <a:chOff x="-4837325" y="3971575"/>
            <a:chExt cx="292225" cy="291450"/>
          </a:xfrm>
        </p:grpSpPr>
        <p:sp>
          <p:nvSpPr>
            <p:cNvPr id="9337" name="Google Shape;9337;p8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86"/>
          <p:cNvGrpSpPr/>
          <p:nvPr/>
        </p:nvGrpSpPr>
        <p:grpSpPr>
          <a:xfrm>
            <a:off x="6256364" y="1714185"/>
            <a:ext cx="430998" cy="369730"/>
            <a:chOff x="-3037625" y="3254850"/>
            <a:chExt cx="299325" cy="256775"/>
          </a:xfrm>
        </p:grpSpPr>
        <p:sp>
          <p:nvSpPr>
            <p:cNvPr id="9344" name="Google Shape;9344;p8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86"/>
          <p:cNvGrpSpPr/>
          <p:nvPr/>
        </p:nvGrpSpPr>
        <p:grpSpPr>
          <a:xfrm>
            <a:off x="6260324" y="2204615"/>
            <a:ext cx="423079" cy="420811"/>
            <a:chOff x="-3031325" y="3597450"/>
            <a:chExt cx="293825" cy="292250"/>
          </a:xfrm>
        </p:grpSpPr>
        <p:sp>
          <p:nvSpPr>
            <p:cNvPr id="9349" name="Google Shape;9349;p8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86"/>
          <p:cNvGrpSpPr/>
          <p:nvPr/>
        </p:nvGrpSpPr>
        <p:grpSpPr>
          <a:xfrm>
            <a:off x="6272798" y="2781214"/>
            <a:ext cx="421927" cy="370882"/>
            <a:chOff x="-3030525" y="3973150"/>
            <a:chExt cx="293025" cy="257575"/>
          </a:xfrm>
        </p:grpSpPr>
        <p:sp>
          <p:nvSpPr>
            <p:cNvPr id="9354" name="Google Shape;9354;p8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86"/>
          <p:cNvGrpSpPr/>
          <p:nvPr/>
        </p:nvGrpSpPr>
        <p:grpSpPr>
          <a:xfrm>
            <a:off x="1374391" y="3369426"/>
            <a:ext cx="421927" cy="297195"/>
            <a:chOff x="-1199300" y="3279250"/>
            <a:chExt cx="293025" cy="206400"/>
          </a:xfrm>
        </p:grpSpPr>
        <p:sp>
          <p:nvSpPr>
            <p:cNvPr id="9357" name="Google Shape;9357;p8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86"/>
          <p:cNvGrpSpPr/>
          <p:nvPr/>
        </p:nvGrpSpPr>
        <p:grpSpPr>
          <a:xfrm>
            <a:off x="1381477" y="1688773"/>
            <a:ext cx="444605" cy="420559"/>
            <a:chOff x="-6338550" y="3272950"/>
            <a:chExt cx="308775" cy="292075"/>
          </a:xfrm>
        </p:grpSpPr>
        <p:sp>
          <p:nvSpPr>
            <p:cNvPr id="9362" name="Google Shape;9362;p8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86"/>
          <p:cNvGrpSpPr/>
          <p:nvPr/>
        </p:nvGrpSpPr>
        <p:grpSpPr>
          <a:xfrm>
            <a:off x="1392817" y="2205194"/>
            <a:ext cx="421927" cy="419659"/>
            <a:chOff x="-6329100" y="3632100"/>
            <a:chExt cx="293025" cy="291450"/>
          </a:xfrm>
        </p:grpSpPr>
        <p:sp>
          <p:nvSpPr>
            <p:cNvPr id="9366" name="Google Shape;9366;p8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86"/>
          <p:cNvGrpSpPr/>
          <p:nvPr/>
        </p:nvGrpSpPr>
        <p:grpSpPr>
          <a:xfrm>
            <a:off x="1405867" y="2756828"/>
            <a:ext cx="419623" cy="419659"/>
            <a:chOff x="-6329875" y="3992050"/>
            <a:chExt cx="291425" cy="291450"/>
          </a:xfrm>
        </p:grpSpPr>
        <p:sp>
          <p:nvSpPr>
            <p:cNvPr id="9370" name="Google Shape;9370;p8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86"/>
          <p:cNvGrpSpPr/>
          <p:nvPr/>
        </p:nvGrpSpPr>
        <p:grpSpPr>
          <a:xfrm>
            <a:off x="4092004" y="1687530"/>
            <a:ext cx="423079" cy="423043"/>
            <a:chOff x="-4478975" y="3251700"/>
            <a:chExt cx="293825" cy="293800"/>
          </a:xfrm>
        </p:grpSpPr>
        <p:sp>
          <p:nvSpPr>
            <p:cNvPr id="9375" name="Google Shape;9375;p8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86"/>
          <p:cNvGrpSpPr/>
          <p:nvPr/>
        </p:nvGrpSpPr>
        <p:grpSpPr>
          <a:xfrm>
            <a:off x="4092004" y="2205192"/>
            <a:ext cx="423079" cy="419659"/>
            <a:chOff x="-4475825" y="3612425"/>
            <a:chExt cx="293825" cy="291450"/>
          </a:xfrm>
        </p:grpSpPr>
        <p:sp>
          <p:nvSpPr>
            <p:cNvPr id="9379" name="Google Shape;9379;p8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86"/>
          <p:cNvGrpSpPr/>
          <p:nvPr/>
        </p:nvGrpSpPr>
        <p:grpSpPr>
          <a:xfrm>
            <a:off x="4101077" y="2756844"/>
            <a:ext cx="428730" cy="419623"/>
            <a:chOff x="-4480550" y="3970800"/>
            <a:chExt cx="297750" cy="291425"/>
          </a:xfrm>
        </p:grpSpPr>
        <p:sp>
          <p:nvSpPr>
            <p:cNvPr id="9383" name="Google Shape;9383;p8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86"/>
          <p:cNvGrpSpPr/>
          <p:nvPr/>
        </p:nvGrpSpPr>
        <p:grpSpPr>
          <a:xfrm>
            <a:off x="6804910" y="1689221"/>
            <a:ext cx="415123" cy="419659"/>
            <a:chOff x="-2668225" y="3239075"/>
            <a:chExt cx="288300" cy="291450"/>
          </a:xfrm>
        </p:grpSpPr>
        <p:sp>
          <p:nvSpPr>
            <p:cNvPr id="9386" name="Google Shape;9386;p8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86"/>
          <p:cNvGrpSpPr/>
          <p:nvPr/>
        </p:nvGrpSpPr>
        <p:grpSpPr>
          <a:xfrm>
            <a:off x="6802066" y="2205191"/>
            <a:ext cx="420811" cy="419659"/>
            <a:chOff x="-2671375" y="3597450"/>
            <a:chExt cx="292250" cy="291450"/>
          </a:xfrm>
        </p:grpSpPr>
        <p:sp>
          <p:nvSpPr>
            <p:cNvPr id="9392" name="Google Shape;9392;p8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86"/>
          <p:cNvGrpSpPr/>
          <p:nvPr/>
        </p:nvGrpSpPr>
        <p:grpSpPr>
          <a:xfrm>
            <a:off x="6812849" y="2755691"/>
            <a:ext cx="423043" cy="421927"/>
            <a:chOff x="-2670575" y="3956600"/>
            <a:chExt cx="293800" cy="293025"/>
          </a:xfrm>
        </p:grpSpPr>
        <p:sp>
          <p:nvSpPr>
            <p:cNvPr id="9395" name="Google Shape;9395;p8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86"/>
          <p:cNvGrpSpPr/>
          <p:nvPr/>
        </p:nvGrpSpPr>
        <p:grpSpPr>
          <a:xfrm>
            <a:off x="3070370" y="3311947"/>
            <a:ext cx="426462" cy="418363"/>
            <a:chOff x="-1183550" y="3586525"/>
            <a:chExt cx="296175" cy="290550"/>
          </a:xfrm>
        </p:grpSpPr>
        <p:sp>
          <p:nvSpPr>
            <p:cNvPr id="9400" name="Google Shape;9400;p8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86"/>
          <p:cNvGrpSpPr/>
          <p:nvPr/>
        </p:nvGrpSpPr>
        <p:grpSpPr>
          <a:xfrm>
            <a:off x="1933980" y="1689799"/>
            <a:ext cx="420811" cy="418507"/>
            <a:chOff x="-5971525" y="3273750"/>
            <a:chExt cx="292250" cy="290650"/>
          </a:xfrm>
        </p:grpSpPr>
        <p:sp>
          <p:nvSpPr>
            <p:cNvPr id="9410" name="Google Shape;9410;p8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86"/>
          <p:cNvGrpSpPr/>
          <p:nvPr/>
        </p:nvGrpSpPr>
        <p:grpSpPr>
          <a:xfrm>
            <a:off x="1928310" y="2203826"/>
            <a:ext cx="432150" cy="422395"/>
            <a:chOff x="-5974675" y="3632100"/>
            <a:chExt cx="300125" cy="293350"/>
          </a:xfrm>
        </p:grpSpPr>
        <p:sp>
          <p:nvSpPr>
            <p:cNvPr id="9413" name="Google Shape;9413;p8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6"/>
          <p:cNvGrpSpPr/>
          <p:nvPr/>
        </p:nvGrpSpPr>
        <p:grpSpPr>
          <a:xfrm>
            <a:off x="1958351" y="2755694"/>
            <a:ext cx="395865" cy="421927"/>
            <a:chOff x="-5971525" y="3990475"/>
            <a:chExt cx="274925" cy="293025"/>
          </a:xfrm>
        </p:grpSpPr>
        <p:sp>
          <p:nvSpPr>
            <p:cNvPr id="9417" name="Google Shape;9417;p8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86"/>
          <p:cNvGrpSpPr/>
          <p:nvPr/>
        </p:nvGrpSpPr>
        <p:grpSpPr>
          <a:xfrm>
            <a:off x="4631558" y="1689798"/>
            <a:ext cx="420775" cy="418507"/>
            <a:chOff x="-4118225" y="3253275"/>
            <a:chExt cx="292225" cy="290650"/>
          </a:xfrm>
        </p:grpSpPr>
        <p:sp>
          <p:nvSpPr>
            <p:cNvPr id="9422" name="Google Shape;9422;p8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86"/>
          <p:cNvGrpSpPr/>
          <p:nvPr/>
        </p:nvGrpSpPr>
        <p:grpSpPr>
          <a:xfrm>
            <a:off x="4682008" y="2204922"/>
            <a:ext cx="319874" cy="420199"/>
            <a:chOff x="-4082800" y="3612425"/>
            <a:chExt cx="222150" cy="291825"/>
          </a:xfrm>
        </p:grpSpPr>
        <p:sp>
          <p:nvSpPr>
            <p:cNvPr id="9425" name="Google Shape;9425;p8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86"/>
          <p:cNvGrpSpPr/>
          <p:nvPr/>
        </p:nvGrpSpPr>
        <p:grpSpPr>
          <a:xfrm>
            <a:off x="4643456" y="2769876"/>
            <a:ext cx="420775" cy="393561"/>
            <a:chOff x="-4118225" y="3990475"/>
            <a:chExt cx="292225" cy="273325"/>
          </a:xfrm>
        </p:grpSpPr>
        <p:sp>
          <p:nvSpPr>
            <p:cNvPr id="9429" name="Google Shape;9429;p8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6"/>
          <p:cNvGrpSpPr/>
          <p:nvPr/>
        </p:nvGrpSpPr>
        <p:grpSpPr>
          <a:xfrm>
            <a:off x="7354110" y="1688087"/>
            <a:ext cx="394713" cy="421927"/>
            <a:chOff x="-2312225" y="3238300"/>
            <a:chExt cx="274125" cy="293025"/>
          </a:xfrm>
        </p:grpSpPr>
        <p:sp>
          <p:nvSpPr>
            <p:cNvPr id="9434" name="Google Shape;9434;p8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86"/>
          <p:cNvGrpSpPr/>
          <p:nvPr/>
        </p:nvGrpSpPr>
        <p:grpSpPr>
          <a:xfrm>
            <a:off x="7341062" y="2153586"/>
            <a:ext cx="420811" cy="522864"/>
            <a:chOff x="-2310650" y="3525775"/>
            <a:chExt cx="292250" cy="363125"/>
          </a:xfrm>
        </p:grpSpPr>
        <p:sp>
          <p:nvSpPr>
            <p:cNvPr id="9437" name="Google Shape;9437;p8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86"/>
          <p:cNvGrpSpPr/>
          <p:nvPr/>
        </p:nvGrpSpPr>
        <p:grpSpPr>
          <a:xfrm>
            <a:off x="7351827" y="2756825"/>
            <a:ext cx="423079" cy="419659"/>
            <a:chOff x="-2310650" y="3958175"/>
            <a:chExt cx="293825" cy="291450"/>
          </a:xfrm>
        </p:grpSpPr>
        <p:sp>
          <p:nvSpPr>
            <p:cNvPr id="9442" name="Google Shape;9442;p8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6"/>
          <p:cNvGrpSpPr/>
          <p:nvPr/>
        </p:nvGrpSpPr>
        <p:grpSpPr>
          <a:xfrm>
            <a:off x="4718688" y="3308459"/>
            <a:ext cx="424159" cy="419659"/>
            <a:chOff x="-1182750" y="3962900"/>
            <a:chExt cx="294575" cy="291450"/>
          </a:xfrm>
        </p:grpSpPr>
        <p:sp>
          <p:nvSpPr>
            <p:cNvPr id="9445" name="Google Shape;9445;p8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86"/>
          <p:cNvGrpSpPr/>
          <p:nvPr/>
        </p:nvGrpSpPr>
        <p:grpSpPr>
          <a:xfrm>
            <a:off x="2471824" y="1689223"/>
            <a:ext cx="424195" cy="419659"/>
            <a:chOff x="-5611575" y="3272950"/>
            <a:chExt cx="294600" cy="291450"/>
          </a:xfrm>
        </p:grpSpPr>
        <p:sp>
          <p:nvSpPr>
            <p:cNvPr id="9453" name="Google Shape;9453;p8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86"/>
          <p:cNvGrpSpPr/>
          <p:nvPr/>
        </p:nvGrpSpPr>
        <p:grpSpPr>
          <a:xfrm>
            <a:off x="2471824" y="2205770"/>
            <a:ext cx="424195" cy="418507"/>
            <a:chOff x="-5613150" y="3632900"/>
            <a:chExt cx="294600" cy="290650"/>
          </a:xfrm>
        </p:grpSpPr>
        <p:sp>
          <p:nvSpPr>
            <p:cNvPr id="9459" name="Google Shape;9459;p8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86"/>
          <p:cNvGrpSpPr/>
          <p:nvPr/>
        </p:nvGrpSpPr>
        <p:grpSpPr>
          <a:xfrm>
            <a:off x="2483722" y="2756270"/>
            <a:ext cx="424195" cy="420775"/>
            <a:chOff x="-5613150" y="3991275"/>
            <a:chExt cx="294600" cy="292225"/>
          </a:xfrm>
        </p:grpSpPr>
        <p:sp>
          <p:nvSpPr>
            <p:cNvPr id="9462" name="Google Shape;9462;p8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86"/>
          <p:cNvGrpSpPr/>
          <p:nvPr/>
        </p:nvGrpSpPr>
        <p:grpSpPr>
          <a:xfrm>
            <a:off x="5155210" y="1689438"/>
            <a:ext cx="434634" cy="419227"/>
            <a:chOff x="-3768700" y="3253275"/>
            <a:chExt cx="301850" cy="291150"/>
          </a:xfrm>
        </p:grpSpPr>
        <p:sp>
          <p:nvSpPr>
            <p:cNvPr id="9472" name="Google Shape;9472;p8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86"/>
          <p:cNvGrpSpPr/>
          <p:nvPr/>
        </p:nvGrpSpPr>
        <p:grpSpPr>
          <a:xfrm>
            <a:off x="5159293" y="2217090"/>
            <a:ext cx="426462" cy="395865"/>
            <a:chOff x="-3808700" y="3628950"/>
            <a:chExt cx="296175" cy="274925"/>
          </a:xfrm>
        </p:grpSpPr>
        <p:sp>
          <p:nvSpPr>
            <p:cNvPr id="9476" name="Google Shape;9476;p8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86"/>
          <p:cNvGrpSpPr/>
          <p:nvPr/>
        </p:nvGrpSpPr>
        <p:grpSpPr>
          <a:xfrm>
            <a:off x="5224504" y="2756412"/>
            <a:ext cx="419443" cy="420487"/>
            <a:chOff x="-3771675" y="3971775"/>
            <a:chExt cx="291300" cy="292025"/>
          </a:xfrm>
        </p:grpSpPr>
        <p:sp>
          <p:nvSpPr>
            <p:cNvPr id="9480" name="Google Shape;9480;p8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6"/>
          <p:cNvGrpSpPr/>
          <p:nvPr/>
        </p:nvGrpSpPr>
        <p:grpSpPr>
          <a:xfrm>
            <a:off x="7885948" y="1716461"/>
            <a:ext cx="420271" cy="320774"/>
            <a:chOff x="-1951475" y="3273100"/>
            <a:chExt cx="291875" cy="222775"/>
          </a:xfrm>
        </p:grpSpPr>
        <p:sp>
          <p:nvSpPr>
            <p:cNvPr id="9486" name="Google Shape;9486;p8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86"/>
          <p:cNvGrpSpPr/>
          <p:nvPr/>
        </p:nvGrpSpPr>
        <p:grpSpPr>
          <a:xfrm>
            <a:off x="7883429" y="2205191"/>
            <a:ext cx="425310" cy="419659"/>
            <a:chOff x="-1951475" y="3597450"/>
            <a:chExt cx="295375" cy="291450"/>
          </a:xfrm>
        </p:grpSpPr>
        <p:sp>
          <p:nvSpPr>
            <p:cNvPr id="9490" name="Google Shape;9490;p8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86"/>
          <p:cNvGrpSpPr/>
          <p:nvPr/>
        </p:nvGrpSpPr>
        <p:grpSpPr>
          <a:xfrm>
            <a:off x="7885680" y="2756825"/>
            <a:ext cx="444605" cy="419659"/>
            <a:chOff x="-1960150" y="3956600"/>
            <a:chExt cx="308775" cy="291450"/>
          </a:xfrm>
        </p:grpSpPr>
        <p:sp>
          <p:nvSpPr>
            <p:cNvPr id="9495" name="Google Shape;9495;p8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86"/>
          <p:cNvGrpSpPr/>
          <p:nvPr/>
        </p:nvGrpSpPr>
        <p:grpSpPr>
          <a:xfrm>
            <a:off x="1939718" y="3307636"/>
            <a:ext cx="420775" cy="420775"/>
            <a:chOff x="-804700" y="3226500"/>
            <a:chExt cx="292225" cy="292225"/>
          </a:xfrm>
        </p:grpSpPr>
        <p:sp>
          <p:nvSpPr>
            <p:cNvPr id="9498" name="Google Shape;9498;p8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6"/>
          <p:cNvGrpSpPr/>
          <p:nvPr/>
        </p:nvGrpSpPr>
        <p:grpSpPr>
          <a:xfrm>
            <a:off x="3019809" y="1688647"/>
            <a:ext cx="420775" cy="420811"/>
            <a:chOff x="-5251625" y="3272950"/>
            <a:chExt cx="292225" cy="292250"/>
          </a:xfrm>
        </p:grpSpPr>
        <p:sp>
          <p:nvSpPr>
            <p:cNvPr id="9506" name="Google Shape;9506;p8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86"/>
          <p:cNvGrpSpPr/>
          <p:nvPr/>
        </p:nvGrpSpPr>
        <p:grpSpPr>
          <a:xfrm>
            <a:off x="3016407" y="2204348"/>
            <a:ext cx="427578" cy="421351"/>
            <a:chOff x="-5254775" y="3631325"/>
            <a:chExt cx="296950" cy="292625"/>
          </a:xfrm>
        </p:grpSpPr>
        <p:sp>
          <p:nvSpPr>
            <p:cNvPr id="9510" name="Google Shape;9510;p8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86"/>
          <p:cNvGrpSpPr/>
          <p:nvPr/>
        </p:nvGrpSpPr>
        <p:grpSpPr>
          <a:xfrm>
            <a:off x="3032265" y="2756270"/>
            <a:ext cx="419659" cy="420775"/>
            <a:chOff x="-5251625" y="3991275"/>
            <a:chExt cx="291450" cy="292225"/>
          </a:xfrm>
        </p:grpSpPr>
        <p:sp>
          <p:nvSpPr>
            <p:cNvPr id="9518" name="Google Shape;9518;p8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86"/>
          <p:cNvGrpSpPr/>
          <p:nvPr/>
        </p:nvGrpSpPr>
        <p:grpSpPr>
          <a:xfrm>
            <a:off x="5772848" y="1689240"/>
            <a:ext cx="319874" cy="419623"/>
            <a:chOff x="-3365275" y="3253275"/>
            <a:chExt cx="222150" cy="291425"/>
          </a:xfrm>
        </p:grpSpPr>
        <p:sp>
          <p:nvSpPr>
            <p:cNvPr id="9524" name="Google Shape;9524;p8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86"/>
          <p:cNvGrpSpPr/>
          <p:nvPr/>
        </p:nvGrpSpPr>
        <p:grpSpPr>
          <a:xfrm>
            <a:off x="5746786" y="2204058"/>
            <a:ext cx="371998" cy="421927"/>
            <a:chOff x="-3383375" y="3611625"/>
            <a:chExt cx="258350" cy="293025"/>
          </a:xfrm>
        </p:grpSpPr>
        <p:sp>
          <p:nvSpPr>
            <p:cNvPr id="9527" name="Google Shape;9527;p8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86"/>
          <p:cNvGrpSpPr/>
          <p:nvPr/>
        </p:nvGrpSpPr>
        <p:grpSpPr>
          <a:xfrm>
            <a:off x="5809135" y="2756826"/>
            <a:ext cx="271097" cy="419659"/>
            <a:chOff x="-3347950" y="3971575"/>
            <a:chExt cx="188275" cy="291450"/>
          </a:xfrm>
        </p:grpSpPr>
        <p:sp>
          <p:nvSpPr>
            <p:cNvPr id="9530" name="Google Shape;9530;p8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86"/>
          <p:cNvGrpSpPr/>
          <p:nvPr/>
        </p:nvGrpSpPr>
        <p:grpSpPr>
          <a:xfrm>
            <a:off x="858994" y="3307061"/>
            <a:ext cx="371998" cy="421927"/>
            <a:chOff x="-1575775" y="3238300"/>
            <a:chExt cx="258350" cy="293025"/>
          </a:xfrm>
        </p:grpSpPr>
        <p:sp>
          <p:nvSpPr>
            <p:cNvPr id="9534" name="Google Shape;9534;p8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86"/>
          <p:cNvGrpSpPr/>
          <p:nvPr/>
        </p:nvGrpSpPr>
        <p:grpSpPr>
          <a:xfrm>
            <a:off x="2503892" y="3309051"/>
            <a:ext cx="423079" cy="424159"/>
            <a:chOff x="-1591550" y="3597475"/>
            <a:chExt cx="293825" cy="294575"/>
          </a:xfrm>
        </p:grpSpPr>
        <p:sp>
          <p:nvSpPr>
            <p:cNvPr id="9540" name="Google Shape;9540;p8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86"/>
          <p:cNvGrpSpPr/>
          <p:nvPr/>
        </p:nvGrpSpPr>
        <p:grpSpPr>
          <a:xfrm>
            <a:off x="4153362" y="3318663"/>
            <a:ext cx="421927" cy="399248"/>
            <a:chOff x="-1592325" y="3957400"/>
            <a:chExt cx="293025" cy="277275"/>
          </a:xfrm>
        </p:grpSpPr>
        <p:sp>
          <p:nvSpPr>
            <p:cNvPr id="9544" name="Google Shape;9544;p8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86"/>
          <p:cNvGrpSpPr/>
          <p:nvPr/>
        </p:nvGrpSpPr>
        <p:grpSpPr>
          <a:xfrm>
            <a:off x="3640232" y="3310744"/>
            <a:ext cx="369730" cy="420775"/>
            <a:chOff x="-778700" y="3612425"/>
            <a:chExt cx="256775" cy="292225"/>
          </a:xfrm>
        </p:grpSpPr>
        <p:sp>
          <p:nvSpPr>
            <p:cNvPr id="9549" name="Google Shape;9549;p8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86"/>
          <p:cNvGrpSpPr/>
          <p:nvPr/>
        </p:nvGrpSpPr>
        <p:grpSpPr>
          <a:xfrm>
            <a:off x="7942611" y="3308537"/>
            <a:ext cx="387661" cy="387661"/>
            <a:chOff x="2869999" y="1687279"/>
            <a:chExt cx="397887" cy="397887"/>
          </a:xfrm>
        </p:grpSpPr>
        <p:sp>
          <p:nvSpPr>
            <p:cNvPr id="9556" name="Google Shape;9556;p8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86"/>
          <p:cNvGrpSpPr/>
          <p:nvPr/>
        </p:nvGrpSpPr>
        <p:grpSpPr>
          <a:xfrm>
            <a:off x="6348367" y="3308537"/>
            <a:ext cx="387661" cy="387661"/>
            <a:chOff x="1379798" y="1723250"/>
            <a:chExt cx="397887" cy="397887"/>
          </a:xfrm>
        </p:grpSpPr>
        <p:sp>
          <p:nvSpPr>
            <p:cNvPr id="9559" name="Google Shape;9559;p8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86"/>
          <p:cNvGrpSpPr/>
          <p:nvPr/>
        </p:nvGrpSpPr>
        <p:grpSpPr>
          <a:xfrm>
            <a:off x="5286246" y="3308537"/>
            <a:ext cx="387681" cy="387661"/>
            <a:chOff x="266768" y="1721375"/>
            <a:chExt cx="397907" cy="397887"/>
          </a:xfrm>
        </p:grpSpPr>
        <p:sp>
          <p:nvSpPr>
            <p:cNvPr id="9564" name="Google Shape;9564;p8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86"/>
          <p:cNvGrpSpPr/>
          <p:nvPr/>
        </p:nvGrpSpPr>
        <p:grpSpPr>
          <a:xfrm>
            <a:off x="5817327" y="3308537"/>
            <a:ext cx="387641" cy="387661"/>
            <a:chOff x="864491" y="1723250"/>
            <a:chExt cx="397866" cy="397887"/>
          </a:xfrm>
        </p:grpSpPr>
        <p:sp>
          <p:nvSpPr>
            <p:cNvPr id="9567" name="Google Shape;9567;p8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0" name="Google Shape;9570;p86"/>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1" name="Google Shape;9571;p86"/>
          <p:cNvGrpSpPr/>
          <p:nvPr/>
        </p:nvGrpSpPr>
        <p:grpSpPr>
          <a:xfrm>
            <a:off x="7411672" y="3308924"/>
            <a:ext cx="387539" cy="386888"/>
            <a:chOff x="2408992" y="1722875"/>
            <a:chExt cx="397761" cy="397093"/>
          </a:xfrm>
        </p:grpSpPr>
        <p:sp>
          <p:nvSpPr>
            <p:cNvPr id="9572" name="Google Shape;9572;p8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86"/>
          <p:cNvGrpSpPr/>
          <p:nvPr/>
        </p:nvGrpSpPr>
        <p:grpSpPr>
          <a:xfrm>
            <a:off x="6111733" y="3828305"/>
            <a:ext cx="340731" cy="387641"/>
            <a:chOff x="7728464" y="1561258"/>
            <a:chExt cx="349719" cy="397866"/>
          </a:xfrm>
        </p:grpSpPr>
        <p:sp>
          <p:nvSpPr>
            <p:cNvPr id="9575" name="Google Shape;9575;p8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86"/>
          <p:cNvGrpSpPr/>
          <p:nvPr/>
        </p:nvGrpSpPr>
        <p:grpSpPr>
          <a:xfrm>
            <a:off x="4034702" y="3828305"/>
            <a:ext cx="387681" cy="387641"/>
            <a:chOff x="5611350" y="1561258"/>
            <a:chExt cx="397907" cy="397866"/>
          </a:xfrm>
        </p:grpSpPr>
        <p:sp>
          <p:nvSpPr>
            <p:cNvPr id="9578" name="Google Shape;9578;p8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86"/>
          <p:cNvGrpSpPr/>
          <p:nvPr/>
        </p:nvGrpSpPr>
        <p:grpSpPr>
          <a:xfrm>
            <a:off x="4553987" y="3925571"/>
            <a:ext cx="387610" cy="193109"/>
            <a:chOff x="6140660" y="1661097"/>
            <a:chExt cx="397835" cy="198202"/>
          </a:xfrm>
        </p:grpSpPr>
        <p:sp>
          <p:nvSpPr>
            <p:cNvPr id="9583" name="Google Shape;9583;p8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86"/>
          <p:cNvGrpSpPr/>
          <p:nvPr/>
        </p:nvGrpSpPr>
        <p:grpSpPr>
          <a:xfrm>
            <a:off x="5073202" y="3828305"/>
            <a:ext cx="387681" cy="387641"/>
            <a:chOff x="6669907" y="1561258"/>
            <a:chExt cx="397907" cy="397866"/>
          </a:xfrm>
        </p:grpSpPr>
        <p:sp>
          <p:nvSpPr>
            <p:cNvPr id="9588" name="Google Shape;9588;p8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86"/>
          <p:cNvGrpSpPr/>
          <p:nvPr/>
        </p:nvGrpSpPr>
        <p:grpSpPr>
          <a:xfrm>
            <a:off x="1958433" y="3885842"/>
            <a:ext cx="387681" cy="272572"/>
            <a:chOff x="3386036" y="1746339"/>
            <a:chExt cx="397907" cy="279762"/>
          </a:xfrm>
        </p:grpSpPr>
        <p:sp>
          <p:nvSpPr>
            <p:cNvPr id="9594" name="Google Shape;9594;p8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86"/>
          <p:cNvGrpSpPr/>
          <p:nvPr/>
        </p:nvGrpSpPr>
        <p:grpSpPr>
          <a:xfrm>
            <a:off x="2996130" y="3828288"/>
            <a:ext cx="387681" cy="387681"/>
            <a:chOff x="4417380" y="1687279"/>
            <a:chExt cx="397907" cy="397907"/>
          </a:xfrm>
        </p:grpSpPr>
        <p:sp>
          <p:nvSpPr>
            <p:cNvPr id="9597" name="Google Shape;9597;p8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86"/>
          <p:cNvGrpSpPr/>
          <p:nvPr/>
        </p:nvGrpSpPr>
        <p:grpSpPr>
          <a:xfrm>
            <a:off x="2477718" y="3828664"/>
            <a:ext cx="386807" cy="386929"/>
            <a:chOff x="3902887" y="1687655"/>
            <a:chExt cx="397010" cy="397135"/>
          </a:xfrm>
        </p:grpSpPr>
        <p:sp>
          <p:nvSpPr>
            <p:cNvPr id="9600" name="Google Shape;9600;p8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86"/>
          <p:cNvGrpSpPr/>
          <p:nvPr/>
        </p:nvGrpSpPr>
        <p:grpSpPr>
          <a:xfrm>
            <a:off x="3515416" y="3828288"/>
            <a:ext cx="387681" cy="387681"/>
            <a:chOff x="4933458" y="1687279"/>
            <a:chExt cx="397907" cy="397907"/>
          </a:xfrm>
        </p:grpSpPr>
        <p:sp>
          <p:nvSpPr>
            <p:cNvPr id="9603" name="Google Shape;9603;p8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86"/>
          <p:cNvGrpSpPr/>
          <p:nvPr/>
        </p:nvGrpSpPr>
        <p:grpSpPr>
          <a:xfrm>
            <a:off x="6584077" y="3827044"/>
            <a:ext cx="395772" cy="395772"/>
            <a:chOff x="1190625" y="238125"/>
            <a:chExt cx="5235075" cy="5235075"/>
          </a:xfrm>
        </p:grpSpPr>
        <p:sp>
          <p:nvSpPr>
            <p:cNvPr id="9606" name="Google Shape;9606;p8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6"/>
          <p:cNvGrpSpPr/>
          <p:nvPr/>
        </p:nvGrpSpPr>
        <p:grpSpPr>
          <a:xfrm>
            <a:off x="5592488" y="3828305"/>
            <a:ext cx="387641" cy="387641"/>
            <a:chOff x="7199196" y="1561258"/>
            <a:chExt cx="397866" cy="397866"/>
          </a:xfrm>
        </p:grpSpPr>
        <p:sp>
          <p:nvSpPr>
            <p:cNvPr id="9609" name="Google Shape;9609;p8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15"/>
        <p:cNvGrpSpPr/>
        <p:nvPr/>
      </p:nvGrpSpPr>
      <p:grpSpPr>
        <a:xfrm>
          <a:off x="0" y="0"/>
          <a:ext cx="0" cy="0"/>
          <a:chOff x="0" y="0"/>
          <a:chExt cx="0" cy="0"/>
        </a:xfrm>
      </p:grpSpPr>
      <p:pic>
        <p:nvPicPr>
          <p:cNvPr id="9616" name="Google Shape;9616;p8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Typing Practice Websites – Melissa Remel – Ocean Springs Upper Elementary">
            <a:extLst>
              <a:ext uri="{FF2B5EF4-FFF2-40B4-BE49-F238E27FC236}">
                <a16:creationId xmlns:a16="http://schemas.microsoft.com/office/drawing/2014/main" id="{F2FE110E-6822-4DF2-B6A7-9F07F14E8A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9460" y="922183"/>
            <a:ext cx="6744081" cy="353878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DD6B9A5-3871-4E91-A9FD-E1B8F1F493DD}"/>
              </a:ext>
            </a:extLst>
          </p:cNvPr>
          <p:cNvSpPr txBox="1"/>
          <p:nvPr/>
        </p:nvSpPr>
        <p:spPr>
          <a:xfrm>
            <a:off x="2715986" y="314888"/>
            <a:ext cx="4490358" cy="374897"/>
          </a:xfrm>
          <a:prstGeom prst="rect">
            <a:avLst/>
          </a:prstGeom>
          <a:noFill/>
        </p:spPr>
        <p:txBody>
          <a:bodyPr wrap="square">
            <a:spAutoFit/>
          </a:bodyPr>
          <a:lstStyle/>
          <a:p>
            <a:pPr lvl="0" algn="just" rtl="0">
              <a:spcBef>
                <a:spcPts val="0"/>
              </a:spcBef>
              <a:spcAft>
                <a:spcPts val="0"/>
              </a:spcAft>
            </a:pPr>
            <a:r>
              <a:rPr lang="en-US" sz="1800" b="1" dirty="0">
                <a:solidFill>
                  <a:schemeClr val="bg1">
                    <a:lumMod val="10000"/>
                    <a:lumOff val="90000"/>
                  </a:schemeClr>
                </a:solidFill>
              </a:rPr>
              <a:t>Learn touch typing through color code </a:t>
            </a:r>
          </a:p>
        </p:txBody>
      </p:sp>
    </p:spTree>
    <p:extLst>
      <p:ext uri="{BB962C8B-B14F-4D97-AF65-F5344CB8AC3E}">
        <p14:creationId xmlns:p14="http://schemas.microsoft.com/office/powerpoint/2010/main" val="4168279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iterate type="wd">
                                    <p:tmPct val="38889"/>
                                  </p:iterate>
                                  <p:childTnLst>
                                    <p:set>
                                      <p:cBhvr>
                                        <p:cTn id="6" dur="1" fill="hold">
                                          <p:stCondLst>
                                            <p:cond delay="0"/>
                                          </p:stCondLst>
                                        </p:cTn>
                                        <p:tgtEl>
                                          <p:spTgt spid="4"/>
                                        </p:tgtEl>
                                        <p:attrNameLst>
                                          <p:attrName>style.visibility</p:attrName>
                                        </p:attrNameLst>
                                      </p:cBhvr>
                                      <p:to>
                                        <p:strVal val="visible"/>
                                      </p:to>
                                    </p:set>
                                    <p:anim calcmode="lin" valueType="num">
                                      <p:cBhvr additive="base">
                                        <p:cTn id="7" dur="600" fill="hold"/>
                                        <p:tgtEl>
                                          <p:spTgt spid="4"/>
                                        </p:tgtEl>
                                        <p:attrNameLst>
                                          <p:attrName>ppt_x</p:attrName>
                                        </p:attrNameLst>
                                      </p:cBhvr>
                                      <p:tavLst>
                                        <p:tav tm="0">
                                          <p:val>
                                            <p:strVal val="#ppt_x"/>
                                          </p:val>
                                        </p:tav>
                                        <p:tav tm="100000">
                                          <p:val>
                                            <p:strVal val="#ppt_x"/>
                                          </p:val>
                                        </p:tav>
                                      </p:tavLst>
                                    </p:anim>
                                    <p:anim calcmode="lin" valueType="num">
                                      <p:cBhvr additive="base">
                                        <p:cTn id="8" dur="6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horizontal)">
                                      <p:cBhvr>
                                        <p:cTn id="13" dur="1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43"/>
          <p:cNvSpPr txBox="1">
            <a:spLocks noGrp="1"/>
          </p:cNvSpPr>
          <p:nvPr>
            <p:ph type="title"/>
          </p:nvPr>
        </p:nvSpPr>
        <p:spPr>
          <a:xfrm>
            <a:off x="367579" y="13555"/>
            <a:ext cx="2744216" cy="638575"/>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  </a:t>
            </a:r>
            <a:r>
              <a:rPr lang="en-IN" dirty="0"/>
              <a:t>Hunt and peck</a:t>
            </a:r>
            <a:endParaRPr dirty="0"/>
          </a:p>
        </p:txBody>
      </p:sp>
      <p:sp>
        <p:nvSpPr>
          <p:cNvPr id="1319" name="Google Shape;1319;p43"/>
          <p:cNvSpPr txBox="1">
            <a:spLocks noGrp="1"/>
          </p:cNvSpPr>
          <p:nvPr>
            <p:ph type="subTitle" idx="1"/>
          </p:nvPr>
        </p:nvSpPr>
        <p:spPr>
          <a:xfrm>
            <a:off x="374663" y="615357"/>
            <a:ext cx="7599753" cy="1532420"/>
          </a:xfrm>
          <a:prstGeom prst="rect">
            <a:avLst/>
          </a:prstGeom>
        </p:spPr>
        <p:txBody>
          <a:bodyPr spcFirstLastPara="1" wrap="square" lIns="0" tIns="0" rIns="0" bIns="0" anchor="ctr" anchorCtr="0">
            <a:noAutofit/>
          </a:bodyPr>
          <a:lstStyle/>
          <a:p>
            <a:pPr marL="285750" lvl="0" indent="-285750" algn="just" rtl="0">
              <a:spcBef>
                <a:spcPts val="0"/>
              </a:spcBef>
              <a:spcAft>
                <a:spcPts val="0"/>
              </a:spcAft>
              <a:buFont typeface="Wingdings" panose="05000000000000000000" pitchFamily="2" charset="2"/>
              <a:buChar char="q"/>
            </a:pPr>
            <a:r>
              <a:rPr lang="en-US" dirty="0">
                <a:solidFill>
                  <a:schemeClr val="bg1">
                    <a:lumMod val="10000"/>
                    <a:lumOff val="90000"/>
                  </a:schemeClr>
                </a:solidFill>
              </a:rPr>
              <a:t>Hunt and peck is a common form of typing in which the typist presses each key individually. </a:t>
            </a:r>
          </a:p>
          <a:p>
            <a:pPr marL="285750" lvl="0" indent="-285750" algn="just" rtl="0">
              <a:spcBef>
                <a:spcPts val="0"/>
              </a:spcBef>
              <a:spcAft>
                <a:spcPts val="0"/>
              </a:spcAft>
              <a:buFont typeface="Wingdings" panose="05000000000000000000" pitchFamily="2" charset="2"/>
              <a:buChar char="q"/>
            </a:pPr>
            <a:endParaRPr lang="en-US" dirty="0">
              <a:solidFill>
                <a:schemeClr val="bg1">
                  <a:lumMod val="10000"/>
                  <a:lumOff val="90000"/>
                </a:schemeClr>
              </a:solidFill>
            </a:endParaRPr>
          </a:p>
          <a:p>
            <a:pPr marL="285750" lvl="0" indent="-285750" algn="just" rtl="0">
              <a:spcBef>
                <a:spcPts val="0"/>
              </a:spcBef>
              <a:spcAft>
                <a:spcPts val="0"/>
              </a:spcAft>
              <a:buFont typeface="Wingdings" panose="05000000000000000000" pitchFamily="2" charset="2"/>
              <a:buChar char="q"/>
            </a:pPr>
            <a:r>
              <a:rPr lang="en-US" dirty="0">
                <a:solidFill>
                  <a:schemeClr val="bg1">
                    <a:lumMod val="10000"/>
                    <a:lumOff val="90000"/>
                  </a:schemeClr>
                </a:solidFill>
              </a:rPr>
              <a:t>Instead of relying on the memorized position of keys, the typist must find each key by sight.</a:t>
            </a:r>
            <a:endParaRPr dirty="0">
              <a:solidFill>
                <a:schemeClr val="bg1">
                  <a:lumMod val="10000"/>
                  <a:lumOff val="90000"/>
                </a:schemeClr>
              </a:solidFill>
            </a:endParaRPr>
          </a:p>
        </p:txBody>
      </p:sp>
      <p:pic>
        <p:nvPicPr>
          <p:cNvPr id="3074" name="Picture 2" descr="Old People Typing GIF - TwinPeaks OldPeopleTyping OneFingerTyping -  Discover &amp;amp; Share GIFs">
            <a:extLst>
              <a:ext uri="{FF2B5EF4-FFF2-40B4-BE49-F238E27FC236}">
                <a16:creationId xmlns:a16="http://schemas.microsoft.com/office/drawing/2014/main" id="{D15D4DF1-02FD-458E-9D7C-588F9EC04AEA}"/>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138483" y="2142021"/>
            <a:ext cx="4867034" cy="27219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01720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iterate type="wd">
                                    <p:tmPct val="40000"/>
                                  </p:iterate>
                                  <p:childTnLst>
                                    <p:set>
                                      <p:cBhvr>
                                        <p:cTn id="6" dur="1" fill="hold">
                                          <p:stCondLst>
                                            <p:cond delay="0"/>
                                          </p:stCondLst>
                                        </p:cTn>
                                        <p:tgtEl>
                                          <p:spTgt spid="1318"/>
                                        </p:tgtEl>
                                        <p:attrNameLst>
                                          <p:attrName>style.visibility</p:attrName>
                                        </p:attrNameLst>
                                      </p:cBhvr>
                                      <p:to>
                                        <p:strVal val="visible"/>
                                      </p:to>
                                    </p:set>
                                    <p:anim calcmode="lin" valueType="num">
                                      <p:cBhvr additive="base">
                                        <p:cTn id="7" dur="500" fill="hold"/>
                                        <p:tgtEl>
                                          <p:spTgt spid="1318"/>
                                        </p:tgtEl>
                                        <p:attrNameLst>
                                          <p:attrName>ppt_x</p:attrName>
                                        </p:attrNameLst>
                                      </p:cBhvr>
                                      <p:tavLst>
                                        <p:tav tm="0">
                                          <p:val>
                                            <p:strVal val="#ppt_x"/>
                                          </p:val>
                                        </p:tav>
                                        <p:tav tm="100000">
                                          <p:val>
                                            <p:strVal val="#ppt_x"/>
                                          </p:val>
                                        </p:tav>
                                      </p:tavLst>
                                    </p:anim>
                                    <p:anim calcmode="lin" valueType="num">
                                      <p:cBhvr additive="base">
                                        <p:cTn id="8" dur="500" fill="hold"/>
                                        <p:tgtEl>
                                          <p:spTgt spid="131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319">
                                            <p:txEl>
                                              <p:pRg st="0" end="0"/>
                                            </p:txEl>
                                          </p:spTgt>
                                        </p:tgtEl>
                                        <p:attrNameLst>
                                          <p:attrName>style.visibility</p:attrName>
                                        </p:attrNameLst>
                                      </p:cBhvr>
                                      <p:to>
                                        <p:strVal val="visible"/>
                                      </p:to>
                                    </p:set>
                                    <p:animEffect transition="in" filter="fade">
                                      <p:cBhvr>
                                        <p:cTn id="13" dur="1000"/>
                                        <p:tgtEl>
                                          <p:spTgt spid="1319">
                                            <p:txEl>
                                              <p:pRg st="0" end="0"/>
                                            </p:txEl>
                                          </p:spTgt>
                                        </p:tgtEl>
                                      </p:cBhvr>
                                    </p:animEffect>
                                    <p:anim calcmode="lin" valueType="num">
                                      <p:cBhvr>
                                        <p:cTn id="14" dur="1000" fill="hold"/>
                                        <p:tgtEl>
                                          <p:spTgt spid="1319">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13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319">
                                            <p:txEl>
                                              <p:pRg st="2" end="2"/>
                                            </p:txEl>
                                          </p:spTgt>
                                        </p:tgtEl>
                                        <p:attrNameLst>
                                          <p:attrName>style.visibility</p:attrName>
                                        </p:attrNameLst>
                                      </p:cBhvr>
                                      <p:to>
                                        <p:strVal val="visible"/>
                                      </p:to>
                                    </p:set>
                                    <p:animEffect transition="in" filter="fade">
                                      <p:cBhvr>
                                        <p:cTn id="20" dur="1000"/>
                                        <p:tgtEl>
                                          <p:spTgt spid="1319">
                                            <p:txEl>
                                              <p:pRg st="2" end="2"/>
                                            </p:txEl>
                                          </p:spTgt>
                                        </p:tgtEl>
                                      </p:cBhvr>
                                    </p:animEffect>
                                    <p:anim calcmode="lin" valueType="num">
                                      <p:cBhvr>
                                        <p:cTn id="21" dur="1000" fill="hold"/>
                                        <p:tgtEl>
                                          <p:spTgt spid="1319">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131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3074"/>
                                        </p:tgtEl>
                                        <p:attrNameLst>
                                          <p:attrName>style.visibility</p:attrName>
                                        </p:attrNameLst>
                                      </p:cBhvr>
                                      <p:to>
                                        <p:strVal val="visible"/>
                                      </p:to>
                                    </p:set>
                                    <p:animEffect transition="in" filter="randombar(horizontal)">
                                      <p:cBhvr>
                                        <p:cTn id="27" dur="20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8" grpId="0"/>
      <p:bldP spid="1319"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grpSp>
        <p:nvGrpSpPr>
          <p:cNvPr id="1193" name="Google Shape;1193;p35"/>
          <p:cNvGrpSpPr/>
          <p:nvPr/>
        </p:nvGrpSpPr>
        <p:grpSpPr>
          <a:xfrm>
            <a:off x="2658053" y="241846"/>
            <a:ext cx="3827885" cy="1289977"/>
            <a:chOff x="2393050" y="1530150"/>
            <a:chExt cx="2822300" cy="951100"/>
          </a:xfrm>
        </p:grpSpPr>
        <p:sp>
          <p:nvSpPr>
            <p:cNvPr id="1194" name="Google Shape;1194;p35"/>
            <p:cNvSpPr/>
            <p:nvPr/>
          </p:nvSpPr>
          <p:spPr>
            <a:xfrm>
              <a:off x="2393050" y="1530150"/>
              <a:ext cx="2822300" cy="951100"/>
            </a:xfrm>
            <a:custGeom>
              <a:avLst/>
              <a:gdLst/>
              <a:ahLst/>
              <a:cxnLst/>
              <a:rect l="l" t="t" r="r" b="b"/>
              <a:pathLst>
                <a:path w="112892" h="38044" extrusionOk="0">
                  <a:moveTo>
                    <a:pt x="57415" y="0"/>
                  </a:moveTo>
                  <a:cubicBezTo>
                    <a:pt x="33925" y="0"/>
                    <a:pt x="10131" y="12693"/>
                    <a:pt x="1" y="38044"/>
                  </a:cubicBezTo>
                  <a:lnTo>
                    <a:pt x="3837" y="38044"/>
                  </a:lnTo>
                  <a:cubicBezTo>
                    <a:pt x="4372" y="36813"/>
                    <a:pt x="4943" y="35599"/>
                    <a:pt x="5532" y="34440"/>
                  </a:cubicBezTo>
                  <a:cubicBezTo>
                    <a:pt x="6014" y="33512"/>
                    <a:pt x="6496" y="32620"/>
                    <a:pt x="7013" y="31745"/>
                  </a:cubicBezTo>
                  <a:cubicBezTo>
                    <a:pt x="8030" y="29997"/>
                    <a:pt x="9118" y="28337"/>
                    <a:pt x="10296" y="26749"/>
                  </a:cubicBezTo>
                  <a:cubicBezTo>
                    <a:pt x="10885" y="25946"/>
                    <a:pt x="11474" y="25179"/>
                    <a:pt x="12098" y="24430"/>
                  </a:cubicBezTo>
                  <a:cubicBezTo>
                    <a:pt x="13026" y="23306"/>
                    <a:pt x="13989" y="22217"/>
                    <a:pt x="14989" y="21182"/>
                  </a:cubicBezTo>
                  <a:cubicBezTo>
                    <a:pt x="15649" y="20487"/>
                    <a:pt x="16327" y="19826"/>
                    <a:pt x="17023" y="19166"/>
                  </a:cubicBezTo>
                  <a:cubicBezTo>
                    <a:pt x="17380" y="18845"/>
                    <a:pt x="17736" y="18524"/>
                    <a:pt x="18075" y="18221"/>
                  </a:cubicBezTo>
                  <a:cubicBezTo>
                    <a:pt x="18789" y="17578"/>
                    <a:pt x="19521" y="16972"/>
                    <a:pt x="20252" y="16383"/>
                  </a:cubicBezTo>
                  <a:cubicBezTo>
                    <a:pt x="21358" y="15509"/>
                    <a:pt x="22483" y="14670"/>
                    <a:pt x="23642" y="13867"/>
                  </a:cubicBezTo>
                  <a:cubicBezTo>
                    <a:pt x="24427" y="13350"/>
                    <a:pt x="25212" y="12832"/>
                    <a:pt x="25998" y="12350"/>
                  </a:cubicBezTo>
                  <a:cubicBezTo>
                    <a:pt x="26390" y="12101"/>
                    <a:pt x="26800" y="11869"/>
                    <a:pt x="27193" y="11637"/>
                  </a:cubicBezTo>
                  <a:cubicBezTo>
                    <a:pt x="28014" y="11173"/>
                    <a:pt x="28817" y="10727"/>
                    <a:pt x="29637" y="10298"/>
                  </a:cubicBezTo>
                  <a:cubicBezTo>
                    <a:pt x="31297" y="9442"/>
                    <a:pt x="32974" y="8675"/>
                    <a:pt x="34687" y="7979"/>
                  </a:cubicBezTo>
                  <a:cubicBezTo>
                    <a:pt x="35543" y="7640"/>
                    <a:pt x="36418" y="7319"/>
                    <a:pt x="37292" y="7015"/>
                  </a:cubicBezTo>
                  <a:cubicBezTo>
                    <a:pt x="43774" y="4755"/>
                    <a:pt x="50612" y="3625"/>
                    <a:pt x="57431" y="3625"/>
                  </a:cubicBezTo>
                  <a:cubicBezTo>
                    <a:pt x="57933" y="3625"/>
                    <a:pt x="58434" y="3631"/>
                    <a:pt x="58935" y="3643"/>
                  </a:cubicBezTo>
                  <a:cubicBezTo>
                    <a:pt x="80061" y="4178"/>
                    <a:pt x="100633" y="15633"/>
                    <a:pt x="109109" y="38044"/>
                  </a:cubicBezTo>
                  <a:lnTo>
                    <a:pt x="112891" y="38044"/>
                  </a:lnTo>
                  <a:cubicBezTo>
                    <a:pt x="104220" y="13260"/>
                    <a:pt x="81952" y="592"/>
                    <a:pt x="59060" y="21"/>
                  </a:cubicBezTo>
                  <a:cubicBezTo>
                    <a:pt x="58512" y="7"/>
                    <a:pt x="57964" y="0"/>
                    <a:pt x="5741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5"/>
            <p:cNvSpPr/>
            <p:nvPr/>
          </p:nvSpPr>
          <p:spPr>
            <a:xfrm>
              <a:off x="2488975" y="1620750"/>
              <a:ext cx="2631800" cy="860500"/>
            </a:xfrm>
            <a:custGeom>
              <a:avLst/>
              <a:gdLst/>
              <a:ahLst/>
              <a:cxnLst/>
              <a:rect l="l" t="t" r="r" b="b"/>
              <a:pathLst>
                <a:path w="105272" h="34420" extrusionOk="0">
                  <a:moveTo>
                    <a:pt x="53594" y="1"/>
                  </a:moveTo>
                  <a:cubicBezTo>
                    <a:pt x="46775" y="1"/>
                    <a:pt x="39937" y="1131"/>
                    <a:pt x="33455" y="3391"/>
                  </a:cubicBezTo>
                  <a:cubicBezTo>
                    <a:pt x="32581" y="3695"/>
                    <a:pt x="31706" y="4016"/>
                    <a:pt x="30850" y="4355"/>
                  </a:cubicBezTo>
                  <a:cubicBezTo>
                    <a:pt x="29137" y="5051"/>
                    <a:pt x="27460" y="5818"/>
                    <a:pt x="25800" y="6674"/>
                  </a:cubicBezTo>
                  <a:cubicBezTo>
                    <a:pt x="24980" y="7103"/>
                    <a:pt x="24177" y="7549"/>
                    <a:pt x="23356" y="8013"/>
                  </a:cubicBezTo>
                  <a:cubicBezTo>
                    <a:pt x="22963" y="8245"/>
                    <a:pt x="22553" y="8477"/>
                    <a:pt x="22161" y="8726"/>
                  </a:cubicBezTo>
                  <a:cubicBezTo>
                    <a:pt x="21375" y="9208"/>
                    <a:pt x="20590" y="9726"/>
                    <a:pt x="19805" y="10243"/>
                  </a:cubicBezTo>
                  <a:cubicBezTo>
                    <a:pt x="18646" y="11046"/>
                    <a:pt x="17521" y="11885"/>
                    <a:pt x="16415" y="12759"/>
                  </a:cubicBezTo>
                  <a:cubicBezTo>
                    <a:pt x="15684" y="13348"/>
                    <a:pt x="14952" y="13954"/>
                    <a:pt x="14238" y="14597"/>
                  </a:cubicBezTo>
                  <a:cubicBezTo>
                    <a:pt x="13899" y="14900"/>
                    <a:pt x="13543" y="15221"/>
                    <a:pt x="13186" y="15542"/>
                  </a:cubicBezTo>
                  <a:cubicBezTo>
                    <a:pt x="12490" y="16202"/>
                    <a:pt x="11812" y="16863"/>
                    <a:pt x="11152" y="17558"/>
                  </a:cubicBezTo>
                  <a:cubicBezTo>
                    <a:pt x="10152" y="18593"/>
                    <a:pt x="9189" y="19682"/>
                    <a:pt x="8261" y="20806"/>
                  </a:cubicBezTo>
                  <a:cubicBezTo>
                    <a:pt x="7637" y="21555"/>
                    <a:pt x="7048" y="22322"/>
                    <a:pt x="6459" y="23125"/>
                  </a:cubicBezTo>
                  <a:cubicBezTo>
                    <a:pt x="5281" y="24713"/>
                    <a:pt x="4193" y="26373"/>
                    <a:pt x="3176" y="28121"/>
                  </a:cubicBezTo>
                  <a:cubicBezTo>
                    <a:pt x="2659" y="28996"/>
                    <a:pt x="2177" y="29888"/>
                    <a:pt x="1695" y="30816"/>
                  </a:cubicBezTo>
                  <a:cubicBezTo>
                    <a:pt x="1106" y="31975"/>
                    <a:pt x="535" y="33189"/>
                    <a:pt x="0" y="34420"/>
                  </a:cubicBezTo>
                  <a:lnTo>
                    <a:pt x="3818" y="34420"/>
                  </a:lnTo>
                  <a:cubicBezTo>
                    <a:pt x="13414" y="13922"/>
                    <a:pt x="33548" y="3640"/>
                    <a:pt x="53421" y="3640"/>
                  </a:cubicBezTo>
                  <a:cubicBezTo>
                    <a:pt x="53909" y="3640"/>
                    <a:pt x="54396" y="3647"/>
                    <a:pt x="54884" y="3659"/>
                  </a:cubicBezTo>
                  <a:cubicBezTo>
                    <a:pt x="74243" y="4141"/>
                    <a:pt x="93085" y="14382"/>
                    <a:pt x="101435" y="34420"/>
                  </a:cubicBezTo>
                  <a:lnTo>
                    <a:pt x="105272" y="34420"/>
                  </a:lnTo>
                  <a:cubicBezTo>
                    <a:pt x="96796" y="12009"/>
                    <a:pt x="76224" y="554"/>
                    <a:pt x="55098" y="19"/>
                  </a:cubicBezTo>
                  <a:cubicBezTo>
                    <a:pt x="54597" y="7"/>
                    <a:pt x="54096" y="1"/>
                    <a:pt x="53594"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5"/>
            <p:cNvSpPr/>
            <p:nvPr/>
          </p:nvSpPr>
          <p:spPr>
            <a:xfrm>
              <a:off x="2584425" y="1711750"/>
              <a:ext cx="2440450" cy="769500"/>
            </a:xfrm>
            <a:custGeom>
              <a:avLst/>
              <a:gdLst/>
              <a:ahLst/>
              <a:cxnLst/>
              <a:rect l="l" t="t" r="r" b="b"/>
              <a:pathLst>
                <a:path w="97618" h="30780" extrusionOk="0">
                  <a:moveTo>
                    <a:pt x="49603" y="0"/>
                  </a:moveTo>
                  <a:cubicBezTo>
                    <a:pt x="29730" y="0"/>
                    <a:pt x="9596" y="10282"/>
                    <a:pt x="0" y="30780"/>
                  </a:cubicBezTo>
                  <a:lnTo>
                    <a:pt x="3944" y="30780"/>
                  </a:lnTo>
                  <a:cubicBezTo>
                    <a:pt x="13221" y="12712"/>
                    <a:pt x="31499" y="3678"/>
                    <a:pt x="49533" y="3678"/>
                  </a:cubicBezTo>
                  <a:cubicBezTo>
                    <a:pt x="49985" y="3678"/>
                    <a:pt x="50436" y="3683"/>
                    <a:pt x="50888" y="3695"/>
                  </a:cubicBezTo>
                  <a:cubicBezTo>
                    <a:pt x="68463" y="4141"/>
                    <a:pt x="85574" y="13169"/>
                    <a:pt x="93692" y="30780"/>
                  </a:cubicBezTo>
                  <a:lnTo>
                    <a:pt x="97617" y="30780"/>
                  </a:lnTo>
                  <a:cubicBezTo>
                    <a:pt x="89267" y="10742"/>
                    <a:pt x="70425" y="501"/>
                    <a:pt x="51066" y="19"/>
                  </a:cubicBezTo>
                  <a:cubicBezTo>
                    <a:pt x="50578" y="7"/>
                    <a:pt x="50091" y="0"/>
                    <a:pt x="49603"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5"/>
            <p:cNvSpPr/>
            <p:nvPr/>
          </p:nvSpPr>
          <p:spPr>
            <a:xfrm>
              <a:off x="2683000" y="1803675"/>
              <a:ext cx="2243750" cy="677575"/>
            </a:xfrm>
            <a:custGeom>
              <a:avLst/>
              <a:gdLst/>
              <a:ahLst/>
              <a:cxnLst/>
              <a:rect l="l" t="t" r="r" b="b"/>
              <a:pathLst>
                <a:path w="89750" h="27103" extrusionOk="0">
                  <a:moveTo>
                    <a:pt x="45590" y="1"/>
                  </a:moveTo>
                  <a:cubicBezTo>
                    <a:pt x="27556" y="1"/>
                    <a:pt x="9278" y="9035"/>
                    <a:pt x="1" y="27103"/>
                  </a:cubicBezTo>
                  <a:lnTo>
                    <a:pt x="3979" y="27103"/>
                  </a:lnTo>
                  <a:cubicBezTo>
                    <a:pt x="12861" y="11478"/>
                    <a:pt x="29242" y="3641"/>
                    <a:pt x="45438" y="3641"/>
                  </a:cubicBezTo>
                  <a:cubicBezTo>
                    <a:pt x="45869" y="3641"/>
                    <a:pt x="46300" y="3646"/>
                    <a:pt x="46730" y="3658"/>
                  </a:cubicBezTo>
                  <a:cubicBezTo>
                    <a:pt x="62486" y="4050"/>
                    <a:pt x="77848" y="11865"/>
                    <a:pt x="85717" y="27103"/>
                  </a:cubicBezTo>
                  <a:lnTo>
                    <a:pt x="89749" y="27103"/>
                  </a:lnTo>
                  <a:cubicBezTo>
                    <a:pt x="81631" y="9492"/>
                    <a:pt x="64520" y="464"/>
                    <a:pt x="46945" y="18"/>
                  </a:cubicBezTo>
                  <a:cubicBezTo>
                    <a:pt x="46493" y="6"/>
                    <a:pt x="46042" y="1"/>
                    <a:pt x="45590"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5"/>
            <p:cNvSpPr/>
            <p:nvPr/>
          </p:nvSpPr>
          <p:spPr>
            <a:xfrm>
              <a:off x="2782475" y="1894675"/>
              <a:ext cx="2043450" cy="586575"/>
            </a:xfrm>
            <a:custGeom>
              <a:avLst/>
              <a:gdLst/>
              <a:ahLst/>
              <a:cxnLst/>
              <a:rect l="l" t="t" r="r" b="b"/>
              <a:pathLst>
                <a:path w="81738" h="23463" extrusionOk="0">
                  <a:moveTo>
                    <a:pt x="41459" y="1"/>
                  </a:moveTo>
                  <a:cubicBezTo>
                    <a:pt x="25263" y="1"/>
                    <a:pt x="8882" y="7838"/>
                    <a:pt x="0" y="23463"/>
                  </a:cubicBezTo>
                  <a:lnTo>
                    <a:pt x="4176" y="23463"/>
                  </a:lnTo>
                  <a:cubicBezTo>
                    <a:pt x="12632" y="10266"/>
                    <a:pt x="27105" y="3642"/>
                    <a:pt x="41410" y="3642"/>
                  </a:cubicBezTo>
                  <a:cubicBezTo>
                    <a:pt x="41804" y="3642"/>
                    <a:pt x="42197" y="3647"/>
                    <a:pt x="42591" y="3657"/>
                  </a:cubicBezTo>
                  <a:cubicBezTo>
                    <a:pt x="56508" y="4014"/>
                    <a:pt x="70069" y="10598"/>
                    <a:pt x="77634" y="23463"/>
                  </a:cubicBezTo>
                  <a:lnTo>
                    <a:pt x="81738" y="23463"/>
                  </a:lnTo>
                  <a:cubicBezTo>
                    <a:pt x="73869" y="8225"/>
                    <a:pt x="58507" y="410"/>
                    <a:pt x="42751" y="18"/>
                  </a:cubicBezTo>
                  <a:cubicBezTo>
                    <a:pt x="42321" y="6"/>
                    <a:pt x="41890" y="1"/>
                    <a:pt x="4145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5"/>
            <p:cNvSpPr/>
            <p:nvPr/>
          </p:nvSpPr>
          <p:spPr>
            <a:xfrm>
              <a:off x="2886850" y="1985725"/>
              <a:ext cx="1836475" cy="495525"/>
            </a:xfrm>
            <a:custGeom>
              <a:avLst/>
              <a:gdLst/>
              <a:ahLst/>
              <a:cxnLst/>
              <a:rect l="l" t="t" r="r" b="b"/>
              <a:pathLst>
                <a:path w="73459" h="19821" extrusionOk="0">
                  <a:moveTo>
                    <a:pt x="37235" y="0"/>
                  </a:moveTo>
                  <a:cubicBezTo>
                    <a:pt x="22930" y="0"/>
                    <a:pt x="8457" y="6624"/>
                    <a:pt x="1" y="19821"/>
                  </a:cubicBezTo>
                  <a:lnTo>
                    <a:pt x="4283" y="19821"/>
                  </a:lnTo>
                  <a:cubicBezTo>
                    <a:pt x="12190" y="9052"/>
                    <a:pt x="24732" y="3660"/>
                    <a:pt x="37126" y="3660"/>
                  </a:cubicBezTo>
                  <a:cubicBezTo>
                    <a:pt x="37485" y="3660"/>
                    <a:pt x="37843" y="3664"/>
                    <a:pt x="38202" y="3673"/>
                  </a:cubicBezTo>
                  <a:cubicBezTo>
                    <a:pt x="50246" y="3976"/>
                    <a:pt x="62022" y="9365"/>
                    <a:pt x="69159" y="19821"/>
                  </a:cubicBezTo>
                  <a:lnTo>
                    <a:pt x="73459" y="19821"/>
                  </a:lnTo>
                  <a:cubicBezTo>
                    <a:pt x="65894" y="6956"/>
                    <a:pt x="52333" y="372"/>
                    <a:pt x="38416" y="15"/>
                  </a:cubicBezTo>
                  <a:cubicBezTo>
                    <a:pt x="38022" y="5"/>
                    <a:pt x="37629" y="0"/>
                    <a:pt x="3723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5"/>
            <p:cNvSpPr/>
            <p:nvPr/>
          </p:nvSpPr>
          <p:spPr>
            <a:xfrm>
              <a:off x="2993900" y="2077200"/>
              <a:ext cx="1621925" cy="404050"/>
            </a:xfrm>
            <a:custGeom>
              <a:avLst/>
              <a:gdLst/>
              <a:ahLst/>
              <a:cxnLst/>
              <a:rect l="l" t="t" r="r" b="b"/>
              <a:pathLst>
                <a:path w="64877" h="16162" extrusionOk="0">
                  <a:moveTo>
                    <a:pt x="32844" y="1"/>
                  </a:moveTo>
                  <a:cubicBezTo>
                    <a:pt x="20450" y="1"/>
                    <a:pt x="7908" y="5393"/>
                    <a:pt x="1" y="16162"/>
                  </a:cubicBezTo>
                  <a:lnTo>
                    <a:pt x="4497" y="16162"/>
                  </a:lnTo>
                  <a:cubicBezTo>
                    <a:pt x="11748" y="7821"/>
                    <a:pt x="22289" y="3642"/>
                    <a:pt x="32733" y="3642"/>
                  </a:cubicBezTo>
                  <a:cubicBezTo>
                    <a:pt x="33057" y="3642"/>
                    <a:pt x="33382" y="3646"/>
                    <a:pt x="33706" y="3654"/>
                  </a:cubicBezTo>
                  <a:cubicBezTo>
                    <a:pt x="43805" y="3904"/>
                    <a:pt x="53707" y="8079"/>
                    <a:pt x="60327" y="16162"/>
                  </a:cubicBezTo>
                  <a:lnTo>
                    <a:pt x="64877" y="16162"/>
                  </a:lnTo>
                  <a:cubicBezTo>
                    <a:pt x="57740" y="5706"/>
                    <a:pt x="45964" y="317"/>
                    <a:pt x="33920" y="14"/>
                  </a:cubicBezTo>
                  <a:cubicBezTo>
                    <a:pt x="33561" y="5"/>
                    <a:pt x="33203" y="1"/>
                    <a:pt x="328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 name="Google Shape;1201;p35"/>
          <p:cNvSpPr txBox="1">
            <a:spLocks noGrp="1"/>
          </p:cNvSpPr>
          <p:nvPr>
            <p:ph type="title"/>
          </p:nvPr>
        </p:nvSpPr>
        <p:spPr>
          <a:xfrm>
            <a:off x="2431882" y="1350942"/>
            <a:ext cx="4478700" cy="841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000" dirty="0"/>
              <a:t>Rules of Typing</a:t>
            </a:r>
            <a:endParaRPr sz="4000" dirty="0"/>
          </a:p>
        </p:txBody>
      </p:sp>
      <p:sp>
        <p:nvSpPr>
          <p:cNvPr id="1202" name="Google Shape;1202;p35"/>
          <p:cNvSpPr txBox="1">
            <a:spLocks noGrp="1"/>
          </p:cNvSpPr>
          <p:nvPr>
            <p:ph type="subTitle" idx="1"/>
          </p:nvPr>
        </p:nvSpPr>
        <p:spPr>
          <a:xfrm>
            <a:off x="2062710" y="2247018"/>
            <a:ext cx="5153253" cy="2219869"/>
          </a:xfrm>
          <a:prstGeom prst="rect">
            <a:avLst/>
          </a:prstGeom>
        </p:spPr>
        <p:txBody>
          <a:bodyPr spcFirstLastPara="1" wrap="square" lIns="0" tIns="0" rIns="0" bIns="0" anchor="ctr" anchorCtr="0">
            <a:noAutofit/>
          </a:bodyPr>
          <a:lstStyle/>
          <a:p>
            <a:pPr marL="285750" lvl="0" indent="-285750" algn="l">
              <a:buFont typeface="Wingdings" panose="05000000000000000000" pitchFamily="2" charset="2"/>
              <a:buChar char="q"/>
            </a:pPr>
            <a:r>
              <a:rPr lang="en-US" sz="1600" dirty="0"/>
              <a:t>Try to not look at the keyboard while practicing.</a:t>
            </a:r>
          </a:p>
          <a:p>
            <a:pPr marL="285750" lvl="0" indent="-285750" algn="l">
              <a:buFont typeface="Wingdings" panose="05000000000000000000" pitchFamily="2" charset="2"/>
              <a:buChar char="q"/>
            </a:pPr>
            <a:endParaRPr lang="en-US" sz="1600" dirty="0"/>
          </a:p>
          <a:p>
            <a:pPr marL="285750" lvl="0" indent="-285750" algn="l">
              <a:buFont typeface="Wingdings" panose="05000000000000000000" pitchFamily="2" charset="2"/>
              <a:buChar char="q"/>
            </a:pPr>
            <a:r>
              <a:rPr lang="en-IN" sz="1600" dirty="0"/>
              <a:t>Know the finger positions.</a:t>
            </a:r>
          </a:p>
          <a:p>
            <a:pPr marL="285750" lvl="0" indent="-285750" algn="l">
              <a:buFont typeface="Wingdings" panose="05000000000000000000" pitchFamily="2" charset="2"/>
              <a:buChar char="q"/>
            </a:pPr>
            <a:endParaRPr lang="en-IN" sz="1600" dirty="0"/>
          </a:p>
          <a:p>
            <a:pPr marL="285750" lvl="0" indent="-285750" algn="l">
              <a:buFont typeface="Wingdings" panose="05000000000000000000" pitchFamily="2" charset="2"/>
              <a:buChar char="q"/>
            </a:pPr>
            <a:r>
              <a:rPr lang="en-IN" sz="1600" dirty="0"/>
              <a:t>Use the shift keys.</a:t>
            </a:r>
          </a:p>
          <a:p>
            <a:pPr algn="l">
              <a:buFont typeface="Wingdings" panose="05000000000000000000" pitchFamily="2" charset="2"/>
              <a:buChar char="q"/>
            </a:pPr>
            <a:endParaRPr lang="en-US" sz="1600" dirty="0"/>
          </a:p>
          <a:p>
            <a:pPr marL="285750" lvl="0" indent="-285750" algn="l">
              <a:buFont typeface="Wingdings" panose="05000000000000000000" pitchFamily="2" charset="2"/>
              <a:buChar char="q"/>
            </a:pPr>
            <a:r>
              <a:rPr lang="en-US" sz="1600" dirty="0"/>
              <a:t> Be Patient.</a:t>
            </a:r>
            <a:endParaRPr sz="1600"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93"/>
                                        </p:tgtEl>
                                        <p:attrNameLst>
                                          <p:attrName>style.visibility</p:attrName>
                                        </p:attrNameLst>
                                      </p:cBhvr>
                                      <p:to>
                                        <p:strVal val="visible"/>
                                      </p:to>
                                    </p:set>
                                    <p:animEffect transition="in" filter="randombar(horizontal)">
                                      <p:cBhvr>
                                        <p:cTn id="7" dur="1300"/>
                                        <p:tgtEl>
                                          <p:spTgt spid="119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201"/>
                                        </p:tgtEl>
                                        <p:attrNameLst>
                                          <p:attrName>style.visibility</p:attrName>
                                        </p:attrNameLst>
                                      </p:cBhvr>
                                      <p:to>
                                        <p:strVal val="visible"/>
                                      </p:to>
                                    </p:set>
                                    <p:animEffect transition="in" filter="randombar(horizontal)">
                                      <p:cBhvr>
                                        <p:cTn id="10" dur="1400"/>
                                        <p:tgtEl>
                                          <p:spTgt spid="1201"/>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1202">
                                            <p:txEl>
                                              <p:pRg st="0" end="0"/>
                                            </p:txEl>
                                          </p:spTgt>
                                        </p:tgtEl>
                                        <p:attrNameLst>
                                          <p:attrName>style.visibility</p:attrName>
                                        </p:attrNameLst>
                                      </p:cBhvr>
                                      <p:to>
                                        <p:strVal val="visible"/>
                                      </p:to>
                                    </p:set>
                                    <p:animEffect transition="in" filter="fade">
                                      <p:cBhvr>
                                        <p:cTn id="15" dur="1000"/>
                                        <p:tgtEl>
                                          <p:spTgt spid="1202">
                                            <p:txEl>
                                              <p:pRg st="0" end="0"/>
                                            </p:txEl>
                                          </p:spTgt>
                                        </p:tgtEl>
                                      </p:cBhvr>
                                    </p:animEffect>
                                    <p:anim calcmode="lin" valueType="num">
                                      <p:cBhvr>
                                        <p:cTn id="16" dur="1000" fill="hold"/>
                                        <p:tgtEl>
                                          <p:spTgt spid="1202">
                                            <p:txEl>
                                              <p:pRg st="0" end="0"/>
                                            </p:txEl>
                                          </p:spTgt>
                                        </p:tgtEl>
                                        <p:attrNameLst>
                                          <p:attrName>ppt_x</p:attrName>
                                        </p:attrNameLst>
                                      </p:cBhvr>
                                      <p:tavLst>
                                        <p:tav tm="0">
                                          <p:val>
                                            <p:strVal val="#ppt_x"/>
                                          </p:val>
                                        </p:tav>
                                        <p:tav tm="100000">
                                          <p:val>
                                            <p:strVal val="#ppt_x"/>
                                          </p:val>
                                        </p:tav>
                                      </p:tavLst>
                                    </p:anim>
                                    <p:anim calcmode="lin" valueType="num">
                                      <p:cBhvr>
                                        <p:cTn id="17" dur="1000" fill="hold"/>
                                        <p:tgtEl>
                                          <p:spTgt spid="120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1202">
                                            <p:txEl>
                                              <p:pRg st="2" end="2"/>
                                            </p:txEl>
                                          </p:spTgt>
                                        </p:tgtEl>
                                        <p:attrNameLst>
                                          <p:attrName>style.visibility</p:attrName>
                                        </p:attrNameLst>
                                      </p:cBhvr>
                                      <p:to>
                                        <p:strVal val="visible"/>
                                      </p:to>
                                    </p:set>
                                    <p:animEffect transition="in" filter="fade">
                                      <p:cBhvr>
                                        <p:cTn id="22" dur="1000"/>
                                        <p:tgtEl>
                                          <p:spTgt spid="1202">
                                            <p:txEl>
                                              <p:pRg st="2" end="2"/>
                                            </p:txEl>
                                          </p:spTgt>
                                        </p:tgtEl>
                                      </p:cBhvr>
                                    </p:animEffect>
                                    <p:anim calcmode="lin" valueType="num">
                                      <p:cBhvr>
                                        <p:cTn id="23" dur="1000" fill="hold"/>
                                        <p:tgtEl>
                                          <p:spTgt spid="1202">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120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1202">
                                            <p:txEl>
                                              <p:pRg st="4" end="4"/>
                                            </p:txEl>
                                          </p:spTgt>
                                        </p:tgtEl>
                                        <p:attrNameLst>
                                          <p:attrName>style.visibility</p:attrName>
                                        </p:attrNameLst>
                                      </p:cBhvr>
                                      <p:to>
                                        <p:strVal val="visible"/>
                                      </p:to>
                                    </p:set>
                                    <p:animEffect transition="in" filter="fade">
                                      <p:cBhvr>
                                        <p:cTn id="29" dur="1000"/>
                                        <p:tgtEl>
                                          <p:spTgt spid="1202">
                                            <p:txEl>
                                              <p:pRg st="4" end="4"/>
                                            </p:txEl>
                                          </p:spTgt>
                                        </p:tgtEl>
                                      </p:cBhvr>
                                    </p:animEffect>
                                    <p:anim calcmode="lin" valueType="num">
                                      <p:cBhvr>
                                        <p:cTn id="30" dur="1000" fill="hold"/>
                                        <p:tgtEl>
                                          <p:spTgt spid="1202">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120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1202">
                                            <p:txEl>
                                              <p:pRg st="6" end="6"/>
                                            </p:txEl>
                                          </p:spTgt>
                                        </p:tgtEl>
                                        <p:attrNameLst>
                                          <p:attrName>style.visibility</p:attrName>
                                        </p:attrNameLst>
                                      </p:cBhvr>
                                      <p:to>
                                        <p:strVal val="visible"/>
                                      </p:to>
                                    </p:set>
                                    <p:animEffect transition="in" filter="fade">
                                      <p:cBhvr>
                                        <p:cTn id="36" dur="1000"/>
                                        <p:tgtEl>
                                          <p:spTgt spid="1202">
                                            <p:txEl>
                                              <p:pRg st="6" end="6"/>
                                            </p:txEl>
                                          </p:spTgt>
                                        </p:tgtEl>
                                      </p:cBhvr>
                                    </p:animEffect>
                                    <p:anim calcmode="lin" valueType="num">
                                      <p:cBhvr>
                                        <p:cTn id="37" dur="1000" fill="hold"/>
                                        <p:tgtEl>
                                          <p:spTgt spid="1202">
                                            <p:txEl>
                                              <p:pRg st="6" end="6"/>
                                            </p:txEl>
                                          </p:spTgt>
                                        </p:tgtEl>
                                        <p:attrNameLst>
                                          <p:attrName>ppt_x</p:attrName>
                                        </p:attrNameLst>
                                      </p:cBhvr>
                                      <p:tavLst>
                                        <p:tav tm="0">
                                          <p:val>
                                            <p:strVal val="#ppt_x"/>
                                          </p:val>
                                        </p:tav>
                                        <p:tav tm="100000">
                                          <p:val>
                                            <p:strVal val="#ppt_x"/>
                                          </p:val>
                                        </p:tav>
                                      </p:tavLst>
                                    </p:anim>
                                    <p:anim calcmode="lin" valueType="num">
                                      <p:cBhvr>
                                        <p:cTn id="38" dur="1000" fill="hold"/>
                                        <p:tgtEl>
                                          <p:spTgt spid="120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1" grpId="0"/>
      <p:bldP spid="1202" grpId="0" build="p"/>
    </p:bldLst>
  </p:timing>
</p:sld>
</file>

<file path=ppt/theme/theme1.xml><?xml version="1.0" encoding="utf-8"?>
<a:theme xmlns:a="http://schemas.openxmlformats.org/drawingml/2006/main" name="Today You Thank Your Teachers! by Slidesgo">
  <a:themeElements>
    <a:clrScheme name="Simple Light">
      <a:dk1>
        <a:srgbClr val="ECECEC"/>
      </a:dk1>
      <a:lt1>
        <a:srgbClr val="313030"/>
      </a:lt1>
      <a:dk2>
        <a:srgbClr val="ECECEC"/>
      </a:dk2>
      <a:lt2>
        <a:srgbClr val="D84A4A"/>
      </a:lt2>
      <a:accent1>
        <a:srgbClr val="ECD679"/>
      </a:accent1>
      <a:accent2>
        <a:srgbClr val="DB7D58"/>
      </a:accent2>
      <a:accent3>
        <a:srgbClr val="67A0AC"/>
      </a:accent3>
      <a:accent4>
        <a:srgbClr val="579A70"/>
      </a:accent4>
      <a:accent5>
        <a:srgbClr val="5F4BA8"/>
      </a:accent5>
      <a:accent6>
        <a:srgbClr val="CAACCF"/>
      </a:accent6>
      <a:hlink>
        <a:srgbClr val="ECECE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241</TotalTime>
  <Words>1977</Words>
  <Application>Microsoft Office PowerPoint</Application>
  <PresentationFormat>On-screen Show (16:9)</PresentationFormat>
  <Paragraphs>354</Paragraphs>
  <Slides>61</Slides>
  <Notes>57</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61</vt:i4>
      </vt:variant>
    </vt:vector>
  </HeadingPairs>
  <TitlesOfParts>
    <vt:vector size="75" baseType="lpstr">
      <vt:lpstr>Amatic SC</vt:lpstr>
      <vt:lpstr>Anaheim</vt:lpstr>
      <vt:lpstr>Arial</vt:lpstr>
      <vt:lpstr>Calibri</vt:lpstr>
      <vt:lpstr>Luckiest Guy</vt:lpstr>
      <vt:lpstr>Palanquin Dark</vt:lpstr>
      <vt:lpstr>Proxima Nova</vt:lpstr>
      <vt:lpstr>Proxima Nova Semibold</vt:lpstr>
      <vt:lpstr>Roboto Condensed Light</vt:lpstr>
      <vt:lpstr>Roboto Medium</vt:lpstr>
      <vt:lpstr>Wingdings</vt:lpstr>
      <vt:lpstr>Work Sans</vt:lpstr>
      <vt:lpstr>Today You Thank Your Teachers! by Slidesgo</vt:lpstr>
      <vt:lpstr>Slidesgo Final Pages</vt:lpstr>
      <vt:lpstr>PowerPoint Presentation</vt:lpstr>
      <vt:lpstr>TYPING  </vt:lpstr>
      <vt:lpstr>What is typing?</vt:lpstr>
      <vt:lpstr>PowerPoint Presentation</vt:lpstr>
      <vt:lpstr>TYPING TECHNIQUE </vt:lpstr>
      <vt:lpstr>Touch Typing  </vt:lpstr>
      <vt:lpstr>PowerPoint Presentation</vt:lpstr>
      <vt:lpstr>  Hunt and peck</vt:lpstr>
      <vt:lpstr>Rules of Typing</vt:lpstr>
      <vt:lpstr>PowerPoint Presentation</vt:lpstr>
      <vt:lpstr>PowerPoint Presentation</vt:lpstr>
      <vt:lpstr>PowerPoint Presentation</vt:lpstr>
      <vt:lpstr>INTRODUCTION</vt:lpstr>
      <vt:lpstr>DEFINITION OF CONCEPTS</vt:lpstr>
      <vt:lpstr>THE SLIDE TITLE GOES HERE</vt:lpstr>
      <vt:lpstr>MERCURY</vt:lpstr>
      <vt:lpstr>PRESENTATION</vt:lpstr>
      <vt:lpstr>A PICTURE IS WORTH A THOUSAND WORDS</vt:lpstr>
      <vt:lpstr>AWESOME WORDS</vt:lpstr>
      <vt:lpstr>ANALYSIS</vt:lpstr>
      <vt:lpstr>VENUS</vt:lpstr>
      <vt:lpstr>THIS IS A GRAPH</vt:lpstr>
      <vt:lpstr>THANKS YOUR TEACHERS</vt:lpstr>
      <vt:lpstr>THIS IS AN INFOGRAPHIC</vt:lpstr>
      <vt:lpstr>ORGANIZE YOUR WEEK</vt:lpstr>
      <vt:lpstr>THIS IS A GRAPH</vt:lpstr>
      <vt:lpstr>A TIMELINE</vt:lpstr>
      <vt:lpstr>THIS IS A MAP</vt:lpstr>
      <vt:lpstr>CLASS SCHEDULE</vt:lpstr>
      <vt:lpstr>NOTES</vt:lpstr>
      <vt:lpstr>OUR TEACHERS</vt:lpstr>
      <vt:lpstr>150,000,000</vt:lpstr>
      <vt:lpstr>36X5</vt:lpstr>
      <vt:lpstr>12,56%</vt:lpstr>
      <vt:lpstr>CONCLUSION</vt:lpstr>
      <vt:lpstr>MERCURY</vt:lpstr>
      <vt:lpstr>JENNA DOE</vt:lpstr>
      <vt:lpstr>DESKTOP SOFTWARE</vt:lpstr>
      <vt:lpstr>TABLET APP</vt:lpstr>
      <vt:lpstr>MOBILE APP</vt:lpstr>
      <vt:lpstr>THANKS!</vt:lpstr>
      <vt:lpstr>ALTERNATIVE RESOURCES</vt:lpstr>
      <vt:lpstr>RESOURCES</vt:lpstr>
      <vt:lpstr>Instructions for use (free users)</vt:lpstr>
      <vt:lpstr>Instructions for use (premium users)</vt:lpstr>
      <vt:lpstr>Fonts &amp; colors used</vt:lpstr>
      <vt:lpstr>Storyset</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TYPING  </dc:title>
  <cp:lastModifiedBy>dnyanada02@gmail.com</cp:lastModifiedBy>
  <cp:revision>23</cp:revision>
  <dcterms:modified xsi:type="dcterms:W3CDTF">2021-07-21T07:48:28Z</dcterms:modified>
</cp:coreProperties>
</file>